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3818267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3818267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3818267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3818267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3818267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3818267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3818267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3818267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3818267b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3818267b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818267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818267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818267b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818267b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3818267b8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3818267b8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 FRQ # 4: Argumentative Essay How To Tutorital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-25 minutes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-3 paragraphs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-Earn up to 7 Points total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91775"/>
            <a:ext cx="8520600" cy="5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of FRQ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47875" y="603850"/>
            <a:ext cx="8885100" cy="4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The Question:</a:t>
            </a:r>
            <a:r>
              <a:rPr lang="en"/>
              <a:t> Short Prompt/Scenario that asks you to develop an argument &amp; gives you options of 3 Required Documents in which you have to use at least 1 document listed as a piece of evidence to support your argument.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The Tasks: 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u="sng"/>
              <a:t>Articulate a defensible claim/thesis</a:t>
            </a:r>
            <a:r>
              <a:rPr lang="en"/>
              <a:t> responding to the prompt &amp; establish reasoning ( 1 point - must earn this point to earn any more points)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u="sng"/>
              <a:t>Support claim/thesis with 2 pieces of evidence</a:t>
            </a:r>
            <a:r>
              <a:rPr lang="en"/>
              <a:t> (1 piece HAS to come from 1 of the listed required docs &amp; 2nd piece of evidence can come from any other doc, SCOTUS case, law, amendment, fact you learned etc)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</a:t>
            </a:r>
            <a:r>
              <a:rPr lang="en" u="sng"/>
              <a:t>Explain how &amp; why your 2 pieces of evidence supports your claim/thesis </a:t>
            </a:r>
            <a:r>
              <a:rPr lang="en"/>
              <a:t>(Describe &amp; explain your evidence)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3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91775"/>
            <a:ext cx="8520600" cy="61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Paragraph: Thesis Sentence/Claim (1 Point)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98600" y="807975"/>
            <a:ext cx="8959200" cy="3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 sentence is sufficient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a CLAIM (based on the prompt) &amp; GIVE REASONING (Use the word “BECAUSE”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Worth 1 point - MOST IMPORTANT POINT!!!! (You HAVE to earn the thesis point in order to earn any of the other points)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u="sng"/>
              <a:t>EXAMPLE</a:t>
            </a:r>
            <a:r>
              <a:rPr lang="en"/>
              <a:t>: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400" y="2446975"/>
            <a:ext cx="5902925" cy="261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21825"/>
            <a:ext cx="8520600" cy="7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2nd Paragraph - 1st Piece of Evidence + description &amp; reasoning (Worth 3 Points)</a:t>
            </a:r>
            <a:endParaRPr sz="30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55850"/>
            <a:ext cx="8520600" cy="39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IDENTIFY</a:t>
            </a:r>
            <a:r>
              <a:rPr lang="en"/>
              <a:t> the required </a:t>
            </a:r>
            <a:r>
              <a:rPr lang="en" b="1" u="sng"/>
              <a:t>document</a:t>
            </a:r>
            <a:r>
              <a:rPr lang="en"/>
              <a:t> you are using (from the list) &amp; identify the </a:t>
            </a:r>
            <a:r>
              <a:rPr lang="en" b="1" u="sng"/>
              <a:t>evidence</a:t>
            </a:r>
            <a:r>
              <a:rPr lang="en"/>
              <a:t> you are using from the document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DESCRIBE</a:t>
            </a:r>
            <a:r>
              <a:rPr lang="en"/>
              <a:t> the evidence and show its relevance to your claim/thesis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EXPLAIN</a:t>
            </a:r>
            <a:r>
              <a:rPr lang="en"/>
              <a:t> (elaborate, give examples) how the evidence supports your thesis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 - Next Slide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0" y="0"/>
            <a:ext cx="4222401" cy="26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865" y="152400"/>
            <a:ext cx="4000736" cy="25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2775" y="2711800"/>
            <a:ext cx="3926649" cy="2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482125" y="3105500"/>
            <a:ext cx="2563200" cy="1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BLUE: IDENTIFY Doc &amp; Evidence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DESCRIBE evidence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YELLOW: EXPLAIN how evidence supports thesis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61625"/>
            <a:ext cx="8520600" cy="9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3rd Paragraph: 2nd Piece of Evidence + description &amp; reasoning (Worth 3 Points)</a:t>
            </a:r>
            <a:endParaRPr sz="300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73950" y="968150"/>
            <a:ext cx="8934600" cy="3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IDENTIFY</a:t>
            </a:r>
            <a:r>
              <a:rPr lang="en"/>
              <a:t> the document, SCOTUS case, amendment, law, fact from the class, etc you are using &amp; identify the </a:t>
            </a:r>
            <a:r>
              <a:rPr lang="en" b="1" u="sng"/>
              <a:t>evidence</a:t>
            </a:r>
            <a:r>
              <a:rPr lang="en"/>
              <a:t> you are using from the document, case, amendment, law, etc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DESCRIBE</a:t>
            </a:r>
            <a:r>
              <a:rPr lang="en"/>
              <a:t> the evidence and show its relevance to your claim/thesis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 i="1"/>
              <a:t>EXPLAIN</a:t>
            </a:r>
            <a:r>
              <a:rPr lang="en"/>
              <a:t> (elaborate, give examples) how the evidence supports your thesis - 1 point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 - Next Slide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81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Reminders/Tips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-That’s it! No Conclusion paragraph needed!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-Remember, you only have 25 minutes to write, so you need to keep it straight to the point without getting too “fluffy”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-You also will not have enough time to try to look through the docs/notes/etc and write the essay, so get prepped before May 11!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486</Words>
  <Application>Microsoft Office PowerPoint</Application>
  <PresentationFormat>On-screen Show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Economica</vt:lpstr>
      <vt:lpstr>Open Sans</vt:lpstr>
      <vt:lpstr>Arial</vt:lpstr>
      <vt:lpstr>Luxe</vt:lpstr>
      <vt:lpstr>2020 FRQ # 4: Argumentative Essay How To Tutorital</vt:lpstr>
      <vt:lpstr>Format of FRQ</vt:lpstr>
      <vt:lpstr>PowerPoint Presentation</vt:lpstr>
      <vt:lpstr>1st Paragraph: Thesis Sentence/Claim (1 Point)</vt:lpstr>
      <vt:lpstr>2nd Paragraph - 1st Piece of Evidence + description &amp; reasoning (Worth 3 Points)</vt:lpstr>
      <vt:lpstr>PowerPoint Presentation</vt:lpstr>
      <vt:lpstr>3rd Paragraph: 2nd Piece of Evidence + description &amp; reasoning (Worth 3 Points)</vt:lpstr>
      <vt:lpstr>PowerPoint Presentation</vt:lpstr>
      <vt:lpstr>Reminders/Tips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FRQ # 4: Argumentative Essay How To Tutorital</dc:title>
  <dc:creator>Darrell.Duncan</dc:creator>
  <cp:lastModifiedBy>Darrell.Duncan</cp:lastModifiedBy>
  <cp:revision>1</cp:revision>
  <dcterms:modified xsi:type="dcterms:W3CDTF">2020-04-16T19:59:19Z</dcterms:modified>
</cp:coreProperties>
</file>