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theme/themeOverride2.xml" ContentType="application/vnd.openxmlformats-officedocument.themeOverrid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4.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5.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6.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7.xml" ContentType="application/vnd.openxmlformats-officedocument.theme+xml"/>
  <Override PartName="/ppt/theme/themeOverride3.xml" ContentType="application/vnd.openxmlformats-officedocument.themeOverrid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8.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9.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0.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1.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2.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3.xml" ContentType="application/vnd.openxmlformats-officedocument.them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24.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5.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6.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27.xml" ContentType="application/vnd.openxmlformats-officedocument.theme+xml"/>
  <Override PartName="/ppt/theme/themeOverride8.xml" ContentType="application/vnd.openxmlformats-officedocument.themeOverride+xml"/>
  <Override PartName="/ppt/theme/themeOverride9.xml" ContentType="application/vnd.openxmlformats-officedocument.themeOverrid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28.xml" ContentType="application/vnd.openxmlformats-officedocument.theme+xml"/>
  <Override PartName="/ppt/theme/theme2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heme/themeOverride10.xml" ContentType="application/vnd.openxmlformats-officedocument.themeOverr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1" r:id="rId2"/>
    <p:sldMasterId id="2147483675" r:id="rId3"/>
    <p:sldMasterId id="2147483687" r:id="rId4"/>
    <p:sldMasterId id="2147483703" r:id="rId5"/>
    <p:sldMasterId id="2147483715" r:id="rId6"/>
    <p:sldMasterId id="2147483727" r:id="rId7"/>
    <p:sldMasterId id="2147483739" r:id="rId8"/>
    <p:sldMasterId id="2147483752" r:id="rId9"/>
    <p:sldMasterId id="2147483764" r:id="rId10"/>
    <p:sldMasterId id="2147483776" r:id="rId11"/>
    <p:sldMasterId id="2147483790" r:id="rId12"/>
    <p:sldMasterId id="2147483802" r:id="rId13"/>
    <p:sldMasterId id="2147483814" r:id="rId14"/>
    <p:sldMasterId id="2147483826" r:id="rId15"/>
    <p:sldMasterId id="2147483841" r:id="rId16"/>
    <p:sldMasterId id="2147483853" r:id="rId17"/>
    <p:sldMasterId id="2147483865" r:id="rId18"/>
    <p:sldMasterId id="2147483877" r:id="rId19"/>
    <p:sldMasterId id="2147483889" r:id="rId20"/>
    <p:sldMasterId id="2147483901" r:id="rId21"/>
    <p:sldMasterId id="2147483913" r:id="rId22"/>
    <p:sldMasterId id="2147483925" r:id="rId23"/>
    <p:sldMasterId id="2147483937" r:id="rId24"/>
    <p:sldMasterId id="2147483949" r:id="rId25"/>
    <p:sldMasterId id="2147483961" r:id="rId26"/>
    <p:sldMasterId id="2147483973" r:id="rId27"/>
    <p:sldMasterId id="2147483985" r:id="rId28"/>
  </p:sldMasterIdLst>
  <p:notesMasterIdLst>
    <p:notesMasterId r:id="rId354"/>
  </p:notesMasterIdLst>
  <p:sldIdLst>
    <p:sldId id="519" r:id="rId29"/>
    <p:sldId id="520" r:id="rId30"/>
    <p:sldId id="521" r:id="rId31"/>
    <p:sldId id="522" r:id="rId32"/>
    <p:sldId id="523" r:id="rId33"/>
    <p:sldId id="524" r:id="rId34"/>
    <p:sldId id="525" r:id="rId35"/>
    <p:sldId id="526" r:id="rId36"/>
    <p:sldId id="527" r:id="rId37"/>
    <p:sldId id="528" r:id="rId38"/>
    <p:sldId id="529" r:id="rId39"/>
    <p:sldId id="530" r:id="rId40"/>
    <p:sldId id="531" r:id="rId41"/>
    <p:sldId id="532" r:id="rId42"/>
    <p:sldId id="533" r:id="rId43"/>
    <p:sldId id="534" r:id="rId44"/>
    <p:sldId id="535" r:id="rId45"/>
    <p:sldId id="536" r:id="rId46"/>
    <p:sldId id="537" r:id="rId47"/>
    <p:sldId id="538" r:id="rId48"/>
    <p:sldId id="539" r:id="rId49"/>
    <p:sldId id="540" r:id="rId50"/>
    <p:sldId id="541" r:id="rId51"/>
    <p:sldId id="542" r:id="rId52"/>
    <p:sldId id="543" r:id="rId53"/>
    <p:sldId id="544" r:id="rId54"/>
    <p:sldId id="545" r:id="rId55"/>
    <p:sldId id="546" r:id="rId56"/>
    <p:sldId id="547" r:id="rId57"/>
    <p:sldId id="548" r:id="rId58"/>
    <p:sldId id="549" r:id="rId59"/>
    <p:sldId id="550" r:id="rId60"/>
    <p:sldId id="551" r:id="rId61"/>
    <p:sldId id="552" r:id="rId62"/>
    <p:sldId id="553" r:id="rId63"/>
    <p:sldId id="554" r:id="rId64"/>
    <p:sldId id="555" r:id="rId65"/>
    <p:sldId id="556" r:id="rId66"/>
    <p:sldId id="557" r:id="rId67"/>
    <p:sldId id="558" r:id="rId68"/>
    <p:sldId id="559" r:id="rId69"/>
    <p:sldId id="560" r:id="rId70"/>
    <p:sldId id="561" r:id="rId71"/>
    <p:sldId id="562" r:id="rId72"/>
    <p:sldId id="563" r:id="rId73"/>
    <p:sldId id="564" r:id="rId74"/>
    <p:sldId id="565" r:id="rId75"/>
    <p:sldId id="566" r:id="rId76"/>
    <p:sldId id="281" r:id="rId77"/>
    <p:sldId id="282" r:id="rId78"/>
    <p:sldId id="283" r:id="rId79"/>
    <p:sldId id="284" r:id="rId80"/>
    <p:sldId id="285" r:id="rId81"/>
    <p:sldId id="286" r:id="rId82"/>
    <p:sldId id="462" r:id="rId83"/>
    <p:sldId id="463" r:id="rId84"/>
    <p:sldId id="464" r:id="rId85"/>
    <p:sldId id="465" r:id="rId86"/>
    <p:sldId id="466" r:id="rId87"/>
    <p:sldId id="467" r:id="rId88"/>
    <p:sldId id="287" r:id="rId89"/>
    <p:sldId id="482" r:id="rId90"/>
    <p:sldId id="483" r:id="rId91"/>
    <p:sldId id="484" r:id="rId92"/>
    <p:sldId id="485" r:id="rId93"/>
    <p:sldId id="486" r:id="rId94"/>
    <p:sldId id="288" r:id="rId95"/>
    <p:sldId id="478" r:id="rId96"/>
    <p:sldId id="289" r:id="rId97"/>
    <p:sldId id="290" r:id="rId98"/>
    <p:sldId id="291" r:id="rId99"/>
    <p:sldId id="292" r:id="rId100"/>
    <p:sldId id="293" r:id="rId101"/>
    <p:sldId id="294" r:id="rId102"/>
    <p:sldId id="295" r:id="rId103"/>
    <p:sldId id="297" r:id="rId104"/>
    <p:sldId id="487" r:id="rId105"/>
    <p:sldId id="298" r:id="rId106"/>
    <p:sldId id="480" r:id="rId107"/>
    <p:sldId id="299" r:id="rId108"/>
    <p:sldId id="300" r:id="rId109"/>
    <p:sldId id="296" r:id="rId110"/>
    <p:sldId id="479" r:id="rId111"/>
    <p:sldId id="488" r:id="rId112"/>
    <p:sldId id="489" r:id="rId113"/>
    <p:sldId id="301" r:id="rId114"/>
    <p:sldId id="302" r:id="rId115"/>
    <p:sldId id="497" r:id="rId116"/>
    <p:sldId id="498" r:id="rId117"/>
    <p:sldId id="499" r:id="rId118"/>
    <p:sldId id="500" r:id="rId119"/>
    <p:sldId id="501" r:id="rId120"/>
    <p:sldId id="502" r:id="rId121"/>
    <p:sldId id="503" r:id="rId122"/>
    <p:sldId id="504" r:id="rId123"/>
    <p:sldId id="505" r:id="rId124"/>
    <p:sldId id="506" r:id="rId125"/>
    <p:sldId id="303" r:id="rId126"/>
    <p:sldId id="481" r:id="rId127"/>
    <p:sldId id="304" r:id="rId128"/>
    <p:sldId id="305" r:id="rId129"/>
    <p:sldId id="306" r:id="rId130"/>
    <p:sldId id="490" r:id="rId131"/>
    <p:sldId id="491" r:id="rId132"/>
    <p:sldId id="492" r:id="rId133"/>
    <p:sldId id="493" r:id="rId134"/>
    <p:sldId id="494" r:id="rId135"/>
    <p:sldId id="495" r:id="rId136"/>
    <p:sldId id="496" r:id="rId137"/>
    <p:sldId id="516" r:id="rId138"/>
    <p:sldId id="517" r:id="rId139"/>
    <p:sldId id="507" r:id="rId140"/>
    <p:sldId id="508" r:id="rId141"/>
    <p:sldId id="509" r:id="rId142"/>
    <p:sldId id="510" r:id="rId143"/>
    <p:sldId id="511" r:id="rId144"/>
    <p:sldId id="512" r:id="rId145"/>
    <p:sldId id="518" r:id="rId146"/>
    <p:sldId id="513" r:id="rId147"/>
    <p:sldId id="514" r:id="rId148"/>
    <p:sldId id="515" r:id="rId149"/>
    <p:sldId id="307" r:id="rId150"/>
    <p:sldId id="308" r:id="rId151"/>
    <p:sldId id="567" r:id="rId152"/>
    <p:sldId id="568" r:id="rId153"/>
    <p:sldId id="569" r:id="rId154"/>
    <p:sldId id="570" r:id="rId155"/>
    <p:sldId id="309" r:id="rId156"/>
    <p:sldId id="310" r:id="rId157"/>
    <p:sldId id="311" r:id="rId158"/>
    <p:sldId id="571" r:id="rId159"/>
    <p:sldId id="312" r:id="rId160"/>
    <p:sldId id="313" r:id="rId161"/>
    <p:sldId id="314" r:id="rId162"/>
    <p:sldId id="572" r:id="rId163"/>
    <p:sldId id="573" r:id="rId164"/>
    <p:sldId id="315" r:id="rId165"/>
    <p:sldId id="316" r:id="rId166"/>
    <p:sldId id="317" r:id="rId167"/>
    <p:sldId id="318" r:id="rId168"/>
    <p:sldId id="574" r:id="rId169"/>
    <p:sldId id="319" r:id="rId170"/>
    <p:sldId id="575" r:id="rId171"/>
    <p:sldId id="576" r:id="rId172"/>
    <p:sldId id="577" r:id="rId173"/>
    <p:sldId id="578" r:id="rId174"/>
    <p:sldId id="579" r:id="rId175"/>
    <p:sldId id="580" r:id="rId176"/>
    <p:sldId id="581" r:id="rId177"/>
    <p:sldId id="582" r:id="rId178"/>
    <p:sldId id="583" r:id="rId179"/>
    <p:sldId id="584" r:id="rId180"/>
    <p:sldId id="585" r:id="rId181"/>
    <p:sldId id="586" r:id="rId182"/>
    <p:sldId id="587" r:id="rId183"/>
    <p:sldId id="588" r:id="rId184"/>
    <p:sldId id="589" r:id="rId185"/>
    <p:sldId id="590" r:id="rId186"/>
    <p:sldId id="613" r:id="rId187"/>
    <p:sldId id="601" r:id="rId188"/>
    <p:sldId id="602" r:id="rId189"/>
    <p:sldId id="603" r:id="rId190"/>
    <p:sldId id="604" r:id="rId191"/>
    <p:sldId id="605" r:id="rId192"/>
    <p:sldId id="592" r:id="rId193"/>
    <p:sldId id="593" r:id="rId194"/>
    <p:sldId id="594" r:id="rId195"/>
    <p:sldId id="596" r:id="rId196"/>
    <p:sldId id="597" r:id="rId197"/>
    <p:sldId id="598" r:id="rId198"/>
    <p:sldId id="599" r:id="rId199"/>
    <p:sldId id="600" r:id="rId200"/>
    <p:sldId id="606" r:id="rId201"/>
    <p:sldId id="607" r:id="rId202"/>
    <p:sldId id="608" r:id="rId203"/>
    <p:sldId id="609" r:id="rId204"/>
    <p:sldId id="610" r:id="rId205"/>
    <p:sldId id="611" r:id="rId206"/>
    <p:sldId id="612" r:id="rId207"/>
    <p:sldId id="320" r:id="rId208"/>
    <p:sldId id="591" r:id="rId209"/>
    <p:sldId id="321" r:id="rId210"/>
    <p:sldId id="322" r:id="rId211"/>
    <p:sldId id="323" r:id="rId212"/>
    <p:sldId id="324" r:id="rId213"/>
    <p:sldId id="325" r:id="rId214"/>
    <p:sldId id="614" r:id="rId215"/>
    <p:sldId id="326" r:id="rId216"/>
    <p:sldId id="327" r:id="rId217"/>
    <p:sldId id="328" r:id="rId218"/>
    <p:sldId id="329" r:id="rId219"/>
    <p:sldId id="330" r:id="rId220"/>
    <p:sldId id="331" r:id="rId221"/>
    <p:sldId id="332" r:id="rId222"/>
    <p:sldId id="333" r:id="rId223"/>
    <p:sldId id="334" r:id="rId224"/>
    <p:sldId id="335" r:id="rId225"/>
    <p:sldId id="336" r:id="rId226"/>
    <p:sldId id="337" r:id="rId227"/>
    <p:sldId id="338" r:id="rId228"/>
    <p:sldId id="339" r:id="rId229"/>
    <p:sldId id="340" r:id="rId230"/>
    <p:sldId id="341" r:id="rId231"/>
    <p:sldId id="342" r:id="rId232"/>
    <p:sldId id="343" r:id="rId233"/>
    <p:sldId id="344" r:id="rId234"/>
    <p:sldId id="345" r:id="rId235"/>
    <p:sldId id="346" r:id="rId236"/>
    <p:sldId id="347" r:id="rId237"/>
    <p:sldId id="348" r:id="rId238"/>
    <p:sldId id="349" r:id="rId239"/>
    <p:sldId id="350" r:id="rId240"/>
    <p:sldId id="351" r:id="rId241"/>
    <p:sldId id="352" r:id="rId242"/>
    <p:sldId id="353" r:id="rId243"/>
    <p:sldId id="354" r:id="rId244"/>
    <p:sldId id="355" r:id="rId245"/>
    <p:sldId id="356" r:id="rId246"/>
    <p:sldId id="357" r:id="rId247"/>
    <p:sldId id="358" r:id="rId248"/>
    <p:sldId id="267" r:id="rId249"/>
    <p:sldId id="268" r:id="rId250"/>
    <p:sldId id="270" r:id="rId251"/>
    <p:sldId id="259" r:id="rId252"/>
    <p:sldId id="643" r:id="rId253"/>
    <p:sldId id="644" r:id="rId254"/>
    <p:sldId id="645" r:id="rId255"/>
    <p:sldId id="359" r:id="rId256"/>
    <p:sldId id="360" r:id="rId257"/>
    <p:sldId id="625" r:id="rId258"/>
    <p:sldId id="626" r:id="rId259"/>
    <p:sldId id="627" r:id="rId260"/>
    <p:sldId id="628" r:id="rId261"/>
    <p:sldId id="361" r:id="rId262"/>
    <p:sldId id="362" r:id="rId263"/>
    <p:sldId id="363" r:id="rId264"/>
    <p:sldId id="364" r:id="rId265"/>
    <p:sldId id="365" r:id="rId266"/>
    <p:sldId id="366" r:id="rId267"/>
    <p:sldId id="629" r:id="rId268"/>
    <p:sldId id="630" r:id="rId269"/>
    <p:sldId id="631" r:id="rId270"/>
    <p:sldId id="632" r:id="rId271"/>
    <p:sldId id="633" r:id="rId272"/>
    <p:sldId id="634" r:id="rId273"/>
    <p:sldId id="269" r:id="rId274"/>
    <p:sldId id="635" r:id="rId275"/>
    <p:sldId id="636" r:id="rId276"/>
    <p:sldId id="637" r:id="rId277"/>
    <p:sldId id="638" r:id="rId278"/>
    <p:sldId id="639" r:id="rId279"/>
    <p:sldId id="640" r:id="rId280"/>
    <p:sldId id="665" r:id="rId281"/>
    <p:sldId id="641" r:id="rId282"/>
    <p:sldId id="642" r:id="rId283"/>
    <p:sldId id="367" r:id="rId284"/>
    <p:sldId id="368" r:id="rId285"/>
    <p:sldId id="646" r:id="rId286"/>
    <p:sldId id="647" r:id="rId287"/>
    <p:sldId id="648" r:id="rId288"/>
    <p:sldId id="649" r:id="rId289"/>
    <p:sldId id="650" r:id="rId290"/>
    <p:sldId id="651" r:id="rId291"/>
    <p:sldId id="652" r:id="rId292"/>
    <p:sldId id="653" r:id="rId293"/>
    <p:sldId id="654" r:id="rId294"/>
    <p:sldId id="655" r:id="rId295"/>
    <p:sldId id="656" r:id="rId296"/>
    <p:sldId id="657" r:id="rId297"/>
    <p:sldId id="658" r:id="rId298"/>
    <p:sldId id="659" r:id="rId299"/>
    <p:sldId id="660" r:id="rId300"/>
    <p:sldId id="661" r:id="rId301"/>
    <p:sldId id="662" r:id="rId302"/>
    <p:sldId id="663" r:id="rId303"/>
    <p:sldId id="664" r:id="rId304"/>
    <p:sldId id="369" r:id="rId305"/>
    <p:sldId id="370" r:id="rId306"/>
    <p:sldId id="371" r:id="rId307"/>
    <p:sldId id="372" r:id="rId308"/>
    <p:sldId id="373" r:id="rId309"/>
    <p:sldId id="374" r:id="rId310"/>
    <p:sldId id="375" r:id="rId311"/>
    <p:sldId id="376" r:id="rId312"/>
    <p:sldId id="377" r:id="rId313"/>
    <p:sldId id="378" r:id="rId314"/>
    <p:sldId id="379" r:id="rId315"/>
    <p:sldId id="380" r:id="rId316"/>
    <p:sldId id="381" r:id="rId317"/>
    <p:sldId id="382" r:id="rId318"/>
    <p:sldId id="383" r:id="rId319"/>
    <p:sldId id="384" r:id="rId320"/>
    <p:sldId id="385" r:id="rId321"/>
    <p:sldId id="386" r:id="rId322"/>
    <p:sldId id="387" r:id="rId323"/>
    <p:sldId id="388" r:id="rId324"/>
    <p:sldId id="615" r:id="rId325"/>
    <p:sldId id="616" r:id="rId326"/>
    <p:sldId id="454" r:id="rId327"/>
    <p:sldId id="456" r:id="rId328"/>
    <p:sldId id="457" r:id="rId329"/>
    <p:sldId id="458" r:id="rId330"/>
    <p:sldId id="459" r:id="rId331"/>
    <p:sldId id="617" r:id="rId332"/>
    <p:sldId id="474" r:id="rId333"/>
    <p:sldId id="475" r:id="rId334"/>
    <p:sldId id="476" r:id="rId335"/>
    <p:sldId id="477" r:id="rId336"/>
    <p:sldId id="618" r:id="rId337"/>
    <p:sldId id="619" r:id="rId338"/>
    <p:sldId id="620" r:id="rId339"/>
    <p:sldId id="621" r:id="rId340"/>
    <p:sldId id="622" r:id="rId341"/>
    <p:sldId id="265" r:id="rId342"/>
    <p:sldId id="469" r:id="rId343"/>
    <p:sldId id="470" r:id="rId344"/>
    <p:sldId id="471" r:id="rId345"/>
    <p:sldId id="473" r:id="rId346"/>
    <p:sldId id="623" r:id="rId347"/>
    <p:sldId id="624" r:id="rId348"/>
    <p:sldId id="389" r:id="rId349"/>
    <p:sldId id="390" r:id="rId350"/>
    <p:sldId id="391" r:id="rId351"/>
    <p:sldId id="392" r:id="rId352"/>
    <p:sldId id="393" r:id="rId353"/>
  </p:sldIdLst>
  <p:sldSz cx="9144000" cy="5143500" type="screen16x9"/>
  <p:notesSz cx="6858000" cy="9144000"/>
  <p:embeddedFontLst>
    <p:embeddedFont>
      <p:font typeface="Aharoni" panose="02010803020104030203" pitchFamily="2" charset="-79"/>
      <p:bold r:id="rId355"/>
    </p:embeddedFont>
    <p:embeddedFont>
      <p:font typeface="Algerian" panose="04020705040A02060702" pitchFamily="82" charset="0"/>
      <p:regular r:id="rId356"/>
    </p:embeddedFont>
    <p:embeddedFont>
      <p:font typeface="Arial Black" panose="020B0A04020102020204" pitchFamily="34" charset="0"/>
      <p:bold r:id="rId357"/>
    </p:embeddedFont>
    <p:embeddedFont>
      <p:font typeface="Bookman Old Style" panose="02050604050505020204" pitchFamily="18" charset="0"/>
      <p:regular r:id="rId358"/>
      <p:bold r:id="rId359"/>
      <p:italic r:id="rId360"/>
      <p:boldItalic r:id="rId361"/>
    </p:embeddedFont>
    <p:embeddedFont>
      <p:font typeface="Britannic Bold" panose="020B0903060703020204" pitchFamily="34" charset="0"/>
      <p:regular r:id="rId362"/>
    </p:embeddedFont>
    <p:embeddedFont>
      <p:font typeface="Calibri" panose="020F0502020204030204" pitchFamily="34" charset="0"/>
      <p:regular r:id="rId363"/>
      <p:bold r:id="rId364"/>
      <p:italic r:id="rId365"/>
      <p:boldItalic r:id="rId366"/>
    </p:embeddedFont>
    <p:embeddedFont>
      <p:font typeface="Century Schoolbook" panose="02040604050505020304" pitchFamily="18" charset="0"/>
      <p:regular r:id="rId367"/>
      <p:bold r:id="rId368"/>
      <p:italic r:id="rId369"/>
      <p:boldItalic r:id="rId370"/>
    </p:embeddedFont>
    <p:embeddedFont>
      <p:font typeface="Comic Sans MS" panose="030F0702030302020204" pitchFamily="66" charset="0"/>
      <p:regular r:id="rId371"/>
      <p:bold r:id="rId372"/>
      <p:italic r:id="rId373"/>
      <p:boldItalic r:id="rId374"/>
    </p:embeddedFont>
    <p:embeddedFont>
      <p:font typeface="Consolas" panose="020B0609020204030204" pitchFamily="49" charset="0"/>
      <p:regular r:id="rId375"/>
      <p:bold r:id="rId376"/>
      <p:italic r:id="rId377"/>
      <p:boldItalic r:id="rId378"/>
    </p:embeddedFont>
    <p:embeddedFont>
      <p:font typeface="Constantia" panose="02030602050306030303" pitchFamily="18" charset="0"/>
      <p:regular r:id="rId379"/>
      <p:bold r:id="rId380"/>
      <p:italic r:id="rId381"/>
      <p:boldItalic r:id="rId382"/>
    </p:embeddedFont>
    <p:embeddedFont>
      <p:font typeface="Corbel" panose="020B0503020204020204" pitchFamily="34" charset="0"/>
      <p:regular r:id="rId383"/>
      <p:bold r:id="rId384"/>
      <p:italic r:id="rId385"/>
      <p:boldItalic r:id="rId386"/>
    </p:embeddedFont>
    <p:embeddedFont>
      <p:font typeface="Engravers MT" panose="02090707080505020304" pitchFamily="18" charset="0"/>
      <p:regular r:id="rId387"/>
    </p:embeddedFont>
    <p:embeddedFont>
      <p:font typeface="Garamond" panose="02020404030301010803" pitchFamily="18" charset="0"/>
      <p:regular r:id="rId388"/>
      <p:bold r:id="rId389"/>
      <p:italic r:id="rId390"/>
    </p:embeddedFont>
    <p:embeddedFont>
      <p:font typeface="Georgia" panose="02040502050405020303" pitchFamily="18" charset="0"/>
      <p:regular r:id="rId391"/>
      <p:bold r:id="rId392"/>
      <p:italic r:id="rId393"/>
      <p:boldItalic r:id="rId394"/>
    </p:embeddedFont>
    <p:embeddedFont>
      <p:font typeface="Helvetica" panose="020B0604020202020204" pitchFamily="34" charset="0"/>
      <p:regular r:id="rId395"/>
      <p:bold r:id="rId396"/>
      <p:italic r:id="rId397"/>
      <p:boldItalic r:id="rId398"/>
    </p:embeddedFont>
    <p:embeddedFont>
      <p:font typeface="Impact" panose="020B0806030902050204" pitchFamily="34" charset="0"/>
      <p:regular r:id="rId399"/>
    </p:embeddedFont>
    <p:embeddedFont>
      <p:font typeface="Lucida Sans Unicode" panose="020B0602030504020204" pitchFamily="34" charset="0"/>
      <p:regular r:id="rId400"/>
    </p:embeddedFont>
    <p:embeddedFont>
      <p:font typeface="Nunito" panose="020B0604020202020204" charset="0"/>
      <p:regular r:id="rId401"/>
      <p:bold r:id="rId402"/>
      <p:italic r:id="rId403"/>
      <p:boldItalic r:id="rId404"/>
    </p:embeddedFont>
    <p:embeddedFont>
      <p:font typeface="Palatino Linotype" panose="02040502050505030304" pitchFamily="18" charset="0"/>
      <p:regular r:id="rId405"/>
      <p:bold r:id="rId406"/>
      <p:italic r:id="rId407"/>
      <p:boldItalic r:id="rId408"/>
    </p:embeddedFont>
    <p:embeddedFont>
      <p:font typeface="Tahoma" panose="020B0604030504040204" pitchFamily="34" charset="0"/>
      <p:regular r:id="rId409"/>
      <p:bold r:id="rId410"/>
    </p:embeddedFont>
    <p:embeddedFont>
      <p:font typeface="Times" panose="02020603050405020304" pitchFamily="18" charset="0"/>
      <p:regular r:id="rId411"/>
      <p:bold r:id="rId412"/>
      <p:italic r:id="rId413"/>
      <p:boldItalic r:id="rId414"/>
    </p:embeddedFont>
    <p:embeddedFont>
      <p:font typeface="Trebuchet MS" panose="020B0603020202020204" pitchFamily="34" charset="0"/>
      <p:regular r:id="rId415"/>
      <p:bold r:id="rId416"/>
      <p:italic r:id="rId417"/>
      <p:boldItalic r:id="rId418"/>
    </p:embeddedFont>
    <p:embeddedFont>
      <p:font typeface="Verdana" panose="020B0604030504040204" pitchFamily="34" charset="0"/>
      <p:regular r:id="rId419"/>
      <p:bold r:id="rId420"/>
      <p:italic r:id="rId421"/>
      <p:boldItalic r:id="rId422"/>
    </p:embeddedFont>
    <p:embeddedFont>
      <p:font typeface="Wingdings 2" panose="05020102010507070707" pitchFamily="18" charset="2"/>
      <p:regular r:id="rId423"/>
    </p:embeddedFont>
    <p:embeddedFont>
      <p:font typeface="Wingdings 3" panose="05040102010807070707" pitchFamily="18" charset="2"/>
      <p:regular r:id="rId4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54"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89.xml"/><Relationship Id="rId299" Type="http://schemas.openxmlformats.org/officeDocument/2006/relationships/slide" Target="slides/slide271.xml"/><Relationship Id="rId21" Type="http://schemas.openxmlformats.org/officeDocument/2006/relationships/slideMaster" Target="slideMasters/slideMaster21.xml"/><Relationship Id="rId63" Type="http://schemas.openxmlformats.org/officeDocument/2006/relationships/slide" Target="slides/slide35.xml"/><Relationship Id="rId159" Type="http://schemas.openxmlformats.org/officeDocument/2006/relationships/slide" Target="slides/slide131.xml"/><Relationship Id="rId324" Type="http://schemas.openxmlformats.org/officeDocument/2006/relationships/slide" Target="slides/slide296.xml"/><Relationship Id="rId366" Type="http://schemas.openxmlformats.org/officeDocument/2006/relationships/font" Target="fonts/font12.fntdata"/><Relationship Id="rId170" Type="http://schemas.openxmlformats.org/officeDocument/2006/relationships/slide" Target="slides/slide142.xml"/><Relationship Id="rId226" Type="http://schemas.openxmlformats.org/officeDocument/2006/relationships/slide" Target="slides/slide198.xml"/><Relationship Id="rId268" Type="http://schemas.openxmlformats.org/officeDocument/2006/relationships/slide" Target="slides/slide240.xml"/><Relationship Id="rId32" Type="http://schemas.openxmlformats.org/officeDocument/2006/relationships/slide" Target="slides/slide4.xml"/><Relationship Id="rId74" Type="http://schemas.openxmlformats.org/officeDocument/2006/relationships/slide" Target="slides/slide46.xml"/><Relationship Id="rId128" Type="http://schemas.openxmlformats.org/officeDocument/2006/relationships/slide" Target="slides/slide100.xml"/><Relationship Id="rId335" Type="http://schemas.openxmlformats.org/officeDocument/2006/relationships/slide" Target="slides/slide307.xml"/><Relationship Id="rId377" Type="http://schemas.openxmlformats.org/officeDocument/2006/relationships/font" Target="fonts/font23.fntdata"/><Relationship Id="rId5" Type="http://schemas.openxmlformats.org/officeDocument/2006/relationships/slideMaster" Target="slideMasters/slideMaster5.xml"/><Relationship Id="rId181" Type="http://schemas.openxmlformats.org/officeDocument/2006/relationships/slide" Target="slides/slide153.xml"/><Relationship Id="rId237" Type="http://schemas.openxmlformats.org/officeDocument/2006/relationships/slide" Target="slides/slide209.xml"/><Relationship Id="rId402" Type="http://schemas.openxmlformats.org/officeDocument/2006/relationships/font" Target="fonts/font48.fntdata"/><Relationship Id="rId279" Type="http://schemas.openxmlformats.org/officeDocument/2006/relationships/slide" Target="slides/slide251.xml"/><Relationship Id="rId43" Type="http://schemas.openxmlformats.org/officeDocument/2006/relationships/slide" Target="slides/slide15.xml"/><Relationship Id="rId139" Type="http://schemas.openxmlformats.org/officeDocument/2006/relationships/slide" Target="slides/slide111.xml"/><Relationship Id="rId290" Type="http://schemas.openxmlformats.org/officeDocument/2006/relationships/slide" Target="slides/slide262.xml"/><Relationship Id="rId304" Type="http://schemas.openxmlformats.org/officeDocument/2006/relationships/slide" Target="slides/slide276.xml"/><Relationship Id="rId346" Type="http://schemas.openxmlformats.org/officeDocument/2006/relationships/slide" Target="slides/slide318.xml"/><Relationship Id="rId388" Type="http://schemas.openxmlformats.org/officeDocument/2006/relationships/font" Target="fonts/font34.fntdata"/><Relationship Id="rId85" Type="http://schemas.openxmlformats.org/officeDocument/2006/relationships/slide" Target="slides/slide57.xml"/><Relationship Id="rId150" Type="http://schemas.openxmlformats.org/officeDocument/2006/relationships/slide" Target="slides/slide122.xml"/><Relationship Id="rId192" Type="http://schemas.openxmlformats.org/officeDocument/2006/relationships/slide" Target="slides/slide164.xml"/><Relationship Id="rId206" Type="http://schemas.openxmlformats.org/officeDocument/2006/relationships/slide" Target="slides/slide178.xml"/><Relationship Id="rId413" Type="http://schemas.openxmlformats.org/officeDocument/2006/relationships/font" Target="fonts/font59.fntdata"/><Relationship Id="rId248" Type="http://schemas.openxmlformats.org/officeDocument/2006/relationships/slide" Target="slides/slide220.xml"/><Relationship Id="rId12" Type="http://schemas.openxmlformats.org/officeDocument/2006/relationships/slideMaster" Target="slideMasters/slideMaster12.xml"/><Relationship Id="rId108" Type="http://schemas.openxmlformats.org/officeDocument/2006/relationships/slide" Target="slides/slide80.xml"/><Relationship Id="rId315" Type="http://schemas.openxmlformats.org/officeDocument/2006/relationships/slide" Target="slides/slide287.xml"/><Relationship Id="rId357" Type="http://schemas.openxmlformats.org/officeDocument/2006/relationships/font" Target="fonts/font3.fntdata"/><Relationship Id="rId54" Type="http://schemas.openxmlformats.org/officeDocument/2006/relationships/slide" Target="slides/slide26.xml"/><Relationship Id="rId96" Type="http://schemas.openxmlformats.org/officeDocument/2006/relationships/slide" Target="slides/slide68.xml"/><Relationship Id="rId161" Type="http://schemas.openxmlformats.org/officeDocument/2006/relationships/slide" Target="slides/slide133.xml"/><Relationship Id="rId217" Type="http://schemas.openxmlformats.org/officeDocument/2006/relationships/slide" Target="slides/slide189.xml"/><Relationship Id="rId399" Type="http://schemas.openxmlformats.org/officeDocument/2006/relationships/font" Target="fonts/font45.fntdata"/><Relationship Id="rId259" Type="http://schemas.openxmlformats.org/officeDocument/2006/relationships/slide" Target="slides/slide231.xml"/><Relationship Id="rId424" Type="http://schemas.openxmlformats.org/officeDocument/2006/relationships/font" Target="fonts/font70.fntdata"/><Relationship Id="rId23" Type="http://schemas.openxmlformats.org/officeDocument/2006/relationships/slideMaster" Target="slideMasters/slideMaster23.xml"/><Relationship Id="rId119" Type="http://schemas.openxmlformats.org/officeDocument/2006/relationships/slide" Target="slides/slide91.xml"/><Relationship Id="rId270" Type="http://schemas.openxmlformats.org/officeDocument/2006/relationships/slide" Target="slides/slide242.xml"/><Relationship Id="rId326" Type="http://schemas.openxmlformats.org/officeDocument/2006/relationships/slide" Target="slides/slide298.xml"/><Relationship Id="rId65" Type="http://schemas.openxmlformats.org/officeDocument/2006/relationships/slide" Target="slides/slide37.xml"/><Relationship Id="rId130" Type="http://schemas.openxmlformats.org/officeDocument/2006/relationships/slide" Target="slides/slide102.xml"/><Relationship Id="rId368" Type="http://schemas.openxmlformats.org/officeDocument/2006/relationships/font" Target="fonts/font14.fntdata"/><Relationship Id="rId172" Type="http://schemas.openxmlformats.org/officeDocument/2006/relationships/slide" Target="slides/slide144.xml"/><Relationship Id="rId228" Type="http://schemas.openxmlformats.org/officeDocument/2006/relationships/slide" Target="slides/slide200.xml"/><Relationship Id="rId281" Type="http://schemas.openxmlformats.org/officeDocument/2006/relationships/slide" Target="slides/slide253.xml"/><Relationship Id="rId337" Type="http://schemas.openxmlformats.org/officeDocument/2006/relationships/slide" Target="slides/slide309.xml"/><Relationship Id="rId34" Type="http://schemas.openxmlformats.org/officeDocument/2006/relationships/slide" Target="slides/slide6.xml"/><Relationship Id="rId76" Type="http://schemas.openxmlformats.org/officeDocument/2006/relationships/slide" Target="slides/slide48.xml"/><Relationship Id="rId141" Type="http://schemas.openxmlformats.org/officeDocument/2006/relationships/slide" Target="slides/slide113.xml"/><Relationship Id="rId379" Type="http://schemas.openxmlformats.org/officeDocument/2006/relationships/font" Target="fonts/font25.fntdata"/><Relationship Id="rId7" Type="http://schemas.openxmlformats.org/officeDocument/2006/relationships/slideMaster" Target="slideMasters/slideMaster7.xml"/><Relationship Id="rId183" Type="http://schemas.openxmlformats.org/officeDocument/2006/relationships/slide" Target="slides/slide155.xml"/><Relationship Id="rId239" Type="http://schemas.openxmlformats.org/officeDocument/2006/relationships/slide" Target="slides/slide211.xml"/><Relationship Id="rId390" Type="http://schemas.openxmlformats.org/officeDocument/2006/relationships/font" Target="fonts/font36.fntdata"/><Relationship Id="rId404" Type="http://schemas.openxmlformats.org/officeDocument/2006/relationships/font" Target="fonts/font50.fntdata"/><Relationship Id="rId250" Type="http://schemas.openxmlformats.org/officeDocument/2006/relationships/slide" Target="slides/slide222.xml"/><Relationship Id="rId292" Type="http://schemas.openxmlformats.org/officeDocument/2006/relationships/slide" Target="slides/slide264.xml"/><Relationship Id="rId306" Type="http://schemas.openxmlformats.org/officeDocument/2006/relationships/slide" Target="slides/slide278.xml"/><Relationship Id="rId45" Type="http://schemas.openxmlformats.org/officeDocument/2006/relationships/slide" Target="slides/slide17.xml"/><Relationship Id="rId87" Type="http://schemas.openxmlformats.org/officeDocument/2006/relationships/slide" Target="slides/slide59.xml"/><Relationship Id="rId110" Type="http://schemas.openxmlformats.org/officeDocument/2006/relationships/slide" Target="slides/slide82.xml"/><Relationship Id="rId348" Type="http://schemas.openxmlformats.org/officeDocument/2006/relationships/slide" Target="slides/slide320.xml"/><Relationship Id="rId152" Type="http://schemas.openxmlformats.org/officeDocument/2006/relationships/slide" Target="slides/slide124.xml"/><Relationship Id="rId194" Type="http://schemas.openxmlformats.org/officeDocument/2006/relationships/slide" Target="slides/slide166.xml"/><Relationship Id="rId208" Type="http://schemas.openxmlformats.org/officeDocument/2006/relationships/slide" Target="slides/slide180.xml"/><Relationship Id="rId415" Type="http://schemas.openxmlformats.org/officeDocument/2006/relationships/font" Target="fonts/font61.fntdata"/><Relationship Id="rId261" Type="http://schemas.openxmlformats.org/officeDocument/2006/relationships/slide" Target="slides/slide233.xml"/><Relationship Id="rId14" Type="http://schemas.openxmlformats.org/officeDocument/2006/relationships/slideMaster" Target="slideMasters/slideMaster14.xml"/><Relationship Id="rId56" Type="http://schemas.openxmlformats.org/officeDocument/2006/relationships/slide" Target="slides/slide28.xml"/><Relationship Id="rId317" Type="http://schemas.openxmlformats.org/officeDocument/2006/relationships/slide" Target="slides/slide289.xml"/><Relationship Id="rId359" Type="http://schemas.openxmlformats.org/officeDocument/2006/relationships/font" Target="fonts/font5.fntdata"/><Relationship Id="rId98" Type="http://schemas.openxmlformats.org/officeDocument/2006/relationships/slide" Target="slides/slide70.xml"/><Relationship Id="rId121" Type="http://schemas.openxmlformats.org/officeDocument/2006/relationships/slide" Target="slides/slide93.xml"/><Relationship Id="rId163" Type="http://schemas.openxmlformats.org/officeDocument/2006/relationships/slide" Target="slides/slide135.xml"/><Relationship Id="rId219" Type="http://schemas.openxmlformats.org/officeDocument/2006/relationships/slide" Target="slides/slide191.xml"/><Relationship Id="rId370" Type="http://schemas.openxmlformats.org/officeDocument/2006/relationships/font" Target="fonts/font16.fntdata"/><Relationship Id="rId426" Type="http://schemas.openxmlformats.org/officeDocument/2006/relationships/viewProps" Target="viewProps.xml"/><Relationship Id="rId230" Type="http://schemas.openxmlformats.org/officeDocument/2006/relationships/slide" Target="slides/slide202.xml"/><Relationship Id="rId25" Type="http://schemas.openxmlformats.org/officeDocument/2006/relationships/slideMaster" Target="slideMasters/slideMaster25.xml"/><Relationship Id="rId67" Type="http://schemas.openxmlformats.org/officeDocument/2006/relationships/slide" Target="slides/slide39.xml"/><Relationship Id="rId272" Type="http://schemas.openxmlformats.org/officeDocument/2006/relationships/slide" Target="slides/slide244.xml"/><Relationship Id="rId328" Type="http://schemas.openxmlformats.org/officeDocument/2006/relationships/slide" Target="slides/slide300.xml"/><Relationship Id="rId132" Type="http://schemas.openxmlformats.org/officeDocument/2006/relationships/slide" Target="slides/slide104.xml"/><Relationship Id="rId174" Type="http://schemas.openxmlformats.org/officeDocument/2006/relationships/slide" Target="slides/slide146.xml"/><Relationship Id="rId381" Type="http://schemas.openxmlformats.org/officeDocument/2006/relationships/font" Target="fonts/font27.fntdata"/><Relationship Id="rId241" Type="http://schemas.openxmlformats.org/officeDocument/2006/relationships/slide" Target="slides/slide213.xml"/><Relationship Id="rId36" Type="http://schemas.openxmlformats.org/officeDocument/2006/relationships/slide" Target="slides/slide8.xml"/><Relationship Id="rId283" Type="http://schemas.openxmlformats.org/officeDocument/2006/relationships/slide" Target="slides/slide255.xml"/><Relationship Id="rId339" Type="http://schemas.openxmlformats.org/officeDocument/2006/relationships/slide" Target="slides/slide311.xml"/><Relationship Id="rId78" Type="http://schemas.openxmlformats.org/officeDocument/2006/relationships/slide" Target="slides/slide50.xml"/><Relationship Id="rId101" Type="http://schemas.openxmlformats.org/officeDocument/2006/relationships/slide" Target="slides/slide73.xml"/><Relationship Id="rId143" Type="http://schemas.openxmlformats.org/officeDocument/2006/relationships/slide" Target="slides/slide115.xml"/><Relationship Id="rId185" Type="http://schemas.openxmlformats.org/officeDocument/2006/relationships/slide" Target="slides/slide157.xml"/><Relationship Id="rId350" Type="http://schemas.openxmlformats.org/officeDocument/2006/relationships/slide" Target="slides/slide322.xml"/><Relationship Id="rId406" Type="http://schemas.openxmlformats.org/officeDocument/2006/relationships/font" Target="fonts/font52.fntdata"/><Relationship Id="rId9" Type="http://schemas.openxmlformats.org/officeDocument/2006/relationships/slideMaster" Target="slideMasters/slideMaster9.xml"/><Relationship Id="rId210" Type="http://schemas.openxmlformats.org/officeDocument/2006/relationships/slide" Target="slides/slide182.xml"/><Relationship Id="rId392" Type="http://schemas.openxmlformats.org/officeDocument/2006/relationships/font" Target="fonts/font38.fntdata"/><Relationship Id="rId252" Type="http://schemas.openxmlformats.org/officeDocument/2006/relationships/slide" Target="slides/slide224.xml"/><Relationship Id="rId294" Type="http://schemas.openxmlformats.org/officeDocument/2006/relationships/slide" Target="slides/slide266.xml"/><Relationship Id="rId308" Type="http://schemas.openxmlformats.org/officeDocument/2006/relationships/slide" Target="slides/slide280.xml"/><Relationship Id="rId47" Type="http://schemas.openxmlformats.org/officeDocument/2006/relationships/slide" Target="slides/slide19.xml"/><Relationship Id="rId89" Type="http://schemas.openxmlformats.org/officeDocument/2006/relationships/slide" Target="slides/slide61.xml"/><Relationship Id="rId112" Type="http://schemas.openxmlformats.org/officeDocument/2006/relationships/slide" Target="slides/slide84.xml"/><Relationship Id="rId154" Type="http://schemas.openxmlformats.org/officeDocument/2006/relationships/slide" Target="slides/slide126.xml"/><Relationship Id="rId361" Type="http://schemas.openxmlformats.org/officeDocument/2006/relationships/font" Target="fonts/font7.fntdata"/><Relationship Id="rId196" Type="http://schemas.openxmlformats.org/officeDocument/2006/relationships/slide" Target="slides/slide168.xml"/><Relationship Id="rId417" Type="http://schemas.openxmlformats.org/officeDocument/2006/relationships/font" Target="fonts/font63.fntdata"/><Relationship Id="rId16" Type="http://schemas.openxmlformats.org/officeDocument/2006/relationships/slideMaster" Target="slideMasters/slideMaster16.xml"/><Relationship Id="rId221" Type="http://schemas.openxmlformats.org/officeDocument/2006/relationships/slide" Target="slides/slide193.xml"/><Relationship Id="rId263" Type="http://schemas.openxmlformats.org/officeDocument/2006/relationships/slide" Target="slides/slide235.xml"/><Relationship Id="rId319" Type="http://schemas.openxmlformats.org/officeDocument/2006/relationships/slide" Target="slides/slide291.xml"/><Relationship Id="rId58" Type="http://schemas.openxmlformats.org/officeDocument/2006/relationships/slide" Target="slides/slide30.xml"/><Relationship Id="rId123" Type="http://schemas.openxmlformats.org/officeDocument/2006/relationships/slide" Target="slides/slide95.xml"/><Relationship Id="rId330" Type="http://schemas.openxmlformats.org/officeDocument/2006/relationships/slide" Target="slides/slide302.xml"/><Relationship Id="rId165" Type="http://schemas.openxmlformats.org/officeDocument/2006/relationships/slide" Target="slides/slide137.xml"/><Relationship Id="rId372" Type="http://schemas.openxmlformats.org/officeDocument/2006/relationships/font" Target="fonts/font18.fntdata"/><Relationship Id="rId428" Type="http://schemas.openxmlformats.org/officeDocument/2006/relationships/tableStyles" Target="tableStyles.xml"/><Relationship Id="rId232" Type="http://schemas.openxmlformats.org/officeDocument/2006/relationships/slide" Target="slides/slide204.xml"/><Relationship Id="rId274" Type="http://schemas.openxmlformats.org/officeDocument/2006/relationships/slide" Target="slides/slide246.xml"/><Relationship Id="rId27" Type="http://schemas.openxmlformats.org/officeDocument/2006/relationships/slideMaster" Target="slideMasters/slideMaster27.xml"/><Relationship Id="rId69" Type="http://schemas.openxmlformats.org/officeDocument/2006/relationships/slide" Target="slides/slide41.xml"/><Relationship Id="rId134" Type="http://schemas.openxmlformats.org/officeDocument/2006/relationships/slide" Target="slides/slide106.xml"/><Relationship Id="rId80" Type="http://schemas.openxmlformats.org/officeDocument/2006/relationships/slide" Target="slides/slide52.xml"/><Relationship Id="rId176" Type="http://schemas.openxmlformats.org/officeDocument/2006/relationships/slide" Target="slides/slide148.xml"/><Relationship Id="rId341" Type="http://schemas.openxmlformats.org/officeDocument/2006/relationships/slide" Target="slides/slide313.xml"/><Relationship Id="rId383" Type="http://schemas.openxmlformats.org/officeDocument/2006/relationships/font" Target="fonts/font29.fntdata"/><Relationship Id="rId201" Type="http://schemas.openxmlformats.org/officeDocument/2006/relationships/slide" Target="slides/slide173.xml"/><Relationship Id="rId243" Type="http://schemas.openxmlformats.org/officeDocument/2006/relationships/slide" Target="slides/slide215.xml"/><Relationship Id="rId285" Type="http://schemas.openxmlformats.org/officeDocument/2006/relationships/slide" Target="slides/slide257.xml"/><Relationship Id="rId38" Type="http://schemas.openxmlformats.org/officeDocument/2006/relationships/slide" Target="slides/slide10.xml"/><Relationship Id="rId103" Type="http://schemas.openxmlformats.org/officeDocument/2006/relationships/slide" Target="slides/slide75.xml"/><Relationship Id="rId310" Type="http://schemas.openxmlformats.org/officeDocument/2006/relationships/slide" Target="slides/slide282.xml"/><Relationship Id="rId70" Type="http://schemas.openxmlformats.org/officeDocument/2006/relationships/slide" Target="slides/slide42.xml"/><Relationship Id="rId91" Type="http://schemas.openxmlformats.org/officeDocument/2006/relationships/slide" Target="slides/slide63.xml"/><Relationship Id="rId145" Type="http://schemas.openxmlformats.org/officeDocument/2006/relationships/slide" Target="slides/slide117.xml"/><Relationship Id="rId166" Type="http://schemas.openxmlformats.org/officeDocument/2006/relationships/slide" Target="slides/slide138.xml"/><Relationship Id="rId187" Type="http://schemas.openxmlformats.org/officeDocument/2006/relationships/slide" Target="slides/slide159.xml"/><Relationship Id="rId331" Type="http://schemas.openxmlformats.org/officeDocument/2006/relationships/slide" Target="slides/slide303.xml"/><Relationship Id="rId352" Type="http://schemas.openxmlformats.org/officeDocument/2006/relationships/slide" Target="slides/slide324.xml"/><Relationship Id="rId373" Type="http://schemas.openxmlformats.org/officeDocument/2006/relationships/font" Target="fonts/font19.fntdata"/><Relationship Id="rId394" Type="http://schemas.openxmlformats.org/officeDocument/2006/relationships/font" Target="fonts/font40.fntdata"/><Relationship Id="rId408" Type="http://schemas.openxmlformats.org/officeDocument/2006/relationships/font" Target="fonts/font54.fntdata"/><Relationship Id="rId1" Type="http://schemas.openxmlformats.org/officeDocument/2006/relationships/slideMaster" Target="slideMasters/slideMaster1.xml"/><Relationship Id="rId212" Type="http://schemas.openxmlformats.org/officeDocument/2006/relationships/slide" Target="slides/slide184.xml"/><Relationship Id="rId233" Type="http://schemas.openxmlformats.org/officeDocument/2006/relationships/slide" Target="slides/slide205.xml"/><Relationship Id="rId254" Type="http://schemas.openxmlformats.org/officeDocument/2006/relationships/slide" Target="slides/slide226.xml"/><Relationship Id="rId28" Type="http://schemas.openxmlformats.org/officeDocument/2006/relationships/slideMaster" Target="slideMasters/slideMaster28.xml"/><Relationship Id="rId49" Type="http://schemas.openxmlformats.org/officeDocument/2006/relationships/slide" Target="slides/slide21.xml"/><Relationship Id="rId114" Type="http://schemas.openxmlformats.org/officeDocument/2006/relationships/slide" Target="slides/slide86.xml"/><Relationship Id="rId275" Type="http://schemas.openxmlformats.org/officeDocument/2006/relationships/slide" Target="slides/slide247.xml"/><Relationship Id="rId296" Type="http://schemas.openxmlformats.org/officeDocument/2006/relationships/slide" Target="slides/slide268.xml"/><Relationship Id="rId300" Type="http://schemas.openxmlformats.org/officeDocument/2006/relationships/slide" Target="slides/slide272.xml"/><Relationship Id="rId60" Type="http://schemas.openxmlformats.org/officeDocument/2006/relationships/slide" Target="slides/slide32.xml"/><Relationship Id="rId81" Type="http://schemas.openxmlformats.org/officeDocument/2006/relationships/slide" Target="slides/slide53.xml"/><Relationship Id="rId135" Type="http://schemas.openxmlformats.org/officeDocument/2006/relationships/slide" Target="slides/slide107.xml"/><Relationship Id="rId156" Type="http://schemas.openxmlformats.org/officeDocument/2006/relationships/slide" Target="slides/slide128.xml"/><Relationship Id="rId177" Type="http://schemas.openxmlformats.org/officeDocument/2006/relationships/slide" Target="slides/slide149.xml"/><Relationship Id="rId198" Type="http://schemas.openxmlformats.org/officeDocument/2006/relationships/slide" Target="slides/slide170.xml"/><Relationship Id="rId321" Type="http://schemas.openxmlformats.org/officeDocument/2006/relationships/slide" Target="slides/slide293.xml"/><Relationship Id="rId342" Type="http://schemas.openxmlformats.org/officeDocument/2006/relationships/slide" Target="slides/slide314.xml"/><Relationship Id="rId363" Type="http://schemas.openxmlformats.org/officeDocument/2006/relationships/font" Target="fonts/font9.fntdata"/><Relationship Id="rId384" Type="http://schemas.openxmlformats.org/officeDocument/2006/relationships/font" Target="fonts/font30.fntdata"/><Relationship Id="rId419" Type="http://schemas.openxmlformats.org/officeDocument/2006/relationships/font" Target="fonts/font65.fntdata"/><Relationship Id="rId202" Type="http://schemas.openxmlformats.org/officeDocument/2006/relationships/slide" Target="slides/slide174.xml"/><Relationship Id="rId223" Type="http://schemas.openxmlformats.org/officeDocument/2006/relationships/slide" Target="slides/slide195.xml"/><Relationship Id="rId244" Type="http://schemas.openxmlformats.org/officeDocument/2006/relationships/slide" Target="slides/slide216.xml"/><Relationship Id="rId18" Type="http://schemas.openxmlformats.org/officeDocument/2006/relationships/slideMaster" Target="slideMasters/slideMaster18.xml"/><Relationship Id="rId39" Type="http://schemas.openxmlformats.org/officeDocument/2006/relationships/slide" Target="slides/slide11.xml"/><Relationship Id="rId265" Type="http://schemas.openxmlformats.org/officeDocument/2006/relationships/slide" Target="slides/slide237.xml"/><Relationship Id="rId286" Type="http://schemas.openxmlformats.org/officeDocument/2006/relationships/slide" Target="slides/slide258.xml"/><Relationship Id="rId50" Type="http://schemas.openxmlformats.org/officeDocument/2006/relationships/slide" Target="slides/slide22.xml"/><Relationship Id="rId104" Type="http://schemas.openxmlformats.org/officeDocument/2006/relationships/slide" Target="slides/slide76.xml"/><Relationship Id="rId125" Type="http://schemas.openxmlformats.org/officeDocument/2006/relationships/slide" Target="slides/slide97.xml"/><Relationship Id="rId146" Type="http://schemas.openxmlformats.org/officeDocument/2006/relationships/slide" Target="slides/slide118.xml"/><Relationship Id="rId167" Type="http://schemas.openxmlformats.org/officeDocument/2006/relationships/slide" Target="slides/slide139.xml"/><Relationship Id="rId188" Type="http://schemas.openxmlformats.org/officeDocument/2006/relationships/slide" Target="slides/slide160.xml"/><Relationship Id="rId311" Type="http://schemas.openxmlformats.org/officeDocument/2006/relationships/slide" Target="slides/slide283.xml"/><Relationship Id="rId332" Type="http://schemas.openxmlformats.org/officeDocument/2006/relationships/slide" Target="slides/slide304.xml"/><Relationship Id="rId353" Type="http://schemas.openxmlformats.org/officeDocument/2006/relationships/slide" Target="slides/slide325.xml"/><Relationship Id="rId374" Type="http://schemas.openxmlformats.org/officeDocument/2006/relationships/font" Target="fonts/font20.fntdata"/><Relationship Id="rId395" Type="http://schemas.openxmlformats.org/officeDocument/2006/relationships/font" Target="fonts/font41.fntdata"/><Relationship Id="rId409" Type="http://schemas.openxmlformats.org/officeDocument/2006/relationships/font" Target="fonts/font55.fntdata"/><Relationship Id="rId71" Type="http://schemas.openxmlformats.org/officeDocument/2006/relationships/slide" Target="slides/slide43.xml"/><Relationship Id="rId92" Type="http://schemas.openxmlformats.org/officeDocument/2006/relationships/slide" Target="slides/slide64.xml"/><Relationship Id="rId213" Type="http://schemas.openxmlformats.org/officeDocument/2006/relationships/slide" Target="slides/slide185.xml"/><Relationship Id="rId234" Type="http://schemas.openxmlformats.org/officeDocument/2006/relationships/slide" Target="slides/slide206.xml"/><Relationship Id="rId420" Type="http://schemas.openxmlformats.org/officeDocument/2006/relationships/font" Target="fonts/font66.fntdata"/><Relationship Id="rId2" Type="http://schemas.openxmlformats.org/officeDocument/2006/relationships/slideMaster" Target="slideMasters/slideMaster2.xml"/><Relationship Id="rId29" Type="http://schemas.openxmlformats.org/officeDocument/2006/relationships/slide" Target="slides/slide1.xml"/><Relationship Id="rId255" Type="http://schemas.openxmlformats.org/officeDocument/2006/relationships/slide" Target="slides/slide227.xml"/><Relationship Id="rId276" Type="http://schemas.openxmlformats.org/officeDocument/2006/relationships/slide" Target="slides/slide248.xml"/><Relationship Id="rId297" Type="http://schemas.openxmlformats.org/officeDocument/2006/relationships/slide" Target="slides/slide269.xml"/><Relationship Id="rId40" Type="http://schemas.openxmlformats.org/officeDocument/2006/relationships/slide" Target="slides/slide12.xml"/><Relationship Id="rId115" Type="http://schemas.openxmlformats.org/officeDocument/2006/relationships/slide" Target="slides/slide87.xml"/><Relationship Id="rId136" Type="http://schemas.openxmlformats.org/officeDocument/2006/relationships/slide" Target="slides/slide108.xml"/><Relationship Id="rId157" Type="http://schemas.openxmlformats.org/officeDocument/2006/relationships/slide" Target="slides/slide129.xml"/><Relationship Id="rId178" Type="http://schemas.openxmlformats.org/officeDocument/2006/relationships/slide" Target="slides/slide150.xml"/><Relationship Id="rId301" Type="http://schemas.openxmlformats.org/officeDocument/2006/relationships/slide" Target="slides/slide273.xml"/><Relationship Id="rId322" Type="http://schemas.openxmlformats.org/officeDocument/2006/relationships/slide" Target="slides/slide294.xml"/><Relationship Id="rId343" Type="http://schemas.openxmlformats.org/officeDocument/2006/relationships/slide" Target="slides/slide315.xml"/><Relationship Id="rId364" Type="http://schemas.openxmlformats.org/officeDocument/2006/relationships/font" Target="fonts/font10.fntdata"/><Relationship Id="rId61" Type="http://schemas.openxmlformats.org/officeDocument/2006/relationships/slide" Target="slides/slide33.xml"/><Relationship Id="rId82" Type="http://schemas.openxmlformats.org/officeDocument/2006/relationships/slide" Target="slides/slide54.xml"/><Relationship Id="rId199" Type="http://schemas.openxmlformats.org/officeDocument/2006/relationships/slide" Target="slides/slide171.xml"/><Relationship Id="rId203" Type="http://schemas.openxmlformats.org/officeDocument/2006/relationships/slide" Target="slides/slide175.xml"/><Relationship Id="rId385" Type="http://schemas.openxmlformats.org/officeDocument/2006/relationships/font" Target="fonts/font31.fntdata"/><Relationship Id="rId19" Type="http://schemas.openxmlformats.org/officeDocument/2006/relationships/slideMaster" Target="slideMasters/slideMaster19.xml"/><Relationship Id="rId224" Type="http://schemas.openxmlformats.org/officeDocument/2006/relationships/slide" Target="slides/slide196.xml"/><Relationship Id="rId245" Type="http://schemas.openxmlformats.org/officeDocument/2006/relationships/slide" Target="slides/slide217.xml"/><Relationship Id="rId266" Type="http://schemas.openxmlformats.org/officeDocument/2006/relationships/slide" Target="slides/slide238.xml"/><Relationship Id="rId287" Type="http://schemas.openxmlformats.org/officeDocument/2006/relationships/slide" Target="slides/slide259.xml"/><Relationship Id="rId410" Type="http://schemas.openxmlformats.org/officeDocument/2006/relationships/font" Target="fonts/font56.fntdata"/><Relationship Id="rId30" Type="http://schemas.openxmlformats.org/officeDocument/2006/relationships/slide" Target="slides/slide2.xml"/><Relationship Id="rId105" Type="http://schemas.openxmlformats.org/officeDocument/2006/relationships/slide" Target="slides/slide77.xml"/><Relationship Id="rId126" Type="http://schemas.openxmlformats.org/officeDocument/2006/relationships/slide" Target="slides/slide98.xml"/><Relationship Id="rId147" Type="http://schemas.openxmlformats.org/officeDocument/2006/relationships/slide" Target="slides/slide119.xml"/><Relationship Id="rId168" Type="http://schemas.openxmlformats.org/officeDocument/2006/relationships/slide" Target="slides/slide140.xml"/><Relationship Id="rId312" Type="http://schemas.openxmlformats.org/officeDocument/2006/relationships/slide" Target="slides/slide284.xml"/><Relationship Id="rId333" Type="http://schemas.openxmlformats.org/officeDocument/2006/relationships/slide" Target="slides/slide305.xml"/><Relationship Id="rId354" Type="http://schemas.openxmlformats.org/officeDocument/2006/relationships/notesMaster" Target="notesMasters/notesMaster1.xml"/><Relationship Id="rId51" Type="http://schemas.openxmlformats.org/officeDocument/2006/relationships/slide" Target="slides/slide23.xml"/><Relationship Id="rId72" Type="http://schemas.openxmlformats.org/officeDocument/2006/relationships/slide" Target="slides/slide44.xml"/><Relationship Id="rId93" Type="http://schemas.openxmlformats.org/officeDocument/2006/relationships/slide" Target="slides/slide65.xml"/><Relationship Id="rId189" Type="http://schemas.openxmlformats.org/officeDocument/2006/relationships/slide" Target="slides/slide161.xml"/><Relationship Id="rId375" Type="http://schemas.openxmlformats.org/officeDocument/2006/relationships/font" Target="fonts/font21.fntdata"/><Relationship Id="rId396" Type="http://schemas.openxmlformats.org/officeDocument/2006/relationships/font" Target="fonts/font42.fntdata"/><Relationship Id="rId3" Type="http://schemas.openxmlformats.org/officeDocument/2006/relationships/slideMaster" Target="slideMasters/slideMaster3.xml"/><Relationship Id="rId214" Type="http://schemas.openxmlformats.org/officeDocument/2006/relationships/slide" Target="slides/slide186.xml"/><Relationship Id="rId235" Type="http://schemas.openxmlformats.org/officeDocument/2006/relationships/slide" Target="slides/slide207.xml"/><Relationship Id="rId256" Type="http://schemas.openxmlformats.org/officeDocument/2006/relationships/slide" Target="slides/slide228.xml"/><Relationship Id="rId277" Type="http://schemas.openxmlformats.org/officeDocument/2006/relationships/slide" Target="slides/slide249.xml"/><Relationship Id="rId298" Type="http://schemas.openxmlformats.org/officeDocument/2006/relationships/slide" Target="slides/slide270.xml"/><Relationship Id="rId400" Type="http://schemas.openxmlformats.org/officeDocument/2006/relationships/font" Target="fonts/font46.fntdata"/><Relationship Id="rId421" Type="http://schemas.openxmlformats.org/officeDocument/2006/relationships/font" Target="fonts/font67.fntdata"/><Relationship Id="rId116" Type="http://schemas.openxmlformats.org/officeDocument/2006/relationships/slide" Target="slides/slide88.xml"/><Relationship Id="rId137" Type="http://schemas.openxmlformats.org/officeDocument/2006/relationships/slide" Target="slides/slide109.xml"/><Relationship Id="rId158" Type="http://schemas.openxmlformats.org/officeDocument/2006/relationships/slide" Target="slides/slide130.xml"/><Relationship Id="rId302" Type="http://schemas.openxmlformats.org/officeDocument/2006/relationships/slide" Target="slides/slide274.xml"/><Relationship Id="rId323" Type="http://schemas.openxmlformats.org/officeDocument/2006/relationships/slide" Target="slides/slide295.xml"/><Relationship Id="rId344" Type="http://schemas.openxmlformats.org/officeDocument/2006/relationships/slide" Target="slides/slide316.xml"/><Relationship Id="rId20" Type="http://schemas.openxmlformats.org/officeDocument/2006/relationships/slideMaster" Target="slideMasters/slideMaster20.xml"/><Relationship Id="rId41" Type="http://schemas.openxmlformats.org/officeDocument/2006/relationships/slide" Target="slides/slide13.xml"/><Relationship Id="rId62" Type="http://schemas.openxmlformats.org/officeDocument/2006/relationships/slide" Target="slides/slide34.xml"/><Relationship Id="rId83" Type="http://schemas.openxmlformats.org/officeDocument/2006/relationships/slide" Target="slides/slide55.xml"/><Relationship Id="rId179" Type="http://schemas.openxmlformats.org/officeDocument/2006/relationships/slide" Target="slides/slide151.xml"/><Relationship Id="rId365" Type="http://schemas.openxmlformats.org/officeDocument/2006/relationships/font" Target="fonts/font11.fntdata"/><Relationship Id="rId386" Type="http://schemas.openxmlformats.org/officeDocument/2006/relationships/font" Target="fonts/font32.fntdata"/><Relationship Id="rId190" Type="http://schemas.openxmlformats.org/officeDocument/2006/relationships/slide" Target="slides/slide162.xml"/><Relationship Id="rId204" Type="http://schemas.openxmlformats.org/officeDocument/2006/relationships/slide" Target="slides/slide176.xml"/><Relationship Id="rId225" Type="http://schemas.openxmlformats.org/officeDocument/2006/relationships/slide" Target="slides/slide197.xml"/><Relationship Id="rId246" Type="http://schemas.openxmlformats.org/officeDocument/2006/relationships/slide" Target="slides/slide218.xml"/><Relationship Id="rId267" Type="http://schemas.openxmlformats.org/officeDocument/2006/relationships/slide" Target="slides/slide239.xml"/><Relationship Id="rId288" Type="http://schemas.openxmlformats.org/officeDocument/2006/relationships/slide" Target="slides/slide260.xml"/><Relationship Id="rId411" Type="http://schemas.openxmlformats.org/officeDocument/2006/relationships/font" Target="fonts/font57.fntdata"/><Relationship Id="rId106" Type="http://schemas.openxmlformats.org/officeDocument/2006/relationships/slide" Target="slides/slide78.xml"/><Relationship Id="rId127" Type="http://schemas.openxmlformats.org/officeDocument/2006/relationships/slide" Target="slides/slide99.xml"/><Relationship Id="rId313" Type="http://schemas.openxmlformats.org/officeDocument/2006/relationships/slide" Target="slides/slide285.xml"/><Relationship Id="rId10" Type="http://schemas.openxmlformats.org/officeDocument/2006/relationships/slideMaster" Target="slideMasters/slideMaster10.xml"/><Relationship Id="rId31" Type="http://schemas.openxmlformats.org/officeDocument/2006/relationships/slide" Target="slides/slide3.xml"/><Relationship Id="rId52" Type="http://schemas.openxmlformats.org/officeDocument/2006/relationships/slide" Target="slides/slide24.xml"/><Relationship Id="rId73" Type="http://schemas.openxmlformats.org/officeDocument/2006/relationships/slide" Target="slides/slide45.xml"/><Relationship Id="rId94" Type="http://schemas.openxmlformats.org/officeDocument/2006/relationships/slide" Target="slides/slide66.xml"/><Relationship Id="rId148" Type="http://schemas.openxmlformats.org/officeDocument/2006/relationships/slide" Target="slides/slide120.xml"/><Relationship Id="rId169" Type="http://schemas.openxmlformats.org/officeDocument/2006/relationships/slide" Target="slides/slide141.xml"/><Relationship Id="rId334" Type="http://schemas.openxmlformats.org/officeDocument/2006/relationships/slide" Target="slides/slide306.xml"/><Relationship Id="rId355" Type="http://schemas.openxmlformats.org/officeDocument/2006/relationships/font" Target="fonts/font1.fntdata"/><Relationship Id="rId376" Type="http://schemas.openxmlformats.org/officeDocument/2006/relationships/font" Target="fonts/font22.fntdata"/><Relationship Id="rId397" Type="http://schemas.openxmlformats.org/officeDocument/2006/relationships/font" Target="fonts/font43.fntdata"/><Relationship Id="rId4" Type="http://schemas.openxmlformats.org/officeDocument/2006/relationships/slideMaster" Target="slideMasters/slideMaster4.xml"/><Relationship Id="rId180" Type="http://schemas.openxmlformats.org/officeDocument/2006/relationships/slide" Target="slides/slide152.xml"/><Relationship Id="rId215" Type="http://schemas.openxmlformats.org/officeDocument/2006/relationships/slide" Target="slides/slide187.xml"/><Relationship Id="rId236" Type="http://schemas.openxmlformats.org/officeDocument/2006/relationships/slide" Target="slides/slide208.xml"/><Relationship Id="rId257" Type="http://schemas.openxmlformats.org/officeDocument/2006/relationships/slide" Target="slides/slide229.xml"/><Relationship Id="rId278" Type="http://schemas.openxmlformats.org/officeDocument/2006/relationships/slide" Target="slides/slide250.xml"/><Relationship Id="rId401" Type="http://schemas.openxmlformats.org/officeDocument/2006/relationships/font" Target="fonts/font47.fntdata"/><Relationship Id="rId422" Type="http://schemas.openxmlformats.org/officeDocument/2006/relationships/font" Target="fonts/font68.fntdata"/><Relationship Id="rId303" Type="http://schemas.openxmlformats.org/officeDocument/2006/relationships/slide" Target="slides/slide275.xml"/><Relationship Id="rId42" Type="http://schemas.openxmlformats.org/officeDocument/2006/relationships/slide" Target="slides/slide14.xml"/><Relationship Id="rId84" Type="http://schemas.openxmlformats.org/officeDocument/2006/relationships/slide" Target="slides/slide56.xml"/><Relationship Id="rId138" Type="http://schemas.openxmlformats.org/officeDocument/2006/relationships/slide" Target="slides/slide110.xml"/><Relationship Id="rId345" Type="http://schemas.openxmlformats.org/officeDocument/2006/relationships/slide" Target="slides/slide317.xml"/><Relationship Id="rId387" Type="http://schemas.openxmlformats.org/officeDocument/2006/relationships/font" Target="fonts/font33.fntdata"/><Relationship Id="rId191" Type="http://schemas.openxmlformats.org/officeDocument/2006/relationships/slide" Target="slides/slide163.xml"/><Relationship Id="rId205" Type="http://schemas.openxmlformats.org/officeDocument/2006/relationships/slide" Target="slides/slide177.xml"/><Relationship Id="rId247" Type="http://schemas.openxmlformats.org/officeDocument/2006/relationships/slide" Target="slides/slide219.xml"/><Relationship Id="rId412" Type="http://schemas.openxmlformats.org/officeDocument/2006/relationships/font" Target="fonts/font58.fntdata"/><Relationship Id="rId107" Type="http://schemas.openxmlformats.org/officeDocument/2006/relationships/slide" Target="slides/slide79.xml"/><Relationship Id="rId289" Type="http://schemas.openxmlformats.org/officeDocument/2006/relationships/slide" Target="slides/slide261.xml"/><Relationship Id="rId11" Type="http://schemas.openxmlformats.org/officeDocument/2006/relationships/slideMaster" Target="slideMasters/slideMaster11.xml"/><Relationship Id="rId53" Type="http://schemas.openxmlformats.org/officeDocument/2006/relationships/slide" Target="slides/slide25.xml"/><Relationship Id="rId149" Type="http://schemas.openxmlformats.org/officeDocument/2006/relationships/slide" Target="slides/slide121.xml"/><Relationship Id="rId314" Type="http://schemas.openxmlformats.org/officeDocument/2006/relationships/slide" Target="slides/slide286.xml"/><Relationship Id="rId356" Type="http://schemas.openxmlformats.org/officeDocument/2006/relationships/font" Target="fonts/font2.fntdata"/><Relationship Id="rId398" Type="http://schemas.openxmlformats.org/officeDocument/2006/relationships/font" Target="fonts/font44.fntdata"/><Relationship Id="rId95" Type="http://schemas.openxmlformats.org/officeDocument/2006/relationships/slide" Target="slides/slide67.xml"/><Relationship Id="rId160" Type="http://schemas.openxmlformats.org/officeDocument/2006/relationships/slide" Target="slides/slide132.xml"/><Relationship Id="rId216" Type="http://schemas.openxmlformats.org/officeDocument/2006/relationships/slide" Target="slides/slide188.xml"/><Relationship Id="rId423" Type="http://schemas.openxmlformats.org/officeDocument/2006/relationships/font" Target="fonts/font69.fntdata"/><Relationship Id="rId258" Type="http://schemas.openxmlformats.org/officeDocument/2006/relationships/slide" Target="slides/slide230.xml"/><Relationship Id="rId22" Type="http://schemas.openxmlformats.org/officeDocument/2006/relationships/slideMaster" Target="slideMasters/slideMaster22.xml"/><Relationship Id="rId64" Type="http://schemas.openxmlformats.org/officeDocument/2006/relationships/slide" Target="slides/slide36.xml"/><Relationship Id="rId118" Type="http://schemas.openxmlformats.org/officeDocument/2006/relationships/slide" Target="slides/slide90.xml"/><Relationship Id="rId325" Type="http://schemas.openxmlformats.org/officeDocument/2006/relationships/slide" Target="slides/slide297.xml"/><Relationship Id="rId367" Type="http://schemas.openxmlformats.org/officeDocument/2006/relationships/font" Target="fonts/font13.fntdata"/><Relationship Id="rId171" Type="http://schemas.openxmlformats.org/officeDocument/2006/relationships/slide" Target="slides/slide143.xml"/><Relationship Id="rId227" Type="http://schemas.openxmlformats.org/officeDocument/2006/relationships/slide" Target="slides/slide199.xml"/><Relationship Id="rId269" Type="http://schemas.openxmlformats.org/officeDocument/2006/relationships/slide" Target="slides/slide241.xml"/><Relationship Id="rId33" Type="http://schemas.openxmlformats.org/officeDocument/2006/relationships/slide" Target="slides/slide5.xml"/><Relationship Id="rId129" Type="http://schemas.openxmlformats.org/officeDocument/2006/relationships/slide" Target="slides/slide101.xml"/><Relationship Id="rId280" Type="http://schemas.openxmlformats.org/officeDocument/2006/relationships/slide" Target="slides/slide252.xml"/><Relationship Id="rId336" Type="http://schemas.openxmlformats.org/officeDocument/2006/relationships/slide" Target="slides/slide308.xml"/><Relationship Id="rId75" Type="http://schemas.openxmlformats.org/officeDocument/2006/relationships/slide" Target="slides/slide47.xml"/><Relationship Id="rId140" Type="http://schemas.openxmlformats.org/officeDocument/2006/relationships/slide" Target="slides/slide112.xml"/><Relationship Id="rId182" Type="http://schemas.openxmlformats.org/officeDocument/2006/relationships/slide" Target="slides/slide154.xml"/><Relationship Id="rId378" Type="http://schemas.openxmlformats.org/officeDocument/2006/relationships/font" Target="fonts/font24.fntdata"/><Relationship Id="rId403" Type="http://schemas.openxmlformats.org/officeDocument/2006/relationships/font" Target="fonts/font49.fntdata"/><Relationship Id="rId6" Type="http://schemas.openxmlformats.org/officeDocument/2006/relationships/slideMaster" Target="slideMasters/slideMaster6.xml"/><Relationship Id="rId238" Type="http://schemas.openxmlformats.org/officeDocument/2006/relationships/slide" Target="slides/slide210.xml"/><Relationship Id="rId291" Type="http://schemas.openxmlformats.org/officeDocument/2006/relationships/slide" Target="slides/slide263.xml"/><Relationship Id="rId305" Type="http://schemas.openxmlformats.org/officeDocument/2006/relationships/slide" Target="slides/slide277.xml"/><Relationship Id="rId347" Type="http://schemas.openxmlformats.org/officeDocument/2006/relationships/slide" Target="slides/slide319.xml"/><Relationship Id="rId44" Type="http://schemas.openxmlformats.org/officeDocument/2006/relationships/slide" Target="slides/slide16.xml"/><Relationship Id="rId86" Type="http://schemas.openxmlformats.org/officeDocument/2006/relationships/slide" Target="slides/slide58.xml"/><Relationship Id="rId151" Type="http://schemas.openxmlformats.org/officeDocument/2006/relationships/slide" Target="slides/slide123.xml"/><Relationship Id="rId389" Type="http://schemas.openxmlformats.org/officeDocument/2006/relationships/font" Target="fonts/font35.fntdata"/><Relationship Id="rId193" Type="http://schemas.openxmlformats.org/officeDocument/2006/relationships/slide" Target="slides/slide165.xml"/><Relationship Id="rId207" Type="http://schemas.openxmlformats.org/officeDocument/2006/relationships/slide" Target="slides/slide179.xml"/><Relationship Id="rId249" Type="http://schemas.openxmlformats.org/officeDocument/2006/relationships/slide" Target="slides/slide221.xml"/><Relationship Id="rId414" Type="http://schemas.openxmlformats.org/officeDocument/2006/relationships/font" Target="fonts/font60.fntdata"/><Relationship Id="rId13" Type="http://schemas.openxmlformats.org/officeDocument/2006/relationships/slideMaster" Target="slideMasters/slideMaster13.xml"/><Relationship Id="rId109" Type="http://schemas.openxmlformats.org/officeDocument/2006/relationships/slide" Target="slides/slide81.xml"/><Relationship Id="rId260" Type="http://schemas.openxmlformats.org/officeDocument/2006/relationships/slide" Target="slides/slide232.xml"/><Relationship Id="rId316" Type="http://schemas.openxmlformats.org/officeDocument/2006/relationships/slide" Target="slides/slide288.xml"/><Relationship Id="rId55" Type="http://schemas.openxmlformats.org/officeDocument/2006/relationships/slide" Target="slides/slide27.xml"/><Relationship Id="rId97" Type="http://schemas.openxmlformats.org/officeDocument/2006/relationships/slide" Target="slides/slide69.xml"/><Relationship Id="rId120" Type="http://schemas.openxmlformats.org/officeDocument/2006/relationships/slide" Target="slides/slide92.xml"/><Relationship Id="rId358" Type="http://schemas.openxmlformats.org/officeDocument/2006/relationships/font" Target="fonts/font4.fntdata"/><Relationship Id="rId162" Type="http://schemas.openxmlformats.org/officeDocument/2006/relationships/slide" Target="slides/slide134.xml"/><Relationship Id="rId218" Type="http://schemas.openxmlformats.org/officeDocument/2006/relationships/slide" Target="slides/slide190.xml"/><Relationship Id="rId425" Type="http://schemas.openxmlformats.org/officeDocument/2006/relationships/presProps" Target="presProps.xml"/><Relationship Id="rId271" Type="http://schemas.openxmlformats.org/officeDocument/2006/relationships/slide" Target="slides/slide243.xml"/><Relationship Id="rId24" Type="http://schemas.openxmlformats.org/officeDocument/2006/relationships/slideMaster" Target="slideMasters/slideMaster24.xml"/><Relationship Id="rId66" Type="http://schemas.openxmlformats.org/officeDocument/2006/relationships/slide" Target="slides/slide38.xml"/><Relationship Id="rId131" Type="http://schemas.openxmlformats.org/officeDocument/2006/relationships/slide" Target="slides/slide103.xml"/><Relationship Id="rId327" Type="http://schemas.openxmlformats.org/officeDocument/2006/relationships/slide" Target="slides/slide299.xml"/><Relationship Id="rId369" Type="http://schemas.openxmlformats.org/officeDocument/2006/relationships/font" Target="fonts/font15.fntdata"/><Relationship Id="rId173" Type="http://schemas.openxmlformats.org/officeDocument/2006/relationships/slide" Target="slides/slide145.xml"/><Relationship Id="rId229" Type="http://schemas.openxmlformats.org/officeDocument/2006/relationships/slide" Target="slides/slide201.xml"/><Relationship Id="rId380" Type="http://schemas.openxmlformats.org/officeDocument/2006/relationships/font" Target="fonts/font26.fntdata"/><Relationship Id="rId240" Type="http://schemas.openxmlformats.org/officeDocument/2006/relationships/slide" Target="slides/slide212.xml"/><Relationship Id="rId35" Type="http://schemas.openxmlformats.org/officeDocument/2006/relationships/slide" Target="slides/slide7.xml"/><Relationship Id="rId77" Type="http://schemas.openxmlformats.org/officeDocument/2006/relationships/slide" Target="slides/slide49.xml"/><Relationship Id="rId100" Type="http://schemas.openxmlformats.org/officeDocument/2006/relationships/slide" Target="slides/slide72.xml"/><Relationship Id="rId282" Type="http://schemas.openxmlformats.org/officeDocument/2006/relationships/slide" Target="slides/slide254.xml"/><Relationship Id="rId338" Type="http://schemas.openxmlformats.org/officeDocument/2006/relationships/slide" Target="slides/slide310.xml"/><Relationship Id="rId8" Type="http://schemas.openxmlformats.org/officeDocument/2006/relationships/slideMaster" Target="slideMasters/slideMaster8.xml"/><Relationship Id="rId142" Type="http://schemas.openxmlformats.org/officeDocument/2006/relationships/slide" Target="slides/slide114.xml"/><Relationship Id="rId184" Type="http://schemas.openxmlformats.org/officeDocument/2006/relationships/slide" Target="slides/slide156.xml"/><Relationship Id="rId391" Type="http://schemas.openxmlformats.org/officeDocument/2006/relationships/font" Target="fonts/font37.fntdata"/><Relationship Id="rId405" Type="http://schemas.openxmlformats.org/officeDocument/2006/relationships/font" Target="fonts/font51.fntdata"/><Relationship Id="rId251" Type="http://schemas.openxmlformats.org/officeDocument/2006/relationships/slide" Target="slides/slide223.xml"/><Relationship Id="rId46" Type="http://schemas.openxmlformats.org/officeDocument/2006/relationships/slide" Target="slides/slide18.xml"/><Relationship Id="rId293" Type="http://schemas.openxmlformats.org/officeDocument/2006/relationships/slide" Target="slides/slide265.xml"/><Relationship Id="rId307" Type="http://schemas.openxmlformats.org/officeDocument/2006/relationships/slide" Target="slides/slide279.xml"/><Relationship Id="rId349" Type="http://schemas.openxmlformats.org/officeDocument/2006/relationships/slide" Target="slides/slide321.xml"/><Relationship Id="rId88" Type="http://schemas.openxmlformats.org/officeDocument/2006/relationships/slide" Target="slides/slide60.xml"/><Relationship Id="rId111" Type="http://schemas.openxmlformats.org/officeDocument/2006/relationships/slide" Target="slides/slide83.xml"/><Relationship Id="rId153" Type="http://schemas.openxmlformats.org/officeDocument/2006/relationships/slide" Target="slides/slide125.xml"/><Relationship Id="rId195" Type="http://schemas.openxmlformats.org/officeDocument/2006/relationships/slide" Target="slides/slide167.xml"/><Relationship Id="rId209" Type="http://schemas.openxmlformats.org/officeDocument/2006/relationships/slide" Target="slides/slide181.xml"/><Relationship Id="rId360" Type="http://schemas.openxmlformats.org/officeDocument/2006/relationships/font" Target="fonts/font6.fntdata"/><Relationship Id="rId416" Type="http://schemas.openxmlformats.org/officeDocument/2006/relationships/font" Target="fonts/font62.fntdata"/><Relationship Id="rId220" Type="http://schemas.openxmlformats.org/officeDocument/2006/relationships/slide" Target="slides/slide192.xml"/><Relationship Id="rId15" Type="http://schemas.openxmlformats.org/officeDocument/2006/relationships/slideMaster" Target="slideMasters/slideMaster15.xml"/><Relationship Id="rId57" Type="http://schemas.openxmlformats.org/officeDocument/2006/relationships/slide" Target="slides/slide29.xml"/><Relationship Id="rId262" Type="http://schemas.openxmlformats.org/officeDocument/2006/relationships/slide" Target="slides/slide234.xml"/><Relationship Id="rId318" Type="http://schemas.openxmlformats.org/officeDocument/2006/relationships/slide" Target="slides/slide290.xml"/><Relationship Id="rId99" Type="http://schemas.openxmlformats.org/officeDocument/2006/relationships/slide" Target="slides/slide71.xml"/><Relationship Id="rId122" Type="http://schemas.openxmlformats.org/officeDocument/2006/relationships/slide" Target="slides/slide94.xml"/><Relationship Id="rId164" Type="http://schemas.openxmlformats.org/officeDocument/2006/relationships/slide" Target="slides/slide136.xml"/><Relationship Id="rId371" Type="http://schemas.openxmlformats.org/officeDocument/2006/relationships/font" Target="fonts/font17.fntdata"/><Relationship Id="rId427" Type="http://schemas.openxmlformats.org/officeDocument/2006/relationships/theme" Target="theme/theme1.xml"/><Relationship Id="rId26" Type="http://schemas.openxmlformats.org/officeDocument/2006/relationships/slideMaster" Target="slideMasters/slideMaster26.xml"/><Relationship Id="rId231" Type="http://schemas.openxmlformats.org/officeDocument/2006/relationships/slide" Target="slides/slide203.xml"/><Relationship Id="rId273" Type="http://schemas.openxmlformats.org/officeDocument/2006/relationships/slide" Target="slides/slide245.xml"/><Relationship Id="rId329" Type="http://schemas.openxmlformats.org/officeDocument/2006/relationships/slide" Target="slides/slide301.xml"/><Relationship Id="rId68" Type="http://schemas.openxmlformats.org/officeDocument/2006/relationships/slide" Target="slides/slide40.xml"/><Relationship Id="rId133" Type="http://schemas.openxmlformats.org/officeDocument/2006/relationships/slide" Target="slides/slide105.xml"/><Relationship Id="rId175" Type="http://schemas.openxmlformats.org/officeDocument/2006/relationships/slide" Target="slides/slide147.xml"/><Relationship Id="rId340" Type="http://schemas.openxmlformats.org/officeDocument/2006/relationships/slide" Target="slides/slide312.xml"/><Relationship Id="rId200" Type="http://schemas.openxmlformats.org/officeDocument/2006/relationships/slide" Target="slides/slide172.xml"/><Relationship Id="rId382" Type="http://schemas.openxmlformats.org/officeDocument/2006/relationships/font" Target="fonts/font28.fntdata"/><Relationship Id="rId242" Type="http://schemas.openxmlformats.org/officeDocument/2006/relationships/slide" Target="slides/slide214.xml"/><Relationship Id="rId284" Type="http://schemas.openxmlformats.org/officeDocument/2006/relationships/slide" Target="slides/slide256.xml"/><Relationship Id="rId37" Type="http://schemas.openxmlformats.org/officeDocument/2006/relationships/slide" Target="slides/slide9.xml"/><Relationship Id="rId79" Type="http://schemas.openxmlformats.org/officeDocument/2006/relationships/slide" Target="slides/slide51.xml"/><Relationship Id="rId102" Type="http://schemas.openxmlformats.org/officeDocument/2006/relationships/slide" Target="slides/slide74.xml"/><Relationship Id="rId144" Type="http://schemas.openxmlformats.org/officeDocument/2006/relationships/slide" Target="slides/slide116.xml"/><Relationship Id="rId90" Type="http://schemas.openxmlformats.org/officeDocument/2006/relationships/slide" Target="slides/slide62.xml"/><Relationship Id="rId186" Type="http://schemas.openxmlformats.org/officeDocument/2006/relationships/slide" Target="slides/slide158.xml"/><Relationship Id="rId351" Type="http://schemas.openxmlformats.org/officeDocument/2006/relationships/slide" Target="slides/slide323.xml"/><Relationship Id="rId393" Type="http://schemas.openxmlformats.org/officeDocument/2006/relationships/font" Target="fonts/font39.fntdata"/><Relationship Id="rId407" Type="http://schemas.openxmlformats.org/officeDocument/2006/relationships/font" Target="fonts/font53.fntdata"/><Relationship Id="rId211" Type="http://schemas.openxmlformats.org/officeDocument/2006/relationships/slide" Target="slides/slide183.xml"/><Relationship Id="rId253" Type="http://schemas.openxmlformats.org/officeDocument/2006/relationships/slide" Target="slides/slide225.xml"/><Relationship Id="rId295" Type="http://schemas.openxmlformats.org/officeDocument/2006/relationships/slide" Target="slides/slide267.xml"/><Relationship Id="rId309" Type="http://schemas.openxmlformats.org/officeDocument/2006/relationships/slide" Target="slides/slide281.xml"/><Relationship Id="rId48" Type="http://schemas.openxmlformats.org/officeDocument/2006/relationships/slide" Target="slides/slide20.xml"/><Relationship Id="rId113" Type="http://schemas.openxmlformats.org/officeDocument/2006/relationships/slide" Target="slides/slide85.xml"/><Relationship Id="rId320" Type="http://schemas.openxmlformats.org/officeDocument/2006/relationships/slide" Target="slides/slide292.xml"/><Relationship Id="rId155" Type="http://schemas.openxmlformats.org/officeDocument/2006/relationships/slide" Target="slides/slide127.xml"/><Relationship Id="rId197" Type="http://schemas.openxmlformats.org/officeDocument/2006/relationships/slide" Target="slides/slide169.xml"/><Relationship Id="rId362" Type="http://schemas.openxmlformats.org/officeDocument/2006/relationships/font" Target="fonts/font8.fntdata"/><Relationship Id="rId418" Type="http://schemas.openxmlformats.org/officeDocument/2006/relationships/font" Target="fonts/font64.fntdata"/><Relationship Id="rId222" Type="http://schemas.openxmlformats.org/officeDocument/2006/relationships/slide" Target="slides/slide194.xml"/><Relationship Id="rId264" Type="http://schemas.openxmlformats.org/officeDocument/2006/relationships/slide" Target="slides/slide236.xml"/><Relationship Id="rId17" Type="http://schemas.openxmlformats.org/officeDocument/2006/relationships/slideMaster" Target="slideMasters/slideMaster17.xml"/><Relationship Id="rId59" Type="http://schemas.openxmlformats.org/officeDocument/2006/relationships/slide" Target="slides/slide31.xml"/><Relationship Id="rId124" Type="http://schemas.openxmlformats.org/officeDocument/2006/relationships/slide" Target="slides/slide96.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F04CD8-1A6E-4758-AEF3-8701C85D8101}" type="doc">
      <dgm:prSet loTypeId="urn:microsoft.com/office/officeart/2005/8/layout/arrow3" loCatId="relationship" qsTypeId="urn:microsoft.com/office/officeart/2005/8/quickstyle/simple1" qsCatId="simple" csTypeId="urn:microsoft.com/office/officeart/2005/8/colors/colorful3" csCatId="colorful" phldr="1"/>
      <dgm:spPr/>
      <dgm:t>
        <a:bodyPr/>
        <a:lstStyle/>
        <a:p>
          <a:endParaRPr lang="en-US"/>
        </a:p>
      </dgm:t>
    </dgm:pt>
    <dgm:pt modelId="{6CF0F833-BFC6-4756-A4F7-735C06E03822}">
      <dgm:prSet phldrT="[Text]" custT="1"/>
      <dgm:spPr/>
      <dgm:t>
        <a:bodyPr/>
        <a:lstStyle/>
        <a:p>
          <a:r>
            <a:rPr lang="en-US" sz="3200" b="1" dirty="0">
              <a:solidFill>
                <a:srgbClr val="FFFF00"/>
              </a:solidFill>
            </a:rPr>
            <a:t>Rights Of </a:t>
          </a:r>
        </a:p>
        <a:p>
          <a:r>
            <a:rPr lang="en-US" sz="3200" b="1" dirty="0">
              <a:solidFill>
                <a:srgbClr val="FFFF00"/>
              </a:solidFill>
            </a:rPr>
            <a:t>Free Speech</a:t>
          </a:r>
        </a:p>
      </dgm:t>
    </dgm:pt>
    <dgm:pt modelId="{DFAAAA95-8ABB-419B-AD2D-ECE3B7934F8B}" type="parTrans" cxnId="{C63ED673-CCEF-40FE-9397-36B95E255B0C}">
      <dgm:prSet/>
      <dgm:spPr/>
      <dgm:t>
        <a:bodyPr/>
        <a:lstStyle/>
        <a:p>
          <a:endParaRPr lang="en-US"/>
        </a:p>
      </dgm:t>
    </dgm:pt>
    <dgm:pt modelId="{C5BF7E1F-DD68-4D9D-AD93-520D9E245FAC}" type="sibTrans" cxnId="{C63ED673-CCEF-40FE-9397-36B95E255B0C}">
      <dgm:prSet/>
      <dgm:spPr/>
      <dgm:t>
        <a:bodyPr/>
        <a:lstStyle/>
        <a:p>
          <a:endParaRPr lang="en-US"/>
        </a:p>
      </dgm:t>
    </dgm:pt>
    <dgm:pt modelId="{43E74C4E-1380-49D5-BC97-4C366B6EDAAA}">
      <dgm:prSet phldrT="[Text]" custT="1"/>
      <dgm:spPr/>
      <dgm:t>
        <a:bodyPr/>
        <a:lstStyle/>
        <a:p>
          <a:r>
            <a:rPr lang="en-US" sz="3200" b="1" dirty="0">
              <a:solidFill>
                <a:srgbClr val="00B0F0"/>
              </a:solidFill>
            </a:rPr>
            <a:t>Need To </a:t>
          </a:r>
        </a:p>
        <a:p>
          <a:r>
            <a:rPr lang="en-US" sz="3200" b="1" dirty="0">
              <a:solidFill>
                <a:srgbClr val="00B0F0"/>
              </a:solidFill>
            </a:rPr>
            <a:t>Protect Society</a:t>
          </a:r>
        </a:p>
      </dgm:t>
    </dgm:pt>
    <dgm:pt modelId="{A2B6DDF9-793A-4250-A64B-F272EB7DADE7}" type="parTrans" cxnId="{6D2277C2-CDCA-467E-AB33-25B966E6D814}">
      <dgm:prSet/>
      <dgm:spPr/>
      <dgm:t>
        <a:bodyPr/>
        <a:lstStyle/>
        <a:p>
          <a:endParaRPr lang="en-US"/>
        </a:p>
      </dgm:t>
    </dgm:pt>
    <dgm:pt modelId="{DB6BE922-0CB3-46ED-BE04-C019F2AE832B}" type="sibTrans" cxnId="{6D2277C2-CDCA-467E-AB33-25B966E6D814}">
      <dgm:prSet/>
      <dgm:spPr/>
      <dgm:t>
        <a:bodyPr/>
        <a:lstStyle/>
        <a:p>
          <a:endParaRPr lang="en-US"/>
        </a:p>
      </dgm:t>
    </dgm:pt>
    <dgm:pt modelId="{AFBCD76E-EEAF-4F72-B14C-133F6889529E}" type="pres">
      <dgm:prSet presAssocID="{C7F04CD8-1A6E-4758-AEF3-8701C85D8101}" presName="compositeShape" presStyleCnt="0">
        <dgm:presLayoutVars>
          <dgm:chMax val="2"/>
          <dgm:dir/>
          <dgm:resizeHandles val="exact"/>
        </dgm:presLayoutVars>
      </dgm:prSet>
      <dgm:spPr/>
    </dgm:pt>
    <dgm:pt modelId="{D8F7D62E-FF82-47F1-BD57-BCA1B16B021A}" type="pres">
      <dgm:prSet presAssocID="{C7F04CD8-1A6E-4758-AEF3-8701C85D8101}" presName="divider" presStyleLbl="fgShp" presStyleIdx="0" presStyleCnt="1"/>
      <dgm:spPr/>
    </dgm:pt>
    <dgm:pt modelId="{C767B156-332D-4B8B-BA31-E60B112E4DF9}" type="pres">
      <dgm:prSet presAssocID="{6CF0F833-BFC6-4756-A4F7-735C06E03822}" presName="downArrow" presStyleLbl="node1" presStyleIdx="0" presStyleCnt="2"/>
      <dgm:spPr/>
    </dgm:pt>
    <dgm:pt modelId="{7BE73A21-CFAF-47C9-9086-E105EB3A29B2}" type="pres">
      <dgm:prSet presAssocID="{6CF0F833-BFC6-4756-A4F7-735C06E03822}" presName="downArrowText" presStyleLbl="revTx" presStyleIdx="0" presStyleCnt="2" custScaleX="168990">
        <dgm:presLayoutVars>
          <dgm:bulletEnabled val="1"/>
        </dgm:presLayoutVars>
      </dgm:prSet>
      <dgm:spPr/>
    </dgm:pt>
    <dgm:pt modelId="{1E3C44C2-EA27-4AC7-984C-B3C50A7BAE70}" type="pres">
      <dgm:prSet presAssocID="{43E74C4E-1380-49D5-BC97-4C366B6EDAAA}" presName="upArrow" presStyleLbl="node1" presStyleIdx="1" presStyleCnt="2"/>
      <dgm:spPr/>
    </dgm:pt>
    <dgm:pt modelId="{2CF49D0B-BB13-4516-A184-6CE2EDA2F917}" type="pres">
      <dgm:prSet presAssocID="{43E74C4E-1380-49D5-BC97-4C366B6EDAAA}" presName="upArrowText" presStyleLbl="revTx" presStyleIdx="1" presStyleCnt="2" custScaleX="181078" custLinFactNeighborX="-9400" custLinFactNeighborY="13390">
        <dgm:presLayoutVars>
          <dgm:bulletEnabled val="1"/>
        </dgm:presLayoutVars>
      </dgm:prSet>
      <dgm:spPr/>
    </dgm:pt>
  </dgm:ptLst>
  <dgm:cxnLst>
    <dgm:cxn modelId="{81DB440B-263F-4F47-A8D8-A2BC0AA1A608}" type="presOf" srcId="{C7F04CD8-1A6E-4758-AEF3-8701C85D8101}" destId="{AFBCD76E-EEAF-4F72-B14C-133F6889529E}" srcOrd="0" destOrd="0" presId="urn:microsoft.com/office/officeart/2005/8/layout/arrow3"/>
    <dgm:cxn modelId="{C63ED673-CCEF-40FE-9397-36B95E255B0C}" srcId="{C7F04CD8-1A6E-4758-AEF3-8701C85D8101}" destId="{6CF0F833-BFC6-4756-A4F7-735C06E03822}" srcOrd="0" destOrd="0" parTransId="{DFAAAA95-8ABB-419B-AD2D-ECE3B7934F8B}" sibTransId="{C5BF7E1F-DD68-4D9D-AD93-520D9E245FAC}"/>
    <dgm:cxn modelId="{29F96887-2E4A-45A5-A982-7136F50DD6C8}" type="presOf" srcId="{43E74C4E-1380-49D5-BC97-4C366B6EDAAA}" destId="{2CF49D0B-BB13-4516-A184-6CE2EDA2F917}" srcOrd="0" destOrd="0" presId="urn:microsoft.com/office/officeart/2005/8/layout/arrow3"/>
    <dgm:cxn modelId="{03BEEDB4-321B-4B0B-A472-3B50936A16CD}" type="presOf" srcId="{6CF0F833-BFC6-4756-A4F7-735C06E03822}" destId="{7BE73A21-CFAF-47C9-9086-E105EB3A29B2}" srcOrd="0" destOrd="0" presId="urn:microsoft.com/office/officeart/2005/8/layout/arrow3"/>
    <dgm:cxn modelId="{6D2277C2-CDCA-467E-AB33-25B966E6D814}" srcId="{C7F04CD8-1A6E-4758-AEF3-8701C85D8101}" destId="{43E74C4E-1380-49D5-BC97-4C366B6EDAAA}" srcOrd="1" destOrd="0" parTransId="{A2B6DDF9-793A-4250-A64B-F272EB7DADE7}" sibTransId="{DB6BE922-0CB3-46ED-BE04-C019F2AE832B}"/>
    <dgm:cxn modelId="{E3A8492F-9408-4E69-BCA7-5CE762E642D5}" type="presParOf" srcId="{AFBCD76E-EEAF-4F72-B14C-133F6889529E}" destId="{D8F7D62E-FF82-47F1-BD57-BCA1B16B021A}" srcOrd="0" destOrd="0" presId="urn:microsoft.com/office/officeart/2005/8/layout/arrow3"/>
    <dgm:cxn modelId="{396C2601-4E4D-4809-8B91-342894953623}" type="presParOf" srcId="{AFBCD76E-EEAF-4F72-B14C-133F6889529E}" destId="{C767B156-332D-4B8B-BA31-E60B112E4DF9}" srcOrd="1" destOrd="0" presId="urn:microsoft.com/office/officeart/2005/8/layout/arrow3"/>
    <dgm:cxn modelId="{6B65E815-C2D7-4393-87B9-F7526B6869C2}" type="presParOf" srcId="{AFBCD76E-EEAF-4F72-B14C-133F6889529E}" destId="{7BE73A21-CFAF-47C9-9086-E105EB3A29B2}" srcOrd="2" destOrd="0" presId="urn:microsoft.com/office/officeart/2005/8/layout/arrow3"/>
    <dgm:cxn modelId="{5C56A135-2FCC-4659-963A-A27CCC0B0C80}" type="presParOf" srcId="{AFBCD76E-EEAF-4F72-B14C-133F6889529E}" destId="{1E3C44C2-EA27-4AC7-984C-B3C50A7BAE70}" srcOrd="3" destOrd="0" presId="urn:microsoft.com/office/officeart/2005/8/layout/arrow3"/>
    <dgm:cxn modelId="{ED977235-14DD-4EC0-A3CA-D7D07B068F40}" type="presParOf" srcId="{AFBCD76E-EEAF-4F72-B14C-133F6889529E}" destId="{2CF49D0B-BB13-4516-A184-6CE2EDA2F917}"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F7D62E-FF82-47F1-BD57-BCA1B16B021A}">
      <dsp:nvSpPr>
        <dsp:cNvPr id="0" name=""/>
        <dsp:cNvSpPr/>
      </dsp:nvSpPr>
      <dsp:spPr>
        <a:xfrm rot="21300000">
          <a:off x="20730" y="1330078"/>
          <a:ext cx="6713902" cy="768843"/>
        </a:xfrm>
        <a:prstGeom prst="mathMinus">
          <a:avLst/>
        </a:prstGeom>
        <a:solidFill>
          <a:schemeClr val="accent3">
            <a:tint val="4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767B156-332D-4B8B-BA31-E60B112E4DF9}">
      <dsp:nvSpPr>
        <dsp:cNvPr id="0" name=""/>
        <dsp:cNvSpPr/>
      </dsp:nvSpPr>
      <dsp:spPr>
        <a:xfrm>
          <a:off x="810643" y="171450"/>
          <a:ext cx="2026608" cy="1371600"/>
        </a:xfrm>
        <a:prstGeom prst="downArrow">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E73A21-CFAF-47C9-9086-E105EB3A29B2}">
      <dsp:nvSpPr>
        <dsp:cNvPr id="0" name=""/>
        <dsp:cNvSpPr/>
      </dsp:nvSpPr>
      <dsp:spPr>
        <a:xfrm>
          <a:off x="2834658" y="0"/>
          <a:ext cx="3653084" cy="1440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FFFF00"/>
              </a:solidFill>
            </a:rPr>
            <a:t>Rights Of </a:t>
          </a:r>
        </a:p>
        <a:p>
          <a:pPr marL="0" lvl="0" indent="0" algn="ctr" defTabSz="1422400">
            <a:lnSpc>
              <a:spcPct val="90000"/>
            </a:lnSpc>
            <a:spcBef>
              <a:spcPct val="0"/>
            </a:spcBef>
            <a:spcAft>
              <a:spcPct val="35000"/>
            </a:spcAft>
            <a:buNone/>
          </a:pPr>
          <a:r>
            <a:rPr lang="en-US" sz="3200" b="1" kern="1200" dirty="0">
              <a:solidFill>
                <a:srgbClr val="FFFF00"/>
              </a:solidFill>
            </a:rPr>
            <a:t>Free Speech</a:t>
          </a:r>
        </a:p>
      </dsp:txBody>
      <dsp:txXfrm>
        <a:off x="2834658" y="0"/>
        <a:ext cx="3653084" cy="1440180"/>
      </dsp:txXfrm>
    </dsp:sp>
    <dsp:sp modelId="{1E3C44C2-EA27-4AC7-984C-B3C50A7BAE70}">
      <dsp:nvSpPr>
        <dsp:cNvPr id="0" name=""/>
        <dsp:cNvSpPr/>
      </dsp:nvSpPr>
      <dsp:spPr>
        <a:xfrm>
          <a:off x="3918110" y="1885950"/>
          <a:ext cx="2026608" cy="1371600"/>
        </a:xfrm>
        <a:prstGeom prst="upArrow">
          <a:avLst/>
        </a:prstGeom>
        <a:solidFill>
          <a:schemeClr val="accent3">
            <a:hueOff val="9001922"/>
            <a:satOff val="813"/>
            <a:lumOff val="-863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F49D0B-BB13-4516-A184-6CE2EDA2F917}">
      <dsp:nvSpPr>
        <dsp:cNvPr id="0" name=""/>
        <dsp:cNvSpPr/>
      </dsp:nvSpPr>
      <dsp:spPr>
        <a:xfrm>
          <a:off x="0" y="1988820"/>
          <a:ext cx="3914392" cy="1440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00B0F0"/>
              </a:solidFill>
            </a:rPr>
            <a:t>Need To </a:t>
          </a:r>
        </a:p>
        <a:p>
          <a:pPr marL="0" lvl="0" indent="0" algn="ctr" defTabSz="1422400">
            <a:lnSpc>
              <a:spcPct val="90000"/>
            </a:lnSpc>
            <a:spcBef>
              <a:spcPct val="0"/>
            </a:spcBef>
            <a:spcAft>
              <a:spcPct val="35000"/>
            </a:spcAft>
            <a:buNone/>
          </a:pPr>
          <a:r>
            <a:rPr lang="en-US" sz="3200" b="1" kern="1200" dirty="0">
              <a:solidFill>
                <a:srgbClr val="00B0F0"/>
              </a:solidFill>
            </a:rPr>
            <a:t>Protect Society</a:t>
          </a:r>
        </a:p>
      </dsp:txBody>
      <dsp:txXfrm>
        <a:off x="0" y="1988820"/>
        <a:ext cx="3914392" cy="1440180"/>
      </dsp:txXfrm>
    </dsp:sp>
  </dsp:spTree>
</dsp:drawing>
</file>

<file path=ppt/diagrams/layout1.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740521a280_1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740521a280_1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7a56a99dff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7a56a99dff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7a6b36924a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7a6b36924a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7a6b36924a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7a6b36924a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7a58c5049a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7a58c5049a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CA9BBACC-5B74-4BCB-833C-36560242D7C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28663" indent="-279400">
              <a:spcBef>
                <a:spcPct val="30000"/>
              </a:spcBef>
              <a:defRPr sz="1200">
                <a:solidFill>
                  <a:schemeClr val="tx1"/>
                </a:solidFill>
                <a:latin typeface="Calibri" panose="020F0502020204030204" pitchFamily="34" charset="0"/>
              </a:defRPr>
            </a:lvl2pPr>
            <a:lvl3pPr marL="1120775" indent="-223838">
              <a:spcBef>
                <a:spcPct val="30000"/>
              </a:spcBef>
              <a:defRPr sz="1200">
                <a:solidFill>
                  <a:schemeClr val="tx1"/>
                </a:solidFill>
                <a:latin typeface="Calibri" panose="020F0502020204030204" pitchFamily="34" charset="0"/>
              </a:defRPr>
            </a:lvl3pPr>
            <a:lvl4pPr marL="1570038" indent="-223838">
              <a:spcBef>
                <a:spcPct val="30000"/>
              </a:spcBef>
              <a:defRPr sz="1200">
                <a:solidFill>
                  <a:schemeClr val="tx1"/>
                </a:solidFill>
                <a:latin typeface="Calibri" panose="020F0502020204030204" pitchFamily="34" charset="0"/>
              </a:defRPr>
            </a:lvl4pPr>
            <a:lvl5pPr marL="2017713" indent="-223838">
              <a:spcBef>
                <a:spcPct val="30000"/>
              </a:spcBef>
              <a:defRPr sz="1200">
                <a:solidFill>
                  <a:schemeClr val="tx1"/>
                </a:solidFill>
                <a:latin typeface="Calibri" panose="020F0502020204030204" pitchFamily="34" charset="0"/>
              </a:defRPr>
            </a:lvl5pPr>
            <a:lvl6pPr marL="2474913" indent="-223838" eaLnBrk="0" fontAlgn="base" hangingPunct="0">
              <a:spcBef>
                <a:spcPct val="30000"/>
              </a:spcBef>
              <a:spcAft>
                <a:spcPct val="0"/>
              </a:spcAft>
              <a:defRPr sz="1200">
                <a:solidFill>
                  <a:schemeClr val="tx1"/>
                </a:solidFill>
                <a:latin typeface="Calibri" panose="020F0502020204030204" pitchFamily="34" charset="0"/>
              </a:defRPr>
            </a:lvl6pPr>
            <a:lvl7pPr marL="2932113" indent="-223838" eaLnBrk="0" fontAlgn="base" hangingPunct="0">
              <a:spcBef>
                <a:spcPct val="30000"/>
              </a:spcBef>
              <a:spcAft>
                <a:spcPct val="0"/>
              </a:spcAft>
              <a:defRPr sz="1200">
                <a:solidFill>
                  <a:schemeClr val="tx1"/>
                </a:solidFill>
                <a:latin typeface="Calibri" panose="020F0502020204030204" pitchFamily="34" charset="0"/>
              </a:defRPr>
            </a:lvl7pPr>
            <a:lvl8pPr marL="3389313" indent="-223838" eaLnBrk="0" fontAlgn="base" hangingPunct="0">
              <a:spcBef>
                <a:spcPct val="30000"/>
              </a:spcBef>
              <a:spcAft>
                <a:spcPct val="0"/>
              </a:spcAft>
              <a:defRPr sz="1200">
                <a:solidFill>
                  <a:schemeClr val="tx1"/>
                </a:solidFill>
                <a:latin typeface="Calibri" panose="020F0502020204030204" pitchFamily="34" charset="0"/>
              </a:defRPr>
            </a:lvl8pPr>
            <a:lvl9pPr marL="3846513" indent="-223838"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F24A903-A630-4666-857A-7ED1A143C7B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7763" name="Rectangle 2">
            <a:extLst>
              <a:ext uri="{FF2B5EF4-FFF2-40B4-BE49-F238E27FC236}">
                <a16:creationId xmlns:a16="http://schemas.microsoft.com/office/drawing/2014/main" id="{C284D96E-74F8-40DE-9C50-A964D5FBB68A}"/>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4" name="Rectangle 3">
            <a:extLst>
              <a:ext uri="{FF2B5EF4-FFF2-40B4-BE49-F238E27FC236}">
                <a16:creationId xmlns:a16="http://schemas.microsoft.com/office/drawing/2014/main" id="{0451094C-3318-445C-A361-F02F33BD598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latin typeface="Arial" panose="020B0604020202020204" pitchFamily="34" charset="0"/>
              </a:rPr>
              <a:t>Nixon resigns over the Watergate Scandal in 1974.</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Ford takes the helm.</a:t>
            </a:r>
          </a:p>
          <a:p>
            <a:pPr eaLnBrk="1" hangingPunct="1"/>
            <a:endParaRPr lang="en-US" altLang="en-US">
              <a:latin typeface="Arial" panose="020B0604020202020204" pitchFamily="34"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7a58c5049a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7a58c5049a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7a58c5049a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7a58c5049a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7a58c5049a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7a58c5049a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7a58c5049a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7a58c5049a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a:extLst>
              <a:ext uri="{FF2B5EF4-FFF2-40B4-BE49-F238E27FC236}">
                <a16:creationId xmlns:a16="http://schemas.microsoft.com/office/drawing/2014/main" id="{3D9880AA-2B2E-4172-90AF-37B121FBF0C3}"/>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a:extLst>
              <a:ext uri="{FF2B5EF4-FFF2-40B4-BE49-F238E27FC236}">
                <a16:creationId xmlns:a16="http://schemas.microsoft.com/office/drawing/2014/main" id="{EAB1DF3C-5F6A-4DC3-9320-70C7260156F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8788" name="Slide Number Placeholder 3">
            <a:extLst>
              <a:ext uri="{FF2B5EF4-FFF2-40B4-BE49-F238E27FC236}">
                <a16:creationId xmlns:a16="http://schemas.microsoft.com/office/drawing/2014/main" id="{7F736108-1FCC-4713-A370-56A88F5202B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56955BE-481B-4056-8008-0BB21ABBEFB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7a58c5049a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7a58c5049a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7a56a99dff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7a56a99dff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220A9C50-AD66-487C-8046-2A6CED221874}"/>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a:extLst>
              <a:ext uri="{FF2B5EF4-FFF2-40B4-BE49-F238E27FC236}">
                <a16:creationId xmlns:a16="http://schemas.microsoft.com/office/drawing/2014/main" id="{6DC808A5-FAC8-443D-9FAB-84F008A2ED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21860" name="Slide Number Placeholder 3">
            <a:extLst>
              <a:ext uri="{FF2B5EF4-FFF2-40B4-BE49-F238E27FC236}">
                <a16:creationId xmlns:a16="http://schemas.microsoft.com/office/drawing/2014/main" id="{CF51FDC4-0EBF-48EB-965F-8C139C3E85A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5F1A055-F10E-4553-9797-781141EEA92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114865B9-3B7A-49F4-9C8B-EF8D52B1392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a:extLst>
              <a:ext uri="{FF2B5EF4-FFF2-40B4-BE49-F238E27FC236}">
                <a16:creationId xmlns:a16="http://schemas.microsoft.com/office/drawing/2014/main" id="{CD97777E-D795-43B9-90C1-B46E4D9EB0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22884" name="Slide Number Placeholder 3">
            <a:extLst>
              <a:ext uri="{FF2B5EF4-FFF2-40B4-BE49-F238E27FC236}">
                <a16:creationId xmlns:a16="http://schemas.microsoft.com/office/drawing/2014/main" id="{06D8BF83-86C5-43DD-9093-A68449DED5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2309307-4DED-4600-9BE3-5B3A200FF69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a:extLst>
              <a:ext uri="{FF2B5EF4-FFF2-40B4-BE49-F238E27FC236}">
                <a16:creationId xmlns:a16="http://schemas.microsoft.com/office/drawing/2014/main" id="{AF9D5221-F3F4-4AE7-B3CD-64E11BE19CDE}"/>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a:extLst>
              <a:ext uri="{FF2B5EF4-FFF2-40B4-BE49-F238E27FC236}">
                <a16:creationId xmlns:a16="http://schemas.microsoft.com/office/drawing/2014/main" id="{8F0014B9-D5B2-4538-AC20-77BC577EE3A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25956" name="Slide Number Placeholder 3">
            <a:extLst>
              <a:ext uri="{FF2B5EF4-FFF2-40B4-BE49-F238E27FC236}">
                <a16:creationId xmlns:a16="http://schemas.microsoft.com/office/drawing/2014/main" id="{395E077D-09C4-4951-99B9-3F249318659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AD4064D-C068-403A-82F4-F40BF0EE527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a:sym typeface="Arial"/>
              </a:rPr>
              <a:pPr marL="0" marR="0" lvl="0" indent="0" algn="r" defTabSz="914400" rtl="0" eaLnBrk="0" fontAlgn="base" latinLnBrk="0" hangingPunct="0">
                <a:lnSpc>
                  <a:spcPct val="100000"/>
                </a:lnSpc>
                <a:spcBef>
                  <a:spcPct val="0"/>
                </a:spcBef>
                <a:spcAft>
                  <a:spcPct val="0"/>
                </a:spcAft>
                <a:buClrTx/>
                <a:buSzTx/>
                <a:buFontTx/>
                <a:buNone/>
                <a:tabLst/>
                <a:defRPr/>
              </a:pPr>
              <a:t>160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a:sym typeface="Arial"/>
            </a:endParaRPr>
          </a:p>
        </p:txBody>
      </p:sp>
    </p:spTree>
    <p:extLst>
      <p:ext uri="{BB962C8B-B14F-4D97-AF65-F5344CB8AC3E}">
        <p14:creationId xmlns:p14="http://schemas.microsoft.com/office/powerpoint/2010/main" val="335963506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FD44ACAD-6CAA-44D4-AB14-7232EB0FE3D8}"/>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a:extLst>
              <a:ext uri="{FF2B5EF4-FFF2-40B4-BE49-F238E27FC236}">
                <a16:creationId xmlns:a16="http://schemas.microsoft.com/office/drawing/2014/main" id="{17D327B6-3531-4DDF-BF7D-91FD62587F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26980" name="Slide Number Placeholder 3">
            <a:extLst>
              <a:ext uri="{FF2B5EF4-FFF2-40B4-BE49-F238E27FC236}">
                <a16:creationId xmlns:a16="http://schemas.microsoft.com/office/drawing/2014/main" id="{DD04A4DF-4866-41BE-B768-003C99D0983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4CDBD27-A00E-4E21-AB02-C26F126A180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a:sym typeface="Arial"/>
              </a:rPr>
              <a:pPr marL="0" marR="0" lvl="0" indent="0" algn="r" defTabSz="914400" rtl="0" eaLnBrk="0" fontAlgn="base" latinLnBrk="0" hangingPunct="0">
                <a:lnSpc>
                  <a:spcPct val="100000"/>
                </a:lnSpc>
                <a:spcBef>
                  <a:spcPct val="0"/>
                </a:spcBef>
                <a:spcAft>
                  <a:spcPct val="0"/>
                </a:spcAft>
                <a:buClrTx/>
                <a:buSzTx/>
                <a:buFontTx/>
                <a:buNone/>
                <a:tabLst/>
                <a:defRPr/>
              </a:pPr>
              <a:t>161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a:sym typeface="Arial"/>
            </a:endParaRPr>
          </a:p>
        </p:txBody>
      </p:sp>
    </p:spTree>
    <p:extLst>
      <p:ext uri="{BB962C8B-B14F-4D97-AF65-F5344CB8AC3E}">
        <p14:creationId xmlns:p14="http://schemas.microsoft.com/office/powerpoint/2010/main" val="333916730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a:extLst>
              <a:ext uri="{FF2B5EF4-FFF2-40B4-BE49-F238E27FC236}">
                <a16:creationId xmlns:a16="http://schemas.microsoft.com/office/drawing/2014/main" id="{A99A4020-FAC2-42C9-95EC-CAF4DFF0D1B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a:extLst>
              <a:ext uri="{FF2B5EF4-FFF2-40B4-BE49-F238E27FC236}">
                <a16:creationId xmlns:a16="http://schemas.microsoft.com/office/drawing/2014/main" id="{32CA77F5-4595-472B-B322-D3F49AFE27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28004" name="Slide Number Placeholder 3">
            <a:extLst>
              <a:ext uri="{FF2B5EF4-FFF2-40B4-BE49-F238E27FC236}">
                <a16:creationId xmlns:a16="http://schemas.microsoft.com/office/drawing/2014/main" id="{5AD1F6DF-DC77-458B-A92E-E78FACEE18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30CA1C3-7D56-4620-BB68-B849BAC5884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a:sym typeface="Arial"/>
              </a:rPr>
              <a:pPr marL="0" marR="0" lvl="0" indent="0" algn="r" defTabSz="914400" rtl="0" eaLnBrk="0" fontAlgn="base" latinLnBrk="0" hangingPunct="0">
                <a:lnSpc>
                  <a:spcPct val="100000"/>
                </a:lnSpc>
                <a:spcBef>
                  <a:spcPct val="0"/>
                </a:spcBef>
                <a:spcAft>
                  <a:spcPct val="0"/>
                </a:spcAft>
                <a:buClrTx/>
                <a:buSzTx/>
                <a:buFontTx/>
                <a:buNone/>
                <a:tabLst/>
                <a:defRPr/>
              </a:pPr>
              <a:t>162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a:sym typeface="Arial"/>
            </a:endParaRPr>
          </a:p>
        </p:txBody>
      </p:sp>
    </p:spTree>
    <p:extLst>
      <p:ext uri="{BB962C8B-B14F-4D97-AF65-F5344CB8AC3E}">
        <p14:creationId xmlns:p14="http://schemas.microsoft.com/office/powerpoint/2010/main" val="413400881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0CCCD1B2-A1AD-4BAE-866E-D31AF163E52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a:extLst>
              <a:ext uri="{FF2B5EF4-FFF2-40B4-BE49-F238E27FC236}">
                <a16:creationId xmlns:a16="http://schemas.microsoft.com/office/drawing/2014/main" id="{1A2F3CA6-49C6-4AEE-8748-0C4A6B05F74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29028" name="Slide Number Placeholder 3">
            <a:extLst>
              <a:ext uri="{FF2B5EF4-FFF2-40B4-BE49-F238E27FC236}">
                <a16:creationId xmlns:a16="http://schemas.microsoft.com/office/drawing/2014/main" id="{B799E988-A66E-482B-9AA2-4AFDC515342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5F08F1E-529A-41D6-A207-B0ACF210CED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a:sym typeface="Arial"/>
              </a:rPr>
              <a:pPr marL="0" marR="0" lvl="0" indent="0" algn="r" defTabSz="914400" rtl="0" eaLnBrk="0" fontAlgn="base" latinLnBrk="0" hangingPunct="0">
                <a:lnSpc>
                  <a:spcPct val="100000"/>
                </a:lnSpc>
                <a:spcBef>
                  <a:spcPct val="0"/>
                </a:spcBef>
                <a:spcAft>
                  <a:spcPct val="0"/>
                </a:spcAft>
                <a:buClrTx/>
                <a:buSzTx/>
                <a:buFontTx/>
                <a:buNone/>
                <a:tabLst/>
                <a:defRPr/>
              </a:pPr>
              <a:t>163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a:sym typeface="Arial"/>
            </a:endParaRPr>
          </a:p>
        </p:txBody>
      </p:sp>
    </p:spTree>
    <p:extLst>
      <p:ext uri="{BB962C8B-B14F-4D97-AF65-F5344CB8AC3E}">
        <p14:creationId xmlns:p14="http://schemas.microsoft.com/office/powerpoint/2010/main" val="34342533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a:extLst>
              <a:ext uri="{FF2B5EF4-FFF2-40B4-BE49-F238E27FC236}">
                <a16:creationId xmlns:a16="http://schemas.microsoft.com/office/drawing/2014/main" id="{CD6B5EFC-217E-400B-96F2-EF38D7594279}"/>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a:extLst>
              <a:ext uri="{FF2B5EF4-FFF2-40B4-BE49-F238E27FC236}">
                <a16:creationId xmlns:a16="http://schemas.microsoft.com/office/drawing/2014/main" id="{B25FB8D6-E2DC-42C5-8E19-F99EA00EC79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30052" name="Slide Number Placeholder 3">
            <a:extLst>
              <a:ext uri="{FF2B5EF4-FFF2-40B4-BE49-F238E27FC236}">
                <a16:creationId xmlns:a16="http://schemas.microsoft.com/office/drawing/2014/main" id="{155B849D-990A-4B93-983E-B59112301BE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2526A34-BC6C-4CC9-B1D3-BD87D19C832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a:sym typeface="Arial"/>
              </a:rPr>
              <a:pPr marL="0" marR="0" lvl="0" indent="0" algn="r" defTabSz="914400" rtl="0" eaLnBrk="0" fontAlgn="base" latinLnBrk="0" hangingPunct="0">
                <a:lnSpc>
                  <a:spcPct val="100000"/>
                </a:lnSpc>
                <a:spcBef>
                  <a:spcPct val="0"/>
                </a:spcBef>
                <a:spcAft>
                  <a:spcPct val="0"/>
                </a:spcAft>
                <a:buClrTx/>
                <a:buSzTx/>
                <a:buFontTx/>
                <a:buNone/>
                <a:tabLst/>
                <a:defRPr/>
              </a:pPr>
              <a:t>164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a:sym typeface="Arial"/>
            </a:endParaRPr>
          </a:p>
        </p:txBody>
      </p:sp>
    </p:spTree>
    <p:extLst>
      <p:ext uri="{BB962C8B-B14F-4D97-AF65-F5344CB8AC3E}">
        <p14:creationId xmlns:p14="http://schemas.microsoft.com/office/powerpoint/2010/main" val="312060223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a:extLst>
              <a:ext uri="{FF2B5EF4-FFF2-40B4-BE49-F238E27FC236}">
                <a16:creationId xmlns:a16="http://schemas.microsoft.com/office/drawing/2014/main" id="{882885FB-0309-48AB-8822-0215A6B9E135}"/>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a:extLst>
              <a:ext uri="{FF2B5EF4-FFF2-40B4-BE49-F238E27FC236}">
                <a16:creationId xmlns:a16="http://schemas.microsoft.com/office/drawing/2014/main" id="{55469CA4-BC26-4687-9362-75EE3BF575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23908" name="Slide Number Placeholder 3">
            <a:extLst>
              <a:ext uri="{FF2B5EF4-FFF2-40B4-BE49-F238E27FC236}">
                <a16:creationId xmlns:a16="http://schemas.microsoft.com/office/drawing/2014/main" id="{F2595513-1EF7-4F04-8855-CF2A30FE9E3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F5967B-AE64-4BDC-94AD-EB28FC323A4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a:extLst>
              <a:ext uri="{FF2B5EF4-FFF2-40B4-BE49-F238E27FC236}">
                <a16:creationId xmlns:a16="http://schemas.microsoft.com/office/drawing/2014/main" id="{F6A8ACBB-7C9F-4111-AD66-D178FC95129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a:extLst>
              <a:ext uri="{FF2B5EF4-FFF2-40B4-BE49-F238E27FC236}">
                <a16:creationId xmlns:a16="http://schemas.microsoft.com/office/drawing/2014/main" id="{543627BD-53EF-4D96-918C-FB21C62941C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24932" name="Slide Number Placeholder 3">
            <a:extLst>
              <a:ext uri="{FF2B5EF4-FFF2-40B4-BE49-F238E27FC236}">
                <a16:creationId xmlns:a16="http://schemas.microsoft.com/office/drawing/2014/main" id="{B9B27F6E-AFFC-4B8B-83F8-0C023734E5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91A1118-B0FD-4E70-9175-64AAD809040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00ECB01A-C725-42B2-B726-E17B91301EF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a:extLst>
              <a:ext uri="{FF2B5EF4-FFF2-40B4-BE49-F238E27FC236}">
                <a16:creationId xmlns:a16="http://schemas.microsoft.com/office/drawing/2014/main" id="{D3356398-5000-40D2-AB2B-D9CA2E6626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31076" name="Slide Number Placeholder 3">
            <a:extLst>
              <a:ext uri="{FF2B5EF4-FFF2-40B4-BE49-F238E27FC236}">
                <a16:creationId xmlns:a16="http://schemas.microsoft.com/office/drawing/2014/main" id="{FE34F730-0D79-4CFB-AA77-9A2F842B151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6FF3A1E-D716-452B-B8DC-BB0EB64B479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74275347e3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74275347e3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a:extLst>
              <a:ext uri="{FF2B5EF4-FFF2-40B4-BE49-F238E27FC236}">
                <a16:creationId xmlns:a16="http://schemas.microsoft.com/office/drawing/2014/main" id="{A1966B40-588D-4FE0-AA53-2F020FEFDF7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a:extLst>
              <a:ext uri="{FF2B5EF4-FFF2-40B4-BE49-F238E27FC236}">
                <a16:creationId xmlns:a16="http://schemas.microsoft.com/office/drawing/2014/main" id="{9BF5F218-AD96-4527-BDD5-C3B3B513C65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32100" name="Slide Number Placeholder 3">
            <a:extLst>
              <a:ext uri="{FF2B5EF4-FFF2-40B4-BE49-F238E27FC236}">
                <a16:creationId xmlns:a16="http://schemas.microsoft.com/office/drawing/2014/main" id="{61076612-4058-4812-88F2-E35CDB2F37E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D6534DE-0A32-4C1E-9E91-AA14162AA6C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a:extLst>
              <a:ext uri="{FF2B5EF4-FFF2-40B4-BE49-F238E27FC236}">
                <a16:creationId xmlns:a16="http://schemas.microsoft.com/office/drawing/2014/main" id="{C62BDB6B-E911-461C-A07B-9BF6E43E48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a:extLst>
              <a:ext uri="{FF2B5EF4-FFF2-40B4-BE49-F238E27FC236}">
                <a16:creationId xmlns:a16="http://schemas.microsoft.com/office/drawing/2014/main" id="{989AB93C-EEA8-4124-B926-0FFA4863A78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33124" name="Slide Number Placeholder 3">
            <a:extLst>
              <a:ext uri="{FF2B5EF4-FFF2-40B4-BE49-F238E27FC236}">
                <a16:creationId xmlns:a16="http://schemas.microsoft.com/office/drawing/2014/main" id="{A76BBC08-81F3-49AD-BB25-6C3572E92F5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1E17357-73E5-4D73-9821-83973E6BB9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a:extLst>
              <a:ext uri="{FF2B5EF4-FFF2-40B4-BE49-F238E27FC236}">
                <a16:creationId xmlns:a16="http://schemas.microsoft.com/office/drawing/2014/main" id="{C88672FA-FB3F-4997-9445-4D0136C0A8E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a:extLst>
              <a:ext uri="{FF2B5EF4-FFF2-40B4-BE49-F238E27FC236}">
                <a16:creationId xmlns:a16="http://schemas.microsoft.com/office/drawing/2014/main" id="{BC0CEC14-79E9-4550-A6BF-ABE20E9F974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34148" name="Slide Number Placeholder 3">
            <a:extLst>
              <a:ext uri="{FF2B5EF4-FFF2-40B4-BE49-F238E27FC236}">
                <a16:creationId xmlns:a16="http://schemas.microsoft.com/office/drawing/2014/main" id="{1DF65DD4-40AF-4A32-86B3-2435007D6C3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6A0776B-CAED-4710-BA53-032BB53C108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a:extLst>
              <a:ext uri="{FF2B5EF4-FFF2-40B4-BE49-F238E27FC236}">
                <a16:creationId xmlns:a16="http://schemas.microsoft.com/office/drawing/2014/main" id="{8A134E52-D603-4D22-9B84-3F945D0F4E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a:extLst>
              <a:ext uri="{FF2B5EF4-FFF2-40B4-BE49-F238E27FC236}">
                <a16:creationId xmlns:a16="http://schemas.microsoft.com/office/drawing/2014/main" id="{93821619-7C16-4F36-8A30-ADF5952EDF7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35172" name="Slide Number Placeholder 3">
            <a:extLst>
              <a:ext uri="{FF2B5EF4-FFF2-40B4-BE49-F238E27FC236}">
                <a16:creationId xmlns:a16="http://schemas.microsoft.com/office/drawing/2014/main" id="{AF0BC8EB-A50A-4588-98C9-B95EB90A545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E29F69A-616D-4320-A4C9-2F937B34266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74275347e3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74275347e3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794bec1c39_1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794bec1c39_1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7a6b36924a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7a6b36924a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7a584bd564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7a584bd564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7a584bd564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7a584bd564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7a584bd564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7a584bd564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74275347e3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74275347e3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7a82023694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7a82023694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453377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7a584bd564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7a584bd564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7a7cb4ef8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7a7cb4ef8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74275347e3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74275347e3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794bec1c39_1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794bec1c39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7a6b36924a_1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7a6b36924a_1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7a82023694_1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7a82023694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7a82023694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7a82023694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7a6b36924a_1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7a6b36924a_1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7a82023694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7a82023694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74275347e3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74275347e3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7a6b36924a_1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7a6b36924a_1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7a82023694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7a82023694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74275347e3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74275347e3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794bec1c39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794bec1c39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7a6b36924a_1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7a6b36924a_1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7a584bd564_3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7a584bd564_3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https://info.legalzoom.com/meant-selective-incorporation-20152.html</a:t>
            </a: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7a584bd564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6" name="Google Shape;616;g7a584bd564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https://info.legalzoom.com/meant-selective-incorporation-20152.html</a:t>
            </a: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7a584bd564_4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7a584bd564_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https://info.legalzoom.com/meant-selective-incorporation-20152.html</a:t>
            </a: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7a584bd564_4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6" name="Google Shape;626;g7a584bd564_4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https://info.legalzoom.com/meant-selective-incorporation-20152.html</a:t>
            </a: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7a584bd564_4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7a584bd564_4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https://info.legalzoom.com/meant-selective-incorporation-20152.html</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a:extLst>
              <a:ext uri="{FF2B5EF4-FFF2-40B4-BE49-F238E27FC236}">
                <a16:creationId xmlns:a16="http://schemas.microsoft.com/office/drawing/2014/main" id="{3FE83EA7-C149-45ED-8185-5E2C47065D30}"/>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Notes Placeholder 2">
            <a:extLst>
              <a:ext uri="{FF2B5EF4-FFF2-40B4-BE49-F238E27FC236}">
                <a16:creationId xmlns:a16="http://schemas.microsoft.com/office/drawing/2014/main" id="{BC10F4F1-03E3-4FF4-8EE9-B0DC6BAC541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73060" name="Slide Number Placeholder 3">
            <a:extLst>
              <a:ext uri="{FF2B5EF4-FFF2-40B4-BE49-F238E27FC236}">
                <a16:creationId xmlns:a16="http://schemas.microsoft.com/office/drawing/2014/main" id="{39CC1118-F9B2-4A70-8554-78FB85F7A09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600FB2F-861D-4D09-8B98-11A089F877A1}" type="slidenum">
              <a:rPr kumimoji="0" lang="en-US" altLang="en-US" sz="1400" b="0" i="0" u="none" strike="noStrike" kern="0" cap="none" spc="0" normalizeH="0" baseline="0" noProof="0">
                <a:ln>
                  <a:noFill/>
                </a:ln>
                <a:solidFill>
                  <a:srgbClr val="000000"/>
                </a:solidFill>
                <a:effectLst/>
                <a:uLnTx/>
                <a:uFillTx/>
                <a:latin typeface="Arial" panose="020B0604020202020204" pitchFamily="34" charset="0"/>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US" altLang="en-US" sz="1400" b="0" i="0" u="none" strike="noStrike" kern="0" cap="none" spc="0" normalizeH="0" baseline="0" noProof="0">
              <a:ln>
                <a:noFill/>
              </a:ln>
              <a:solidFill>
                <a:srgbClr val="000000"/>
              </a:solidFill>
              <a:effectLst/>
              <a:uLnTx/>
              <a:uFillTx/>
              <a:latin typeface="Arial" panose="020B0604020202020204" pitchFamily="34" charset="0"/>
              <a:ea typeface="+mn-ea"/>
              <a:cs typeface="Arial"/>
              <a:sym typeface="Arial"/>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7a584bd564_4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7a584bd564_4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https://info.legalzoom.com/meant-selective-incorporation-20152.html</a:t>
            </a: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7a6b36924a_1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7a6b36924a_1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7a584bd564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7a584bd564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6bf643c8bb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6bf643c8bb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6bf643c8bb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6bf643c8bb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6bf643c8b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6bf643c8b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7a584bd56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7a584bd56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7a584bd564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7a584bd564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7a668e5c7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g7a668e5c7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7a668e5c7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9" name="Google Shape;689;g7a668e5c7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74275347e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74275347e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7a668e5c7c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7a668e5c7c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7a668e5c7c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 name="Google Shape;699;g7a668e5c7c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74275347e3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74275347e3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794bec1c39_1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 name="Google Shape;709;g794bec1c39_1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7a6b36924a_1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7a6b36924a_1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7a72231d7e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1" name="Google Shape;721;g7a72231d7e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A7BCA9C2-3210-4412-AE7A-BED5B4BED6E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Rectangle 3">
            <a:extLst>
              <a:ext uri="{FF2B5EF4-FFF2-40B4-BE49-F238E27FC236}">
                <a16:creationId xmlns:a16="http://schemas.microsoft.com/office/drawing/2014/main" id="{FAE64183-9125-47CD-A700-2EB4CD70642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1879994615"/>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7a7cb4ef8a_3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7a7cb4ef8a_3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6bf643c8bb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6bf643c8bb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7a686b2d10_2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7a686b2d10_2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a:extLst>
              <a:ext uri="{FF2B5EF4-FFF2-40B4-BE49-F238E27FC236}">
                <a16:creationId xmlns:a16="http://schemas.microsoft.com/office/drawing/2014/main" id="{4A92F97D-F183-4F7E-93E4-04689AA96F58}"/>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1" name="Notes Placeholder 2">
            <a:extLst>
              <a:ext uri="{FF2B5EF4-FFF2-40B4-BE49-F238E27FC236}">
                <a16:creationId xmlns:a16="http://schemas.microsoft.com/office/drawing/2014/main" id="{C3D352E4-9D17-46A7-BEFC-3F4EFAD244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76132" name="Slide Number Placeholder 3">
            <a:extLst>
              <a:ext uri="{FF2B5EF4-FFF2-40B4-BE49-F238E27FC236}">
                <a16:creationId xmlns:a16="http://schemas.microsoft.com/office/drawing/2014/main" id="{D2FB8DDB-A41A-4C54-9D1C-FEA739644D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E483945-1A48-489F-95A9-928DC00F72C4}" type="slidenum">
              <a:rPr kumimoji="0" lang="en-US" altLang="en-US" sz="1400" b="0" i="0" u="none" strike="noStrike" kern="0" cap="none" spc="0" normalizeH="0" baseline="0" noProof="0">
                <a:ln>
                  <a:noFill/>
                </a:ln>
                <a:solidFill>
                  <a:srgbClr val="000000"/>
                </a:solidFill>
                <a:effectLst/>
                <a:uLnTx/>
                <a:uFillTx/>
                <a:latin typeface="Arial" panose="020B0604020202020204" pitchFamily="34" charset="0"/>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US" altLang="en-US" sz="1400" b="0" i="0" u="none" strike="noStrike" kern="0" cap="none" spc="0" normalizeH="0" baseline="0" noProof="0">
              <a:ln>
                <a:noFill/>
              </a:ln>
              <a:solidFill>
                <a:srgbClr val="000000"/>
              </a:solidFill>
              <a:effectLst/>
              <a:uLnTx/>
              <a:uFillTx/>
              <a:latin typeface="Arial" panose="020B0604020202020204" pitchFamily="34" charset="0"/>
              <a:ea typeface="+mn-ea"/>
              <a:cs typeface="Arial"/>
              <a:sym typeface="Arial"/>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7a72231d7e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3" name="Google Shape;743;g7a72231d7e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7a7cb4ef8a_3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9" name="Google Shape;749;g7a7cb4ef8a_3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7a7cb4ef8a_3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7a7cb4ef8a_3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C2E53ECE-20AB-4FC1-BFAC-EA90C50A23B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Rectangle 3">
            <a:extLst>
              <a:ext uri="{FF2B5EF4-FFF2-40B4-BE49-F238E27FC236}">
                <a16:creationId xmlns:a16="http://schemas.microsoft.com/office/drawing/2014/main" id="{23579B56-90F2-4F19-8839-A96FB4388E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2352430069"/>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05E41A9E-D6E6-4E12-B9E5-CC5CFEB7C41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Rectangle 3">
            <a:extLst>
              <a:ext uri="{FF2B5EF4-FFF2-40B4-BE49-F238E27FC236}">
                <a16:creationId xmlns:a16="http://schemas.microsoft.com/office/drawing/2014/main" id="{679A5256-0D28-4622-A104-F14AF67102A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1612407414"/>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8BD013DC-87A3-4F4B-8C55-E13DE53C4C3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1777EB-C2D4-40CD-97B0-9C39CB9E18F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245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a:sym typeface="Arial"/>
            </a:endParaRPr>
          </a:p>
        </p:txBody>
      </p:sp>
      <p:sp>
        <p:nvSpPr>
          <p:cNvPr id="98307" name="Rectangle 2">
            <a:extLst>
              <a:ext uri="{FF2B5EF4-FFF2-40B4-BE49-F238E27FC236}">
                <a16:creationId xmlns:a16="http://schemas.microsoft.com/office/drawing/2014/main" id="{ED28A852-D7E8-4262-AE0F-71CB469E367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8" name="Rectangle 3">
            <a:extLst>
              <a:ext uri="{FF2B5EF4-FFF2-40B4-BE49-F238E27FC236}">
                <a16:creationId xmlns:a16="http://schemas.microsoft.com/office/drawing/2014/main" id="{B3EA6BB8-CEC9-4BCF-BC5D-DD210497E18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latin typeface="Arial" panose="020B0604020202020204" pitchFamily="34" charset="0"/>
              </a:rPr>
              <a:t>Dissenting opinion:  Written by Justice Harlan who argued that the new rules did not protect suspects from police brutality.  </a:t>
            </a:r>
          </a:p>
          <a:p>
            <a:pPr eaLnBrk="1" hangingPunct="1"/>
            <a:r>
              <a:rPr lang="en-US" altLang="en-US">
                <a:latin typeface="Arial" panose="020B0604020202020204" pitchFamily="34" charset="0"/>
              </a:rPr>
              <a:t>Do you think the Miranda ruling is clear?  Is there anything that may be confusing or may lead to future legal questions?  What is meant by “in custody?”  How about “interrogation”?  </a:t>
            </a:r>
          </a:p>
        </p:txBody>
      </p:sp>
    </p:spTree>
    <p:extLst>
      <p:ext uri="{BB962C8B-B14F-4D97-AF65-F5344CB8AC3E}">
        <p14:creationId xmlns:p14="http://schemas.microsoft.com/office/powerpoint/2010/main" val="1611734372"/>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7a7cb4ef8a_3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1" name="Google Shape;761;g7a7cb4ef8a_3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7a7cb4ef8a_3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7" name="Google Shape;767;g7a7cb4ef8a_3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6bf643c8bb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6bf643c8bb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g7a72231d7e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8" name="Google Shape;778;g7a72231d7e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a:extLst>
              <a:ext uri="{FF2B5EF4-FFF2-40B4-BE49-F238E27FC236}">
                <a16:creationId xmlns:a16="http://schemas.microsoft.com/office/drawing/2014/main" id="{70E1180C-4B11-4599-B5D8-C280BA855E34}"/>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Notes Placeholder 2">
            <a:extLst>
              <a:ext uri="{FF2B5EF4-FFF2-40B4-BE49-F238E27FC236}">
                <a16:creationId xmlns:a16="http://schemas.microsoft.com/office/drawing/2014/main" id="{E1350B0A-D6C0-4C8A-89C7-9E64AC7C6F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77156" name="Slide Number Placeholder 3">
            <a:extLst>
              <a:ext uri="{FF2B5EF4-FFF2-40B4-BE49-F238E27FC236}">
                <a16:creationId xmlns:a16="http://schemas.microsoft.com/office/drawing/2014/main" id="{CFE09842-4DE6-4BEE-8208-4AA3A7E02B0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E2A3A187-1463-494D-93BF-53AEF2EDE70C}" type="slidenum">
              <a:rPr kumimoji="0" lang="en-US" altLang="en-US" sz="1400" b="0" i="0" u="none" strike="noStrike" kern="0" cap="none" spc="0" normalizeH="0" baseline="0" noProof="0">
                <a:ln>
                  <a:noFill/>
                </a:ln>
                <a:solidFill>
                  <a:srgbClr val="000000"/>
                </a:solidFill>
                <a:effectLst/>
                <a:uLnTx/>
                <a:uFillTx/>
                <a:latin typeface="Arial" panose="020B0604020202020204" pitchFamily="34" charset="0"/>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US" altLang="en-US" sz="1400" b="0" i="0" u="none" strike="noStrike" kern="0" cap="none" spc="0" normalizeH="0" baseline="0" noProof="0">
              <a:ln>
                <a:noFill/>
              </a:ln>
              <a:solidFill>
                <a:srgbClr val="000000"/>
              </a:solidFill>
              <a:effectLst/>
              <a:uLnTx/>
              <a:uFillTx/>
              <a:latin typeface="Arial" panose="020B0604020202020204" pitchFamily="34" charset="0"/>
              <a:ea typeface="+mn-ea"/>
              <a:cs typeface="Arial"/>
              <a:sym typeface="Arial"/>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7a7cb4ef8a_1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4" name="Google Shape;784;g7a7cb4ef8a_1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7a7cb4ef8a_1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 name="Google Shape;790;g7a7cb4ef8a_1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g7a7cb4ef8a_1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6" name="Google Shape;796;g7a7cb4ef8a_1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7a7cb4ef8a_3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7a7cb4ef8a_3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7a7cb4ef8a_1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7a7cb4ef8a_1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7a7cb4ef8a_3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 name="Google Shape;814;g7a7cb4ef8a_3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7a7cb4ef8a_3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0" name="Google Shape;820;g7a7cb4ef8a_3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7a7cb4ef8a_3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7a7cb4ef8a_3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7a7cb4ef8a_3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2" name="Google Shape;832;g7a7cb4ef8a_3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7a7cb4ef8a_3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7a7cb4ef8a_3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a:extLst>
              <a:ext uri="{FF2B5EF4-FFF2-40B4-BE49-F238E27FC236}">
                <a16:creationId xmlns:a16="http://schemas.microsoft.com/office/drawing/2014/main" id="{33CFCD89-D002-4857-863E-2B0B1D67D58F}"/>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Notes Placeholder 2">
            <a:extLst>
              <a:ext uri="{FF2B5EF4-FFF2-40B4-BE49-F238E27FC236}">
                <a16:creationId xmlns:a16="http://schemas.microsoft.com/office/drawing/2014/main" id="{787B6ED7-6978-4A5B-97F6-D3E4D4B122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78180" name="Slide Number Placeholder 3">
            <a:extLst>
              <a:ext uri="{FF2B5EF4-FFF2-40B4-BE49-F238E27FC236}">
                <a16:creationId xmlns:a16="http://schemas.microsoft.com/office/drawing/2014/main" id="{30860F54-8BEC-494F-B618-2D238B8D9A7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7D5684D-7FD2-4017-B9C3-10C437F42E69}" type="slidenum">
              <a:rPr kumimoji="0" lang="en-US" altLang="en-US" sz="1400" b="0" i="0" u="none" strike="noStrike" kern="0" cap="none" spc="0" normalizeH="0" baseline="0" noProof="0">
                <a:ln>
                  <a:noFill/>
                </a:ln>
                <a:solidFill>
                  <a:srgbClr val="000000"/>
                </a:solidFill>
                <a:effectLst/>
                <a:uLnTx/>
                <a:uFillTx/>
                <a:latin typeface="Times New Roman" panose="02020603050405020304" pitchFamily="18" charset="0"/>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en-US" altLang="en-US" sz="1400" b="0" i="0" u="none" strike="noStrike" kern="0" cap="none" spc="0" normalizeH="0" baseline="0" noProof="0">
              <a:ln>
                <a:noFill/>
              </a:ln>
              <a:solidFill>
                <a:srgbClr val="000000"/>
              </a:solidFill>
              <a:effectLst/>
              <a:uLnTx/>
              <a:uFillTx/>
              <a:latin typeface="Times New Roman" panose="02020603050405020304" pitchFamily="18" charset="0"/>
              <a:ea typeface="+mn-ea"/>
              <a:cs typeface="Arial"/>
              <a:sym typeface="Arial"/>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g74275347e3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4" name="Google Shape;844;g74275347e3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g7a72231d7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9" name="Google Shape;849;g7a72231d7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7a6b36924a_1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7a6b36924a_1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7a6cc9546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1" name="Google Shape;861;g7a6cc9546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g7a5f300ace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6" name="Google Shape;866;g7a5f300ace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7a5f300ace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 name="Google Shape;872;g7a5f300ace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6bf643c8bb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6bf643c8bb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g794bec1c39_1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2" name="Google Shape;882;g794bec1c39_1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414E219C-4D3D-4A88-95F4-A01B3EF3CC8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Rectangle 3">
            <a:extLst>
              <a:ext uri="{FF2B5EF4-FFF2-40B4-BE49-F238E27FC236}">
                <a16:creationId xmlns:a16="http://schemas.microsoft.com/office/drawing/2014/main" id="{88D90CF0-BB2B-4CAC-893F-2D9FCC7634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	</a:t>
            </a:r>
          </a:p>
          <a:p>
            <a:pPr>
              <a:buFontTx/>
              <a:buChar char="•"/>
            </a:pPr>
            <a:endParaRPr lang="en-US" altLang="en-US"/>
          </a:p>
          <a:p>
            <a:pPr>
              <a:buFontTx/>
              <a:buChar char="•"/>
            </a:pPr>
            <a:r>
              <a:rPr lang="en-US" altLang="en-US"/>
              <a:t>End Result – the family was finally able to provide enough evidence and the feeding tube was removed.  Nancy Cruzan died 12 days later.   </a:t>
            </a:r>
          </a:p>
          <a:p>
            <a:pPr>
              <a:buFontTx/>
              <a:buChar char="•"/>
            </a:pPr>
            <a:endParaRPr lang="en-US" altLang="en-US"/>
          </a:p>
          <a:p>
            <a:pPr lvl="1"/>
            <a:r>
              <a:rPr lang="en-US" altLang="en-US"/>
              <a:t>Held that </a:t>
            </a:r>
            <a:r>
              <a:rPr lang="en-US" altLang="en-US" u="sng"/>
              <a:t>competent</a:t>
            </a:r>
            <a:r>
              <a:rPr lang="en-US" altLang="en-US"/>
              <a:t> individuals have a constitutional right to refuse medical treatment.</a:t>
            </a:r>
          </a:p>
          <a:p>
            <a:pPr lvl="1"/>
            <a:r>
              <a:rPr lang="en-US" altLang="en-US" u="sng"/>
              <a:t>Incompetent</a:t>
            </a:r>
            <a:r>
              <a:rPr lang="en-US" altLang="en-US"/>
              <a:t> persons, however, must exercise that right through a “surrogate” decision maker, if permitted by State law.</a:t>
            </a:r>
          </a:p>
          <a:p>
            <a:pPr>
              <a:buFontTx/>
              <a:buChar char="•"/>
            </a:pPr>
            <a:endParaRPr lang="en-US" altLang="en-US"/>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92037E0D-092F-4D9F-A224-D5C91293487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Rectangle 3">
            <a:extLst>
              <a:ext uri="{FF2B5EF4-FFF2-40B4-BE49-F238E27FC236}">
                <a16:creationId xmlns:a16="http://schemas.microsoft.com/office/drawing/2014/main" id="{ECB012B3-24CE-4E14-8AC7-3238F8458B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a:endParaRPr lang="en-US" altLang="en-US"/>
          </a:p>
          <a:p>
            <a:pPr>
              <a:buFontTx/>
              <a:buChar char="•"/>
            </a:pPr>
            <a:r>
              <a:rPr lang="en-US" altLang="en-US"/>
              <a:t>Missouri required that in situations where a person could not make decisions for themselves, “clear and convincing” evidence that the person would want removal of life-sustaining treatment would be required and the parents had no such evidence.</a:t>
            </a:r>
          </a:p>
          <a:p>
            <a:pPr>
              <a:buFontTx/>
              <a:buChar char="•"/>
            </a:pPr>
            <a:r>
              <a:rPr lang="en-US" altLang="en-US"/>
              <a:t>The State did not have to accept the “substituted judgment”/wishes of the parents in the absence of substantial proof that their wishes reflected that of the patient.  </a:t>
            </a:r>
          </a:p>
          <a:p>
            <a:pPr lvl="1"/>
            <a:endParaRPr lang="en-US" altLang="en-US"/>
          </a:p>
          <a:p>
            <a:endParaRPr lang="en-US" altLang="en-US"/>
          </a:p>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740521a280_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740521a280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7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794bec1c39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794bec1c39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A1D4FDA1-7CD7-4C3B-8C4A-47F766E881E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a:extLst>
              <a:ext uri="{FF2B5EF4-FFF2-40B4-BE49-F238E27FC236}">
                <a16:creationId xmlns:a16="http://schemas.microsoft.com/office/drawing/2014/main" id="{0A170AB3-324A-4407-8761-0FC40D3487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a:r>
              <a:rPr lang="en-US" altLang="en-US"/>
              <a:t>States have an interest in preserving and protecting human life.</a:t>
            </a:r>
          </a:p>
          <a:p>
            <a:pPr lvl="1"/>
            <a:r>
              <a:rPr lang="en-US" altLang="en-US"/>
              <a:t>The States must develop procedures that will protect a person’s right to refuse medical treatment while also protecting the individual when he cannot protect himself.</a:t>
            </a:r>
          </a:p>
          <a:p>
            <a:endParaRPr lang="en-US" altLang="en-US"/>
          </a:p>
          <a:p>
            <a:endParaRPr lang="en-US" altLang="en-US"/>
          </a:p>
          <a:p>
            <a:r>
              <a:rPr lang="en-US" altLang="en-US"/>
              <a:t>Nancy informed a roommate about one year prior to the accident that “she would not wish to continue her life if sick or injured unless she could live at least halfway normally.”</a:t>
            </a:r>
          </a:p>
          <a:p>
            <a:endParaRPr lang="en-US" altLang="en-US"/>
          </a:p>
          <a:p>
            <a:r>
              <a:rPr lang="en-US" altLang="en-US"/>
              <a:t>After 3 years of litigation, her Parents were eventually able to come up with sufficient evidence and the feeding tube was removed.  Nancy died 12 days later.  </a:t>
            </a: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518475D5-D1F9-4E73-9E74-953A1608341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Rectangle 3">
            <a:extLst>
              <a:ext uri="{FF2B5EF4-FFF2-40B4-BE49-F238E27FC236}">
                <a16:creationId xmlns:a16="http://schemas.microsoft.com/office/drawing/2014/main" id="{E5B39096-3C73-4445-A0B3-171BBB84606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3838" indent="-223838">
              <a:buFontTx/>
              <a:buAutoNum type="arabicPeriod"/>
            </a:pPr>
            <a:r>
              <a:rPr lang="en-US" altLang="en-US"/>
              <a:t>Dispute over who can make decisions.</a:t>
            </a:r>
          </a:p>
          <a:p>
            <a:pPr marL="223838" indent="-223838">
              <a:buFontTx/>
              <a:buAutoNum type="arabicPeriod"/>
            </a:pPr>
            <a:r>
              <a:rPr lang="en-US" altLang="en-US"/>
              <a:t>Dispute over the decision being made.</a:t>
            </a:r>
          </a:p>
          <a:p>
            <a:pPr marL="223838" indent="-223838">
              <a:buFontTx/>
              <a:buAutoNum type="arabicPeriod"/>
            </a:pPr>
            <a:r>
              <a:rPr lang="en-US" altLang="en-US"/>
              <a:t>No one is available or willing to make decisions for you and someone has to be appointed.</a:t>
            </a:r>
          </a:p>
          <a:p>
            <a:pPr marL="223838" indent="-223838"/>
            <a:endParaRPr lang="en-US" altLang="en-US"/>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7a5f300ac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 name="Google Shape;888;g7a5f300ac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7a5f300ace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4" name="Google Shape;894;g7a5f300ace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g7a5f300ace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0" name="Google Shape;900;g7a5f300ace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g7a686b2d10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6" name="Google Shape;906;g7a686b2d10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7a686b2d10_2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1" name="Google Shape;911;g7a686b2d10_2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791a4eb23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791a4eb239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a:extLst>
              <a:ext uri="{FF2B5EF4-FFF2-40B4-BE49-F238E27FC236}">
                <a16:creationId xmlns:a16="http://schemas.microsoft.com/office/drawing/2014/main" id="{8F380E7F-47E5-48C2-B8F7-45F5E8C9FDC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Notes Placeholder 2">
            <a:extLst>
              <a:ext uri="{FF2B5EF4-FFF2-40B4-BE49-F238E27FC236}">
                <a16:creationId xmlns:a16="http://schemas.microsoft.com/office/drawing/2014/main" id="{A46D1D5D-4FDE-479E-B3BD-4361610685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79204" name="Slide Number Placeholder 3">
            <a:extLst>
              <a:ext uri="{FF2B5EF4-FFF2-40B4-BE49-F238E27FC236}">
                <a16:creationId xmlns:a16="http://schemas.microsoft.com/office/drawing/2014/main" id="{D0FFD93A-3AAF-4FB0-8089-63847E5E18A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9C9D780-552C-4DA6-88F6-DBE76DE929A4}" type="slidenum">
              <a:rPr kumimoji="0" lang="en-US" altLang="en-US" sz="1400" b="0" i="0" u="none" strike="noStrike" kern="0" cap="none" spc="0" normalizeH="0" baseline="0" noProof="0">
                <a:ln>
                  <a:noFill/>
                </a:ln>
                <a:solidFill>
                  <a:srgbClr val="000000"/>
                </a:solidFill>
                <a:effectLst/>
                <a:uLnTx/>
                <a:uFillTx/>
                <a:latin typeface="Arial" panose="020B0604020202020204" pitchFamily="34" charset="0"/>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US" altLang="en-US" sz="1400" b="0" i="0" u="none" strike="noStrike" kern="0" cap="none" spc="0" normalizeH="0" baseline="0" noProof="0">
              <a:ln>
                <a:noFill/>
              </a:ln>
              <a:solidFill>
                <a:srgbClr val="000000"/>
              </a:solidFill>
              <a:effectLst/>
              <a:uLnTx/>
              <a:uFillTx/>
              <a:latin typeface="Arial" panose="020B0604020202020204" pitchFamily="34" charset="0"/>
              <a:ea typeface="+mn-ea"/>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7a56a99dff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7a56a99dff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7a56da86e7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7a56da86e7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7a56a99dff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7a56a99dff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7a56da86e7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7a56da86e7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a:extLst>
              <a:ext uri="{FF2B5EF4-FFF2-40B4-BE49-F238E27FC236}">
                <a16:creationId xmlns:a16="http://schemas.microsoft.com/office/drawing/2014/main" id="{7B998200-1272-49BF-BC3F-B933515EDDF6}"/>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Notes Placeholder 2">
            <a:extLst>
              <a:ext uri="{FF2B5EF4-FFF2-40B4-BE49-F238E27FC236}">
                <a16:creationId xmlns:a16="http://schemas.microsoft.com/office/drawing/2014/main" id="{9CFE6E34-4F45-499F-B1BD-AE1A6BDC95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90468" name="Slide Number Placeholder 3">
            <a:extLst>
              <a:ext uri="{FF2B5EF4-FFF2-40B4-BE49-F238E27FC236}">
                <a16:creationId xmlns:a16="http://schemas.microsoft.com/office/drawing/2014/main" id="{967DC5E6-0B03-44A9-A31B-E569FAD2549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CE65FFC-557C-4082-9345-5C4539C688D0}" type="slidenum">
              <a:rPr kumimoji="0" lang="en-US" altLang="en-US" sz="1400" b="0" i="0" u="none" strike="noStrike" kern="0" cap="none" spc="0" normalizeH="0" baseline="0" noProof="0">
                <a:ln>
                  <a:noFill/>
                </a:ln>
                <a:solidFill>
                  <a:srgbClr val="000000"/>
                </a:solidFill>
                <a:effectLst/>
                <a:uLnTx/>
                <a:uFillTx/>
                <a:latin typeface="Arial" panose="020B0604020202020204" pitchFamily="34" charset="0"/>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lang="en-US" altLang="en-US" sz="1400" b="0" i="0" u="none" strike="noStrike" kern="0" cap="none" spc="0" normalizeH="0" baseline="0" noProof="0">
              <a:ln>
                <a:noFill/>
              </a:ln>
              <a:solidFill>
                <a:srgbClr val="000000"/>
              </a:solidFill>
              <a:effectLst/>
              <a:uLnTx/>
              <a:uFillTx/>
              <a:latin typeface="Arial" panose="020B0604020202020204" pitchFamily="34" charset="0"/>
              <a:ea typeface="+mn-ea"/>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a:extLst>
              <a:ext uri="{FF2B5EF4-FFF2-40B4-BE49-F238E27FC236}">
                <a16:creationId xmlns:a16="http://schemas.microsoft.com/office/drawing/2014/main" id="{0A7CFE78-7C45-460C-B46D-F8B4C9987E7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a:extLst>
              <a:ext uri="{FF2B5EF4-FFF2-40B4-BE49-F238E27FC236}">
                <a16:creationId xmlns:a16="http://schemas.microsoft.com/office/drawing/2014/main" id="{88552EC3-9246-46B7-9EF3-6D725713880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91492" name="Slide Number Placeholder 3">
            <a:extLst>
              <a:ext uri="{FF2B5EF4-FFF2-40B4-BE49-F238E27FC236}">
                <a16:creationId xmlns:a16="http://schemas.microsoft.com/office/drawing/2014/main" id="{69CFBE79-057D-4ABA-91B9-6DB3440343F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5F67E0B-55CF-420D-8037-0C539D1063ED}" type="slidenum">
              <a:rPr kumimoji="0" lang="en-US" altLang="en-US" sz="1400" b="0" i="0" u="none" strike="noStrike" kern="0" cap="none" spc="0" normalizeH="0" baseline="0" noProof="0">
                <a:ln>
                  <a:noFill/>
                </a:ln>
                <a:solidFill>
                  <a:srgbClr val="000000"/>
                </a:solidFill>
                <a:effectLst/>
                <a:uLnTx/>
                <a:uFillTx/>
                <a:latin typeface="Times New Roman" panose="02020603050405020304" pitchFamily="18" charset="0"/>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lang="en-US" altLang="en-US" sz="1400" b="0" i="0" u="none" strike="noStrike" kern="0" cap="none" spc="0" normalizeH="0" baseline="0" noProof="0">
              <a:ln>
                <a:noFill/>
              </a:ln>
              <a:solidFill>
                <a:srgbClr val="000000"/>
              </a:solidFill>
              <a:effectLst/>
              <a:uLnTx/>
              <a:uFillTx/>
              <a:latin typeface="Times New Roman" panose="02020603050405020304" pitchFamily="18" charset="0"/>
              <a:ea typeface="+mn-ea"/>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a:extLst>
              <a:ext uri="{FF2B5EF4-FFF2-40B4-BE49-F238E27FC236}">
                <a16:creationId xmlns:a16="http://schemas.microsoft.com/office/drawing/2014/main" id="{AC742674-440D-4B87-9174-F235D7443AA5}"/>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5" name="Notes Placeholder 2">
            <a:extLst>
              <a:ext uri="{FF2B5EF4-FFF2-40B4-BE49-F238E27FC236}">
                <a16:creationId xmlns:a16="http://schemas.microsoft.com/office/drawing/2014/main" id="{DF5AC6F6-4D4E-41AB-BD7D-0687C89ABF2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92516" name="Slide Number Placeholder 3">
            <a:extLst>
              <a:ext uri="{FF2B5EF4-FFF2-40B4-BE49-F238E27FC236}">
                <a16:creationId xmlns:a16="http://schemas.microsoft.com/office/drawing/2014/main" id="{AD2ACB76-DE59-4188-A1A2-C17612B95C1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066BEBF-DCA0-40BA-AE7F-C40654CDBB25}" type="slidenum">
              <a:rPr kumimoji="0" lang="en-US" altLang="en-US" sz="1400" b="0" i="0" u="none" strike="noStrike" kern="0" cap="none" spc="0" normalizeH="0" baseline="0" noProof="0">
                <a:ln>
                  <a:noFill/>
                </a:ln>
                <a:solidFill>
                  <a:srgbClr val="000000"/>
                </a:solidFill>
                <a:effectLst/>
                <a:uLnTx/>
                <a:uFillTx/>
                <a:latin typeface="Times New Roman" panose="02020603050405020304" pitchFamily="18" charset="0"/>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lang="en-US" altLang="en-US" sz="1400" b="0" i="0" u="none" strike="noStrike" kern="0" cap="none" spc="0" normalizeH="0" baseline="0" noProof="0">
              <a:ln>
                <a:noFill/>
              </a:ln>
              <a:solidFill>
                <a:srgbClr val="000000"/>
              </a:solidFill>
              <a:effectLst/>
              <a:uLnTx/>
              <a:uFillTx/>
              <a:latin typeface="Times New Roman" panose="02020603050405020304" pitchFamily="18" charset="0"/>
              <a:ea typeface="+mn-ea"/>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740521a280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740521a280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a:extLst>
              <a:ext uri="{FF2B5EF4-FFF2-40B4-BE49-F238E27FC236}">
                <a16:creationId xmlns:a16="http://schemas.microsoft.com/office/drawing/2014/main" id="{69D5F19D-9DB3-465E-9F41-B7B0BA9F3DEE}"/>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Notes Placeholder 2">
            <a:extLst>
              <a:ext uri="{FF2B5EF4-FFF2-40B4-BE49-F238E27FC236}">
                <a16:creationId xmlns:a16="http://schemas.microsoft.com/office/drawing/2014/main" id="{87B50628-9F1A-4B26-B864-EA6B1BA2618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93540" name="Slide Number Placeholder 3">
            <a:extLst>
              <a:ext uri="{FF2B5EF4-FFF2-40B4-BE49-F238E27FC236}">
                <a16:creationId xmlns:a16="http://schemas.microsoft.com/office/drawing/2014/main" id="{5154E4C5-8C4B-4CAE-9C14-44E7F3D9DB3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6438785-2E48-4098-9226-FC5B26BB820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a:sym typeface="Arial"/>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7a56a99df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7a56a99df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a:extLst>
              <a:ext uri="{FF2B5EF4-FFF2-40B4-BE49-F238E27FC236}">
                <a16:creationId xmlns:a16="http://schemas.microsoft.com/office/drawing/2014/main" id="{86FFDAD1-B28B-4269-9430-47CCCCDA5EC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9" name="Notes Placeholder 2">
            <a:extLst>
              <a:ext uri="{FF2B5EF4-FFF2-40B4-BE49-F238E27FC236}">
                <a16:creationId xmlns:a16="http://schemas.microsoft.com/office/drawing/2014/main" id="{42DB5943-8C35-4625-B0D4-AE5C1ADAD8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8420" name="Slide Number Placeholder 3">
            <a:extLst>
              <a:ext uri="{FF2B5EF4-FFF2-40B4-BE49-F238E27FC236}">
                <a16:creationId xmlns:a16="http://schemas.microsoft.com/office/drawing/2014/main" id="{85DD550A-DB65-4591-8740-D260471C535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32C8D87-9779-4365-988C-4874BDFDAA8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a:sym typeface="Arial"/>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7a56a99dff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7a56a99dff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7a56a99dff_2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7a56a99dff_2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7a56a99df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7a56a99df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7a56a99df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7a56a99df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7a56a99dff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7a56a99dff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7a56da86e7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7a56da86e7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7a56da86e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7a56da86e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794bec1c39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794bec1c39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7a56a99dff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7a56a99dff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7a56a99dff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7a56a99dff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a:extLst>
              <a:ext uri="{FF2B5EF4-FFF2-40B4-BE49-F238E27FC236}">
                <a16:creationId xmlns:a16="http://schemas.microsoft.com/office/drawing/2014/main" id="{7B077B91-8A23-4568-9473-858BD21075A4}"/>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7" name="Notes Placeholder 2">
            <a:extLst>
              <a:ext uri="{FF2B5EF4-FFF2-40B4-BE49-F238E27FC236}">
                <a16:creationId xmlns:a16="http://schemas.microsoft.com/office/drawing/2014/main" id="{2A462EA5-9C6F-4B9B-A705-D3514AAEF46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80228" name="Slide Number Placeholder 3">
            <a:extLst>
              <a:ext uri="{FF2B5EF4-FFF2-40B4-BE49-F238E27FC236}">
                <a16:creationId xmlns:a16="http://schemas.microsoft.com/office/drawing/2014/main" id="{D86D1E15-8A1E-4E7B-82B9-8154311C6A1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256E6FB-8068-4EAB-94C8-9E8B4870D4EE}" type="slidenum">
              <a:rPr kumimoji="0" lang="en-US" altLang="en-US" sz="1400" b="0" i="0" u="none" strike="noStrike" kern="0" cap="none" spc="0" normalizeH="0" baseline="0" noProof="0">
                <a:ln>
                  <a:noFill/>
                </a:ln>
                <a:solidFill>
                  <a:srgbClr val="000000"/>
                </a:solidFill>
                <a:effectLst/>
                <a:uLnTx/>
                <a:uFillTx/>
                <a:latin typeface="Times New Roman" panose="02020603050405020304" pitchFamily="18"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55</a:t>
            </a:fld>
            <a:endParaRPr kumimoji="0" lang="en-US" altLang="en-US" sz="1400" b="0" i="0" u="none" strike="noStrike" kern="0" cap="none" spc="0" normalizeH="0" baseline="0" noProof="0">
              <a:ln>
                <a:noFill/>
              </a:ln>
              <a:solidFill>
                <a:srgbClr val="000000"/>
              </a:solidFill>
              <a:effectLst/>
              <a:uLnTx/>
              <a:uFillTx/>
              <a:latin typeface="Times New Roman" panose="02020603050405020304" pitchFamily="18" charset="0"/>
              <a:cs typeface="Arial"/>
              <a:sym typeface="Arial"/>
            </a:endParaRPr>
          </a:p>
        </p:txBody>
      </p:sp>
    </p:spTree>
    <p:extLst>
      <p:ext uri="{BB962C8B-B14F-4D97-AF65-F5344CB8AC3E}">
        <p14:creationId xmlns:p14="http://schemas.microsoft.com/office/powerpoint/2010/main" val="15910174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a:extLst>
              <a:ext uri="{FF2B5EF4-FFF2-40B4-BE49-F238E27FC236}">
                <a16:creationId xmlns:a16="http://schemas.microsoft.com/office/drawing/2014/main" id="{2E09E17D-4E8E-442B-88D9-30762DB168C2}"/>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Notes Placeholder 2">
            <a:extLst>
              <a:ext uri="{FF2B5EF4-FFF2-40B4-BE49-F238E27FC236}">
                <a16:creationId xmlns:a16="http://schemas.microsoft.com/office/drawing/2014/main" id="{EC94C14D-735B-471D-9A6E-FC8AC8DE32D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81252" name="Slide Number Placeholder 3">
            <a:extLst>
              <a:ext uri="{FF2B5EF4-FFF2-40B4-BE49-F238E27FC236}">
                <a16:creationId xmlns:a16="http://schemas.microsoft.com/office/drawing/2014/main" id="{A039B2FB-B79F-47AA-A5B9-777FF987734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5B6AAE66-FE14-49D7-B0B7-E41921BDF8FC}" type="slidenum">
              <a:rPr kumimoji="0" lang="en-US" altLang="en-US" sz="1400" b="0" i="0" u="none" strike="noStrike" kern="0" cap="none" spc="0" normalizeH="0" baseline="0" noProof="0">
                <a:ln>
                  <a:noFill/>
                </a:ln>
                <a:solidFill>
                  <a:srgbClr val="000000"/>
                </a:solidFill>
                <a:effectLst/>
                <a:uLnTx/>
                <a:uFillTx/>
                <a:latin typeface="Times New Roman" panose="02020603050405020304" pitchFamily="18"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56</a:t>
            </a:fld>
            <a:endParaRPr kumimoji="0" lang="en-US" altLang="en-US" sz="1400" b="0" i="0" u="none" strike="noStrike" kern="0" cap="none" spc="0" normalizeH="0" baseline="0" noProof="0">
              <a:ln>
                <a:noFill/>
              </a:ln>
              <a:solidFill>
                <a:srgbClr val="000000"/>
              </a:solidFill>
              <a:effectLst/>
              <a:uLnTx/>
              <a:uFillTx/>
              <a:latin typeface="Times New Roman" panose="02020603050405020304" pitchFamily="18" charset="0"/>
              <a:cs typeface="Arial"/>
              <a:sym typeface="Arial"/>
            </a:endParaRPr>
          </a:p>
        </p:txBody>
      </p:sp>
    </p:spTree>
    <p:extLst>
      <p:ext uri="{BB962C8B-B14F-4D97-AF65-F5344CB8AC3E}">
        <p14:creationId xmlns:p14="http://schemas.microsoft.com/office/powerpoint/2010/main" val="14466935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a:extLst>
              <a:ext uri="{FF2B5EF4-FFF2-40B4-BE49-F238E27FC236}">
                <a16:creationId xmlns:a16="http://schemas.microsoft.com/office/drawing/2014/main" id="{10AC9F7F-11D6-400A-AC23-D3EF31E7770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5" name="Notes Placeholder 2">
            <a:extLst>
              <a:ext uri="{FF2B5EF4-FFF2-40B4-BE49-F238E27FC236}">
                <a16:creationId xmlns:a16="http://schemas.microsoft.com/office/drawing/2014/main" id="{AED20E2C-F468-4923-9BAA-76A95AB7A4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2276" name="Slide Number Placeholder 3">
            <a:extLst>
              <a:ext uri="{FF2B5EF4-FFF2-40B4-BE49-F238E27FC236}">
                <a16:creationId xmlns:a16="http://schemas.microsoft.com/office/drawing/2014/main" id="{2F02A0F3-69A1-42F4-B9B0-73B74D34392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4AE0646-82B4-4D55-AE28-1899F957C8B8}" type="slidenum">
              <a:rPr kumimoji="0" lang="en-US" altLang="en-US" sz="1400" b="0" i="0" u="none" strike="noStrike" kern="0" cap="none" spc="0" normalizeH="0" baseline="0" noProof="0">
                <a:ln>
                  <a:noFill/>
                </a:ln>
                <a:solidFill>
                  <a:srgbClr val="000000"/>
                </a:solidFill>
                <a:effectLst/>
                <a:uLnTx/>
                <a:uFillTx/>
                <a:latin typeface="Arial" panose="020B0604020202020204" pitchFamily="34"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57</a:t>
            </a:fld>
            <a:endParaRPr kumimoji="0" lang="en-US" altLang="en-US" sz="14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p:txBody>
      </p:sp>
    </p:spTree>
    <p:extLst>
      <p:ext uri="{BB962C8B-B14F-4D97-AF65-F5344CB8AC3E}">
        <p14:creationId xmlns:p14="http://schemas.microsoft.com/office/powerpoint/2010/main" val="17100105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a:extLst>
              <a:ext uri="{FF2B5EF4-FFF2-40B4-BE49-F238E27FC236}">
                <a16:creationId xmlns:a16="http://schemas.microsoft.com/office/drawing/2014/main" id="{F94FE5F0-9A35-4B0F-9C1D-3448638EC7A5}"/>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Notes Placeholder 2">
            <a:extLst>
              <a:ext uri="{FF2B5EF4-FFF2-40B4-BE49-F238E27FC236}">
                <a16:creationId xmlns:a16="http://schemas.microsoft.com/office/drawing/2014/main" id="{0934DF8A-A93A-4892-A296-5668C145F7F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3300" name="Slide Number Placeholder 3">
            <a:extLst>
              <a:ext uri="{FF2B5EF4-FFF2-40B4-BE49-F238E27FC236}">
                <a16:creationId xmlns:a16="http://schemas.microsoft.com/office/drawing/2014/main" id="{CC8E4622-406C-4C47-AF5B-F33479397BA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E0E19E4D-6296-4D11-BE09-FB00C24AFD80}" type="slidenum">
              <a:rPr kumimoji="0" lang="en-US" altLang="en-US" sz="1400" b="0" i="0" u="none" strike="noStrike" kern="0" cap="none" spc="0" normalizeH="0" baseline="0" noProof="0">
                <a:ln>
                  <a:noFill/>
                </a:ln>
                <a:solidFill>
                  <a:srgbClr val="000000"/>
                </a:solidFill>
                <a:effectLst/>
                <a:uLnTx/>
                <a:uFillTx/>
                <a:latin typeface="Arial" panose="020B0604020202020204" pitchFamily="34"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58</a:t>
            </a:fld>
            <a:endParaRPr kumimoji="0" lang="en-US" altLang="en-US" sz="14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p:txBody>
      </p:sp>
    </p:spTree>
    <p:extLst>
      <p:ext uri="{BB962C8B-B14F-4D97-AF65-F5344CB8AC3E}">
        <p14:creationId xmlns:p14="http://schemas.microsoft.com/office/powerpoint/2010/main" val="2598389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a:extLst>
              <a:ext uri="{FF2B5EF4-FFF2-40B4-BE49-F238E27FC236}">
                <a16:creationId xmlns:a16="http://schemas.microsoft.com/office/drawing/2014/main" id="{5E7AA46F-D220-4DB8-87EB-FEAAC33095E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Notes Placeholder 2">
            <a:extLst>
              <a:ext uri="{FF2B5EF4-FFF2-40B4-BE49-F238E27FC236}">
                <a16:creationId xmlns:a16="http://schemas.microsoft.com/office/drawing/2014/main" id="{8D8758B6-511B-4173-A09A-98E736C76D5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5348" name="Slide Number Placeholder 3">
            <a:extLst>
              <a:ext uri="{FF2B5EF4-FFF2-40B4-BE49-F238E27FC236}">
                <a16:creationId xmlns:a16="http://schemas.microsoft.com/office/drawing/2014/main" id="{6A5349FD-CEE1-456A-91D9-F22D31BFBE8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AD8982D-F5FD-4593-B3CC-D8A7BC56A91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a:extLst>
              <a:ext uri="{FF2B5EF4-FFF2-40B4-BE49-F238E27FC236}">
                <a16:creationId xmlns:a16="http://schemas.microsoft.com/office/drawing/2014/main" id="{BFB1D66B-9DAE-494E-B290-5E567AFEB21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46CF027-9560-4E26-98AC-30C0EBF5DBF8}"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6371" name="Rectangle 2">
            <a:extLst>
              <a:ext uri="{FF2B5EF4-FFF2-40B4-BE49-F238E27FC236}">
                <a16:creationId xmlns:a16="http://schemas.microsoft.com/office/drawing/2014/main" id="{493AF59E-CAD2-4606-8487-962B4A8C23E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2" name="Rectangle 3">
            <a:extLst>
              <a:ext uri="{FF2B5EF4-FFF2-40B4-BE49-F238E27FC236}">
                <a16:creationId xmlns:a16="http://schemas.microsoft.com/office/drawing/2014/main" id="{94E36CE9-BED6-4B97-8907-382187F0AF8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74275347e3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74275347e3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a:extLst>
              <a:ext uri="{FF2B5EF4-FFF2-40B4-BE49-F238E27FC236}">
                <a16:creationId xmlns:a16="http://schemas.microsoft.com/office/drawing/2014/main" id="{828A7925-AE81-48B7-9C59-321C21F11090}"/>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3" name="Notes Placeholder 2">
            <a:extLst>
              <a:ext uri="{FF2B5EF4-FFF2-40B4-BE49-F238E27FC236}">
                <a16:creationId xmlns:a16="http://schemas.microsoft.com/office/drawing/2014/main" id="{83DDBABE-E3B3-438E-B303-8768AE2305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99684" name="Slide Number Placeholder 3">
            <a:extLst>
              <a:ext uri="{FF2B5EF4-FFF2-40B4-BE49-F238E27FC236}">
                <a16:creationId xmlns:a16="http://schemas.microsoft.com/office/drawing/2014/main" id="{ADD5AF1F-D3AD-4E80-A34A-3E292AB33CE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7BFAFF-BC2D-4BEB-B558-076910CE92A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74030ba1c7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74030ba1c7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a:extLst>
              <a:ext uri="{FF2B5EF4-FFF2-40B4-BE49-F238E27FC236}">
                <a16:creationId xmlns:a16="http://schemas.microsoft.com/office/drawing/2014/main" id="{70726C9D-3301-4D15-9741-D17AF733AFC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Notes Placeholder 2">
            <a:extLst>
              <a:ext uri="{FF2B5EF4-FFF2-40B4-BE49-F238E27FC236}">
                <a16:creationId xmlns:a16="http://schemas.microsoft.com/office/drawing/2014/main" id="{0B36D9B1-C8FA-431E-B452-071515677B3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00708" name="Slide Number Placeholder 3">
            <a:extLst>
              <a:ext uri="{FF2B5EF4-FFF2-40B4-BE49-F238E27FC236}">
                <a16:creationId xmlns:a16="http://schemas.microsoft.com/office/drawing/2014/main" id="{19CB6CC3-65F8-485F-9B97-35A65D0D35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EADA5C-2070-42D0-B8E8-BA09ADDB966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a:extLst>
              <a:ext uri="{FF2B5EF4-FFF2-40B4-BE49-F238E27FC236}">
                <a16:creationId xmlns:a16="http://schemas.microsoft.com/office/drawing/2014/main" id="{A6D1D332-3F4E-47C9-9FAE-FAC94737482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Notes Placeholder 2">
            <a:extLst>
              <a:ext uri="{FF2B5EF4-FFF2-40B4-BE49-F238E27FC236}">
                <a16:creationId xmlns:a16="http://schemas.microsoft.com/office/drawing/2014/main" id="{3D11E2D2-F006-4D68-9845-1E0C0BCEF98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01732" name="Slide Number Placeholder 3">
            <a:extLst>
              <a:ext uri="{FF2B5EF4-FFF2-40B4-BE49-F238E27FC236}">
                <a16:creationId xmlns:a16="http://schemas.microsoft.com/office/drawing/2014/main" id="{436B66A6-6EEE-4EA2-B59C-613B08749D7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C6D033-F9D0-4483-9415-7565AFA71B3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a:extLst>
              <a:ext uri="{FF2B5EF4-FFF2-40B4-BE49-F238E27FC236}">
                <a16:creationId xmlns:a16="http://schemas.microsoft.com/office/drawing/2014/main" id="{6FD59431-BA67-41B7-9686-9C6C8E70E42F}"/>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5" name="Notes Placeholder 2">
            <a:extLst>
              <a:ext uri="{FF2B5EF4-FFF2-40B4-BE49-F238E27FC236}">
                <a16:creationId xmlns:a16="http://schemas.microsoft.com/office/drawing/2014/main" id="{A1A884EE-D333-486E-ACA1-5AE4B35F1F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02756" name="Slide Number Placeholder 3">
            <a:extLst>
              <a:ext uri="{FF2B5EF4-FFF2-40B4-BE49-F238E27FC236}">
                <a16:creationId xmlns:a16="http://schemas.microsoft.com/office/drawing/2014/main" id="{7E5C2E3E-EECB-4AA6-B153-F059409BB1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BD60DA1-3367-44CA-A557-F6901C0F98C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a:extLst>
              <a:ext uri="{FF2B5EF4-FFF2-40B4-BE49-F238E27FC236}">
                <a16:creationId xmlns:a16="http://schemas.microsoft.com/office/drawing/2014/main" id="{9994BCCA-68A1-495F-A75C-FB3C350C5B1B}"/>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9" name="Notes Placeholder 2">
            <a:extLst>
              <a:ext uri="{FF2B5EF4-FFF2-40B4-BE49-F238E27FC236}">
                <a16:creationId xmlns:a16="http://schemas.microsoft.com/office/drawing/2014/main" id="{C7EB8EF7-52E7-44D0-9FFA-BABA7E96334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03780" name="Slide Number Placeholder 3">
            <a:extLst>
              <a:ext uri="{FF2B5EF4-FFF2-40B4-BE49-F238E27FC236}">
                <a16:creationId xmlns:a16="http://schemas.microsoft.com/office/drawing/2014/main" id="{46BCC67B-1AC9-4B97-894A-485C5CC19A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1B18DBD-ABE3-43AC-9751-D7E255AC621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794bec1c39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794bec1c39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7a57b568a3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7a57b568a3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7a57b568a3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7a57b568a3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7a57b568a3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7a57b568a3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7a58c5049a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7a58c5049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791a4eb239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791a4eb239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7a56a99dff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7a56a99dff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7a57b568a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7a57b568a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7a57b568a3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7a57b568a3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7a57b568a3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7a57b568a3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a:extLst>
              <a:ext uri="{FF2B5EF4-FFF2-40B4-BE49-F238E27FC236}">
                <a16:creationId xmlns:a16="http://schemas.microsoft.com/office/drawing/2014/main" id="{AD6E88DD-5DAD-4849-833C-2A6F77775FD0}"/>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3" name="Notes Placeholder 2">
            <a:extLst>
              <a:ext uri="{FF2B5EF4-FFF2-40B4-BE49-F238E27FC236}">
                <a16:creationId xmlns:a16="http://schemas.microsoft.com/office/drawing/2014/main" id="{11293903-017C-47E9-A98B-08E524F05FC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04804" name="Slide Number Placeholder 3">
            <a:extLst>
              <a:ext uri="{FF2B5EF4-FFF2-40B4-BE49-F238E27FC236}">
                <a16:creationId xmlns:a16="http://schemas.microsoft.com/office/drawing/2014/main" id="{93AF7F46-3864-49C9-96D8-AE9251CFAF6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F53B1C9-0F2E-43B5-8504-D31DCA60672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7a57b568a3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7a57b568a3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7a57b568a3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7a57b568a3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7a57b568a3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7a57b568a3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7a57b568a3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7a57b568a3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374896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791a4eb239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791a4eb239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7a6b36924a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7a6b36924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7a56da86e7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7a56da86e7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a:extLst>
              <a:ext uri="{FF2B5EF4-FFF2-40B4-BE49-F238E27FC236}">
                <a16:creationId xmlns:a16="http://schemas.microsoft.com/office/drawing/2014/main" id="{14144860-CFE3-4752-9442-8AC252A7FDA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Notes Placeholder 2">
            <a:extLst>
              <a:ext uri="{FF2B5EF4-FFF2-40B4-BE49-F238E27FC236}">
                <a16:creationId xmlns:a16="http://schemas.microsoft.com/office/drawing/2014/main" id="{49CA6BBA-136A-435F-8833-44CF0C2D13C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08900" name="Slide Number Placeholder 3">
            <a:extLst>
              <a:ext uri="{FF2B5EF4-FFF2-40B4-BE49-F238E27FC236}">
                <a16:creationId xmlns:a16="http://schemas.microsoft.com/office/drawing/2014/main" id="{7F6BD678-C81E-4AEB-ACB3-57651924793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1C66E9A-D145-4292-84A7-F901D9021D4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a:extLst>
              <a:ext uri="{FF2B5EF4-FFF2-40B4-BE49-F238E27FC236}">
                <a16:creationId xmlns:a16="http://schemas.microsoft.com/office/drawing/2014/main" id="{90896F63-F578-4C6C-843F-E22435F0B53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3" name="Notes Placeholder 2">
            <a:extLst>
              <a:ext uri="{FF2B5EF4-FFF2-40B4-BE49-F238E27FC236}">
                <a16:creationId xmlns:a16="http://schemas.microsoft.com/office/drawing/2014/main" id="{F2E32231-9407-4D66-B991-70941737A8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09924" name="Slide Number Placeholder 3">
            <a:extLst>
              <a:ext uri="{FF2B5EF4-FFF2-40B4-BE49-F238E27FC236}">
                <a16:creationId xmlns:a16="http://schemas.microsoft.com/office/drawing/2014/main" id="{46AD1171-DF63-45BC-8DAC-905A871F9E4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FA875EC-AC03-4E44-9C9F-F73E1107E6E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a:extLst>
              <a:ext uri="{FF2B5EF4-FFF2-40B4-BE49-F238E27FC236}">
                <a16:creationId xmlns:a16="http://schemas.microsoft.com/office/drawing/2014/main" id="{9EC04878-1825-4176-B257-F336EE34B51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Notes Placeholder 2">
            <a:extLst>
              <a:ext uri="{FF2B5EF4-FFF2-40B4-BE49-F238E27FC236}">
                <a16:creationId xmlns:a16="http://schemas.microsoft.com/office/drawing/2014/main" id="{F73B3DE4-D167-4B31-BB61-56D690C9B7D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10948" name="Slide Number Placeholder 3">
            <a:extLst>
              <a:ext uri="{FF2B5EF4-FFF2-40B4-BE49-F238E27FC236}">
                <a16:creationId xmlns:a16="http://schemas.microsoft.com/office/drawing/2014/main" id="{8207E809-0DA2-4326-A66E-F50F0907D1E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D9A3388-5026-454A-99BE-99EA36FA603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a:extLst>
              <a:ext uri="{FF2B5EF4-FFF2-40B4-BE49-F238E27FC236}">
                <a16:creationId xmlns:a16="http://schemas.microsoft.com/office/drawing/2014/main" id="{46BEB6FB-670D-446F-9FCD-27F55BAD994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1" name="Notes Placeholder 2">
            <a:extLst>
              <a:ext uri="{FF2B5EF4-FFF2-40B4-BE49-F238E27FC236}">
                <a16:creationId xmlns:a16="http://schemas.microsoft.com/office/drawing/2014/main" id="{AC526F21-02F1-49DE-BE49-A9B0644894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11972" name="Slide Number Placeholder 3">
            <a:extLst>
              <a:ext uri="{FF2B5EF4-FFF2-40B4-BE49-F238E27FC236}">
                <a16:creationId xmlns:a16="http://schemas.microsoft.com/office/drawing/2014/main" id="{7E1A3EF0-BDB7-4784-8399-C18AE94A6C6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121DB6D-A724-4E4E-A9A6-32C20B5E729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a:extLst>
              <a:ext uri="{FF2B5EF4-FFF2-40B4-BE49-F238E27FC236}">
                <a16:creationId xmlns:a16="http://schemas.microsoft.com/office/drawing/2014/main" id="{6F2D5038-C7DA-4175-8A6D-0D05EBB4811E}"/>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Notes Placeholder 2">
            <a:extLst>
              <a:ext uri="{FF2B5EF4-FFF2-40B4-BE49-F238E27FC236}">
                <a16:creationId xmlns:a16="http://schemas.microsoft.com/office/drawing/2014/main" id="{2C2EE706-87F1-42D4-8E6E-2FA9B96D9A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12996" name="Slide Number Placeholder 3">
            <a:extLst>
              <a:ext uri="{FF2B5EF4-FFF2-40B4-BE49-F238E27FC236}">
                <a16:creationId xmlns:a16="http://schemas.microsoft.com/office/drawing/2014/main" id="{8551E75D-F87C-405C-89D9-863163AAFF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A8C6C97-10B6-4EC9-8B34-E645D830123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a:extLst>
              <a:ext uri="{FF2B5EF4-FFF2-40B4-BE49-F238E27FC236}">
                <a16:creationId xmlns:a16="http://schemas.microsoft.com/office/drawing/2014/main" id="{05071561-0D2B-4793-9998-185677395C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9" name="Notes Placeholder 2">
            <a:extLst>
              <a:ext uri="{FF2B5EF4-FFF2-40B4-BE49-F238E27FC236}">
                <a16:creationId xmlns:a16="http://schemas.microsoft.com/office/drawing/2014/main" id="{8FCC712A-882D-4CBA-982F-FF96B3F135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14020" name="Slide Number Placeholder 3">
            <a:extLst>
              <a:ext uri="{FF2B5EF4-FFF2-40B4-BE49-F238E27FC236}">
                <a16:creationId xmlns:a16="http://schemas.microsoft.com/office/drawing/2014/main" id="{7D55C539-9D29-49E7-8215-4DC469CEE49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3257498-714B-4EA6-9FB3-D6D8D19CB42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a:extLst>
              <a:ext uri="{FF2B5EF4-FFF2-40B4-BE49-F238E27FC236}">
                <a16:creationId xmlns:a16="http://schemas.microsoft.com/office/drawing/2014/main" id="{A5F81CFF-9428-47FB-A3B3-A94FFC37F429}"/>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Notes Placeholder 2">
            <a:extLst>
              <a:ext uri="{FF2B5EF4-FFF2-40B4-BE49-F238E27FC236}">
                <a16:creationId xmlns:a16="http://schemas.microsoft.com/office/drawing/2014/main" id="{FE28AFE5-421B-4D2B-B6D2-EE61995092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15044" name="Slide Number Placeholder 3">
            <a:extLst>
              <a:ext uri="{FF2B5EF4-FFF2-40B4-BE49-F238E27FC236}">
                <a16:creationId xmlns:a16="http://schemas.microsoft.com/office/drawing/2014/main" id="{BEF3EC46-4356-4170-BF51-852258D4A33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420D4A8-F7E4-4A9A-BE73-9C7ADA961C5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a:extLst>
              <a:ext uri="{FF2B5EF4-FFF2-40B4-BE49-F238E27FC236}">
                <a16:creationId xmlns:a16="http://schemas.microsoft.com/office/drawing/2014/main" id="{DC050602-D077-45B9-BB0C-20DF4E1E1CD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6067" name="Notes Placeholder 2">
            <a:extLst>
              <a:ext uri="{FF2B5EF4-FFF2-40B4-BE49-F238E27FC236}">
                <a16:creationId xmlns:a16="http://schemas.microsoft.com/office/drawing/2014/main" id="{84A1E400-9A0C-4875-8887-D624E31E030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16068" name="Slide Number Placeholder 3">
            <a:extLst>
              <a:ext uri="{FF2B5EF4-FFF2-40B4-BE49-F238E27FC236}">
                <a16:creationId xmlns:a16="http://schemas.microsoft.com/office/drawing/2014/main" id="{7C6977E8-7D59-4F59-B408-8EC6BB81B03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4D0F959-3995-494E-8BAB-1FC4B3DA67A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a:extLst>
              <a:ext uri="{FF2B5EF4-FFF2-40B4-BE49-F238E27FC236}">
                <a16:creationId xmlns:a16="http://schemas.microsoft.com/office/drawing/2014/main" id="{E302A532-F25A-4746-A71A-A7722E8DE5F0}"/>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7091" name="Notes Placeholder 2">
            <a:extLst>
              <a:ext uri="{FF2B5EF4-FFF2-40B4-BE49-F238E27FC236}">
                <a16:creationId xmlns:a16="http://schemas.microsoft.com/office/drawing/2014/main" id="{1DF25EE9-8D7A-4B9D-B123-67527A99F4A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17092" name="Slide Number Placeholder 3">
            <a:extLst>
              <a:ext uri="{FF2B5EF4-FFF2-40B4-BE49-F238E27FC236}">
                <a16:creationId xmlns:a16="http://schemas.microsoft.com/office/drawing/2014/main" id="{5D6885F1-D6B4-4FCE-96F8-6F8F71F31BC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CE80C84-8C6F-4D1F-849E-80BDE158C2F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a:extLst>
              <a:ext uri="{FF2B5EF4-FFF2-40B4-BE49-F238E27FC236}">
                <a16:creationId xmlns:a16="http://schemas.microsoft.com/office/drawing/2014/main" id="{648FFAC7-72D5-44A3-8737-F5F5778580F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115" name="Notes Placeholder 2">
            <a:extLst>
              <a:ext uri="{FF2B5EF4-FFF2-40B4-BE49-F238E27FC236}">
                <a16:creationId xmlns:a16="http://schemas.microsoft.com/office/drawing/2014/main" id="{483D713B-14E6-4ABA-9883-237B3DF043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18116" name="Slide Number Placeholder 3">
            <a:extLst>
              <a:ext uri="{FF2B5EF4-FFF2-40B4-BE49-F238E27FC236}">
                <a16:creationId xmlns:a16="http://schemas.microsoft.com/office/drawing/2014/main" id="{5E6C7DA7-BFB4-4B1F-A72F-75B3F53674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9E609EB-7E20-4C1F-91EE-5EF055CD8CE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7a56da86e7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7a56da86e7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7a57b568a3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7a57b568a3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7a57b568a3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7a57b568a3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7a57b568a3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7a57b568a3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7a58c5049a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7a58c5049a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a:extLst>
              <a:ext uri="{FF2B5EF4-FFF2-40B4-BE49-F238E27FC236}">
                <a16:creationId xmlns:a16="http://schemas.microsoft.com/office/drawing/2014/main" id="{12F54968-6D87-4F48-911E-2798BCFE2124}"/>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Notes Placeholder 2">
            <a:extLst>
              <a:ext uri="{FF2B5EF4-FFF2-40B4-BE49-F238E27FC236}">
                <a16:creationId xmlns:a16="http://schemas.microsoft.com/office/drawing/2014/main" id="{9912BEF5-CCD6-45B3-BE9C-DAA8A3DE521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06852" name="Slide Number Placeholder 3">
            <a:extLst>
              <a:ext uri="{FF2B5EF4-FFF2-40B4-BE49-F238E27FC236}">
                <a16:creationId xmlns:a16="http://schemas.microsoft.com/office/drawing/2014/main" id="{45BC1C47-96C3-4692-8921-4F3E8D563E5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14B6421-BD9A-44A8-85E6-7512E278610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a:extLst>
              <a:ext uri="{FF2B5EF4-FFF2-40B4-BE49-F238E27FC236}">
                <a16:creationId xmlns:a16="http://schemas.microsoft.com/office/drawing/2014/main" id="{0CCF5319-9981-4EA8-936C-532B4FB95B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Notes Placeholder 2">
            <a:extLst>
              <a:ext uri="{FF2B5EF4-FFF2-40B4-BE49-F238E27FC236}">
                <a16:creationId xmlns:a16="http://schemas.microsoft.com/office/drawing/2014/main" id="{49F6BA86-CD67-4580-86C6-B1CD0EC525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07876" name="Slide Number Placeholder 3">
            <a:extLst>
              <a:ext uri="{FF2B5EF4-FFF2-40B4-BE49-F238E27FC236}">
                <a16:creationId xmlns:a16="http://schemas.microsoft.com/office/drawing/2014/main" id="{FE19DD4F-C3A5-42F7-B484-087A4994315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EFBEEC2-F5A6-43BF-8F03-CB4A8D191FB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a:extLst>
              <a:ext uri="{FF2B5EF4-FFF2-40B4-BE49-F238E27FC236}">
                <a16:creationId xmlns:a16="http://schemas.microsoft.com/office/drawing/2014/main" id="{01B5250B-5BA7-4536-BD2F-A97A8AC011F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39" name="Notes Placeholder 2">
            <a:extLst>
              <a:ext uri="{FF2B5EF4-FFF2-40B4-BE49-F238E27FC236}">
                <a16:creationId xmlns:a16="http://schemas.microsoft.com/office/drawing/2014/main" id="{DE2A02E5-2F3E-4F0E-8CAD-55B2BE5E4F0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19140" name="Slide Number Placeholder 3">
            <a:extLst>
              <a:ext uri="{FF2B5EF4-FFF2-40B4-BE49-F238E27FC236}">
                <a16:creationId xmlns:a16="http://schemas.microsoft.com/office/drawing/2014/main" id="{4515D804-7BE4-4035-BA3D-B9C0DB7E0B4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D11C71-3A2D-4CF9-AEE2-6DB514171B3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a:extLst>
              <a:ext uri="{FF2B5EF4-FFF2-40B4-BE49-F238E27FC236}">
                <a16:creationId xmlns:a16="http://schemas.microsoft.com/office/drawing/2014/main" id="{953E4822-374E-45FF-933B-DD91C4330F8B}"/>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163" name="Notes Placeholder 2">
            <a:extLst>
              <a:ext uri="{FF2B5EF4-FFF2-40B4-BE49-F238E27FC236}">
                <a16:creationId xmlns:a16="http://schemas.microsoft.com/office/drawing/2014/main" id="{06756041-58C1-424F-8EBC-9150A3397E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20164" name="Slide Number Placeholder 3">
            <a:extLst>
              <a:ext uri="{FF2B5EF4-FFF2-40B4-BE49-F238E27FC236}">
                <a16:creationId xmlns:a16="http://schemas.microsoft.com/office/drawing/2014/main" id="{C5E9F034-837F-4202-95D7-D3F193348E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E201903-35C5-4AA9-A8C1-0B0EA9E194C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a:extLst>
              <a:ext uri="{FF2B5EF4-FFF2-40B4-BE49-F238E27FC236}">
                <a16:creationId xmlns:a16="http://schemas.microsoft.com/office/drawing/2014/main" id="{1B674D71-EADF-4B27-9557-659E532D7AB3}"/>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187" name="Notes Placeholder 2">
            <a:extLst>
              <a:ext uri="{FF2B5EF4-FFF2-40B4-BE49-F238E27FC236}">
                <a16:creationId xmlns:a16="http://schemas.microsoft.com/office/drawing/2014/main" id="{E244457A-B8C9-4EB2-B572-F6D0DC8ED59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21188" name="Slide Number Placeholder 3">
            <a:extLst>
              <a:ext uri="{FF2B5EF4-FFF2-40B4-BE49-F238E27FC236}">
                <a16:creationId xmlns:a16="http://schemas.microsoft.com/office/drawing/2014/main" id="{69C5F0D2-58ED-4B46-81B6-7B4767A5FA7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246A4EF-81DB-4B65-8FF5-7B0BB797C3A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a:extLst>
              <a:ext uri="{FF2B5EF4-FFF2-40B4-BE49-F238E27FC236}">
                <a16:creationId xmlns:a16="http://schemas.microsoft.com/office/drawing/2014/main" id="{00D61DBD-B56E-4661-B2C5-148078986C8B}"/>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1" name="Notes Placeholder 2">
            <a:extLst>
              <a:ext uri="{FF2B5EF4-FFF2-40B4-BE49-F238E27FC236}">
                <a16:creationId xmlns:a16="http://schemas.microsoft.com/office/drawing/2014/main" id="{B88EB180-0FB3-4E3D-BC74-0E572C18CEC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22212" name="Slide Number Placeholder 3">
            <a:extLst>
              <a:ext uri="{FF2B5EF4-FFF2-40B4-BE49-F238E27FC236}">
                <a16:creationId xmlns:a16="http://schemas.microsoft.com/office/drawing/2014/main" id="{7471066E-11A3-496C-AA8F-47B3F488CCE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E0C4F30-76F7-4B8E-AA9F-4AA989CEB39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7a56da86e7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7a56da86e7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a:extLst>
              <a:ext uri="{FF2B5EF4-FFF2-40B4-BE49-F238E27FC236}">
                <a16:creationId xmlns:a16="http://schemas.microsoft.com/office/drawing/2014/main" id="{A5102FD9-574B-43EF-A9E7-EB5A6DB7D1D2}"/>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235" name="Notes Placeholder 2">
            <a:extLst>
              <a:ext uri="{FF2B5EF4-FFF2-40B4-BE49-F238E27FC236}">
                <a16:creationId xmlns:a16="http://schemas.microsoft.com/office/drawing/2014/main" id="{C29F0877-D168-44F3-ADCE-8A2F26CC85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23236" name="Slide Number Placeholder 3">
            <a:extLst>
              <a:ext uri="{FF2B5EF4-FFF2-40B4-BE49-F238E27FC236}">
                <a16:creationId xmlns:a16="http://schemas.microsoft.com/office/drawing/2014/main" id="{EBBD3A5B-9088-431E-8344-A51B19A171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FE9BDE0-AF29-4FBD-8B12-EA6049D2B53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a:extLst>
              <a:ext uri="{FF2B5EF4-FFF2-40B4-BE49-F238E27FC236}">
                <a16:creationId xmlns:a16="http://schemas.microsoft.com/office/drawing/2014/main" id="{306BF57B-F3EF-477C-AE9D-723FE2C1C87B}"/>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Notes Placeholder 2">
            <a:extLst>
              <a:ext uri="{FF2B5EF4-FFF2-40B4-BE49-F238E27FC236}">
                <a16:creationId xmlns:a16="http://schemas.microsoft.com/office/drawing/2014/main" id="{5CE62C55-BCC3-4C92-8A78-1E8A365C5D5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24260" name="Slide Number Placeholder 3">
            <a:extLst>
              <a:ext uri="{FF2B5EF4-FFF2-40B4-BE49-F238E27FC236}">
                <a16:creationId xmlns:a16="http://schemas.microsoft.com/office/drawing/2014/main" id="{0D950908-6F2E-4B5F-9635-BE4B900E42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76C0039-4693-4B5A-90ED-DFFEC176589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a:extLst>
              <a:ext uri="{FF2B5EF4-FFF2-40B4-BE49-F238E27FC236}">
                <a16:creationId xmlns:a16="http://schemas.microsoft.com/office/drawing/2014/main" id="{248CF9E3-3AA5-434E-BE4E-0D05F91639C6}"/>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283" name="Notes Placeholder 2">
            <a:extLst>
              <a:ext uri="{FF2B5EF4-FFF2-40B4-BE49-F238E27FC236}">
                <a16:creationId xmlns:a16="http://schemas.microsoft.com/office/drawing/2014/main" id="{8A07EF8D-8067-483E-B800-F01791FD84C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225284" name="Slide Number Placeholder 3">
            <a:extLst>
              <a:ext uri="{FF2B5EF4-FFF2-40B4-BE49-F238E27FC236}">
                <a16:creationId xmlns:a16="http://schemas.microsoft.com/office/drawing/2014/main" id="{1F750451-0F19-4621-B547-6897C0BCD9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5381327-9113-4AAF-80A5-385D8CD0C54F}"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a:extLst>
              <a:ext uri="{FF2B5EF4-FFF2-40B4-BE49-F238E27FC236}">
                <a16:creationId xmlns:a16="http://schemas.microsoft.com/office/drawing/2014/main" id="{BF02ABA1-5653-4FE9-9923-838D871A9C5E}"/>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6307" name="Notes Placeholder 2">
            <a:extLst>
              <a:ext uri="{FF2B5EF4-FFF2-40B4-BE49-F238E27FC236}">
                <a16:creationId xmlns:a16="http://schemas.microsoft.com/office/drawing/2014/main" id="{EB5BFA7C-5AB2-4095-AA34-DD62C98DCBD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226308" name="Slide Number Placeholder 3">
            <a:extLst>
              <a:ext uri="{FF2B5EF4-FFF2-40B4-BE49-F238E27FC236}">
                <a16:creationId xmlns:a16="http://schemas.microsoft.com/office/drawing/2014/main" id="{19AB24EC-7599-463F-8543-2FFE56110B4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6F11B0-C360-4FB9-9AFA-AB73DE46DEDE}"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74275347e3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74275347e3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794bec1c39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794bec1c39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a:extLst>
              <a:ext uri="{FF2B5EF4-FFF2-40B4-BE49-F238E27FC236}">
                <a16:creationId xmlns:a16="http://schemas.microsoft.com/office/drawing/2014/main" id="{0DCB6269-8CBF-49CE-AC7F-684ADED0A1E1}"/>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a:extLst>
              <a:ext uri="{FF2B5EF4-FFF2-40B4-BE49-F238E27FC236}">
                <a16:creationId xmlns:a16="http://schemas.microsoft.com/office/drawing/2014/main" id="{CE5592A3-1770-4A4A-9C42-0B85779B10C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6740" name="Slide Number Placeholder 3">
            <a:extLst>
              <a:ext uri="{FF2B5EF4-FFF2-40B4-BE49-F238E27FC236}">
                <a16:creationId xmlns:a16="http://schemas.microsoft.com/office/drawing/2014/main" id="{D9538E66-3338-47BD-937F-FCC8F28470E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7444BEC-E7C6-47D7-8CB9-C04CE823D0A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7a6b36924a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7a6b36924a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7a58c5049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7a58c5049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7a58c5049a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7a58c5049a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hemeOverride" Target="../theme/themeOverride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7.xml"/><Relationship Id="rId1" Type="http://schemas.openxmlformats.org/officeDocument/2006/relationships/themeOverride" Target="../theme/themeOverride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3.xml"/><Relationship Id="rId1" Type="http://schemas.openxmlformats.org/officeDocument/2006/relationships/themeOverride" Target="../theme/themeOverride4.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3.xml"/><Relationship Id="rId1" Type="http://schemas.openxmlformats.org/officeDocument/2006/relationships/themeOverride" Target="../theme/themeOverride5.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3.xml"/><Relationship Id="rId1" Type="http://schemas.openxmlformats.org/officeDocument/2006/relationships/themeOverride" Target="../theme/themeOverride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3.xml"/><Relationship Id="rId1" Type="http://schemas.openxmlformats.org/officeDocument/2006/relationships/themeOverride" Target="../theme/themeOverride7.xml"/><Relationship Id="rId4" Type="http://schemas.openxmlformats.org/officeDocument/2006/relationships/image" Target="../media/image15.jpeg"/></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27.xml"/><Relationship Id="rId1" Type="http://schemas.openxmlformats.org/officeDocument/2006/relationships/themeOverride" Target="../theme/themeOverride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27.xml"/><Relationship Id="rId1" Type="http://schemas.openxmlformats.org/officeDocument/2006/relationships/themeOverride" Target="../theme/themeOverride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3"/>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48" name="Google Shape;48;p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6"/>
        </a:solidFill>
        <a:effectLst/>
      </p:bgPr>
    </p:bg>
    <p:spTree>
      <p:nvGrpSpPr>
        <p:cNvPr id="1"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2"/>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35" name="Google Shape;35;p2"/>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36" name="Google Shape;36;p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60128609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5">
            <a:extLst>
              <a:ext uri="{FF2B5EF4-FFF2-40B4-BE49-F238E27FC236}">
                <a16:creationId xmlns:a16="http://schemas.microsoft.com/office/drawing/2014/main" id="{C35F2CD4-7A6E-4627-93A8-FCC59ADA344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44AD6B7-ACDB-4660-8558-3FAA9CF185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D5865DCC-4397-45C7-AE51-064488E7423F}"/>
              </a:ext>
            </a:extLst>
          </p:cNvPr>
          <p:cNvSpPr>
            <a:spLocks noGrp="1" noChangeArrowheads="1"/>
          </p:cNvSpPr>
          <p:nvPr>
            <p:ph type="sldNum" sz="quarter" idx="12"/>
          </p:nvPr>
        </p:nvSpPr>
        <p:spPr>
          <a:ln/>
        </p:spPr>
        <p:txBody>
          <a:bodyPr/>
          <a:lstStyle>
            <a:lvl1pPr>
              <a:defRPr/>
            </a:lvl1pPr>
          </a:lstStyle>
          <a:p>
            <a:fld id="{CFB19C90-0928-4CA8-800C-D8ADD3B2BE76}" type="slidenum">
              <a:rPr lang="en-US" altLang="en-US"/>
              <a:pPr/>
              <a:t>‹#›</a:t>
            </a:fld>
            <a:endParaRPr lang="en-US" altLang="en-US"/>
          </a:p>
        </p:txBody>
      </p:sp>
    </p:spTree>
    <p:extLst>
      <p:ext uri="{BB962C8B-B14F-4D97-AF65-F5344CB8AC3E}">
        <p14:creationId xmlns:p14="http://schemas.microsoft.com/office/powerpoint/2010/main" val="657443771"/>
      </p:ext>
    </p:extLst>
  </p:cSld>
  <p:clrMapOvr>
    <a:masterClrMapping/>
  </p:clrMapOvr>
  <p:transition>
    <p:dissolv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5">
            <a:extLst>
              <a:ext uri="{FF2B5EF4-FFF2-40B4-BE49-F238E27FC236}">
                <a16:creationId xmlns:a16="http://schemas.microsoft.com/office/drawing/2014/main" id="{3CA86B37-71AE-4582-BFF5-CB48556AEC4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93F5C87-42DA-41D9-9C27-64EEC275382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CE45C921-0C13-4F34-A349-B20D5926FDF2}"/>
              </a:ext>
            </a:extLst>
          </p:cNvPr>
          <p:cNvSpPr>
            <a:spLocks noGrp="1" noChangeArrowheads="1"/>
          </p:cNvSpPr>
          <p:nvPr>
            <p:ph type="sldNum" sz="quarter" idx="12"/>
          </p:nvPr>
        </p:nvSpPr>
        <p:spPr>
          <a:ln/>
        </p:spPr>
        <p:txBody>
          <a:bodyPr/>
          <a:lstStyle>
            <a:lvl1pPr>
              <a:defRPr/>
            </a:lvl1pPr>
          </a:lstStyle>
          <a:p>
            <a:fld id="{E7E91490-6113-456C-9403-C668DA3178E3}" type="slidenum">
              <a:rPr lang="en-US" altLang="en-US"/>
              <a:pPr/>
              <a:t>‹#›</a:t>
            </a:fld>
            <a:endParaRPr lang="en-US" altLang="en-US"/>
          </a:p>
        </p:txBody>
      </p:sp>
    </p:spTree>
    <p:extLst>
      <p:ext uri="{BB962C8B-B14F-4D97-AF65-F5344CB8AC3E}">
        <p14:creationId xmlns:p14="http://schemas.microsoft.com/office/powerpoint/2010/main" val="3363179560"/>
      </p:ext>
    </p:extLst>
  </p:cSld>
  <p:clrMapOvr>
    <a:masterClrMapping/>
  </p:clrMapOvr>
  <p:transition>
    <p:dissolv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784889DC-591B-481A-ADF6-2DA79F9BE23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8FC7D67-1AEE-4473-9B2C-4F6EDE52D4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D239099F-F4E9-4B38-A70B-5C24B0DEEC8F}"/>
              </a:ext>
            </a:extLst>
          </p:cNvPr>
          <p:cNvSpPr>
            <a:spLocks noGrp="1" noChangeArrowheads="1"/>
          </p:cNvSpPr>
          <p:nvPr>
            <p:ph type="sldNum" sz="quarter" idx="12"/>
          </p:nvPr>
        </p:nvSpPr>
        <p:spPr>
          <a:ln/>
        </p:spPr>
        <p:txBody>
          <a:bodyPr/>
          <a:lstStyle>
            <a:lvl1pPr>
              <a:defRPr/>
            </a:lvl1pPr>
          </a:lstStyle>
          <a:p>
            <a:fld id="{42E770A4-E49A-4AB9-9A97-DC1C4EB2CE46}" type="slidenum">
              <a:rPr lang="en-US" altLang="en-US"/>
              <a:pPr/>
              <a:t>‹#›</a:t>
            </a:fld>
            <a:endParaRPr lang="en-US" altLang="en-US"/>
          </a:p>
        </p:txBody>
      </p:sp>
    </p:spTree>
    <p:extLst>
      <p:ext uri="{BB962C8B-B14F-4D97-AF65-F5344CB8AC3E}">
        <p14:creationId xmlns:p14="http://schemas.microsoft.com/office/powerpoint/2010/main" val="969452082"/>
      </p:ext>
    </p:extLst>
  </p:cSld>
  <p:clrMapOvr>
    <a:masterClrMapping/>
  </p:clrMapOvr>
  <p:transition>
    <p:dissolv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7950" y="0"/>
            <a:ext cx="1847850" cy="4514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0"/>
            <a:ext cx="5391150" cy="4514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95338C83-2678-4F8F-BF76-61F95EC84A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91160E2-E8A4-4531-B3E0-E55C8DF9DC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EFF37150-2A30-46B3-A0F2-7E2732C84472}"/>
              </a:ext>
            </a:extLst>
          </p:cNvPr>
          <p:cNvSpPr>
            <a:spLocks noGrp="1" noChangeArrowheads="1"/>
          </p:cNvSpPr>
          <p:nvPr>
            <p:ph type="sldNum" sz="quarter" idx="12"/>
          </p:nvPr>
        </p:nvSpPr>
        <p:spPr>
          <a:ln/>
        </p:spPr>
        <p:txBody>
          <a:bodyPr/>
          <a:lstStyle>
            <a:lvl1pPr>
              <a:defRPr/>
            </a:lvl1pPr>
          </a:lstStyle>
          <a:p>
            <a:fld id="{8F82BCFC-D0CA-4018-877F-1A14E2841A24}" type="slidenum">
              <a:rPr lang="en-US" altLang="en-US"/>
              <a:pPr/>
              <a:t>‹#›</a:t>
            </a:fld>
            <a:endParaRPr lang="en-US" altLang="en-US"/>
          </a:p>
        </p:txBody>
      </p:sp>
    </p:spTree>
    <p:extLst>
      <p:ext uri="{BB962C8B-B14F-4D97-AF65-F5344CB8AC3E}">
        <p14:creationId xmlns:p14="http://schemas.microsoft.com/office/powerpoint/2010/main" val="195085383"/>
      </p:ext>
    </p:extLst>
  </p:cSld>
  <p:clrMapOvr>
    <a:masterClrMapping/>
  </p:clrMapOvr>
  <p:transition>
    <p:dissolv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1460252767"/>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7268446"/>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a:prstGeom prst="rect">
            <a:avLst/>
          </a:prstGeo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4032143653"/>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8035994"/>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4301588"/>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69950911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3"/>
        </a:solidFill>
        <a:effectLst/>
      </p:bgPr>
    </p:bg>
    <p:spTree>
      <p:nvGrpSpPr>
        <p:cNvPr id="1"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3"/>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48" name="Google Shape;48;p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03183112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4994365"/>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a:prstGeom prst="rect">
            <a:avLst/>
          </a:prstGeo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31859463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25757573"/>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200151"/>
            <a:ext cx="8229600" cy="339447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467068"/>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0404885"/>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6"/>
        </a:solidFill>
        <a:effectLst/>
      </p:bgPr>
    </p:bg>
    <p:spTree>
      <p:nvGrpSpPr>
        <p:cNvPr id="1"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8" name="Google Shape;18;p2"/>
          <p:cNvGrpSpPr/>
          <p:nvPr/>
        </p:nvGrpSpPr>
        <p:grpSpPr>
          <a:xfrm>
            <a:off x="905396" y="592"/>
            <a:ext cx="2250363" cy="1044300"/>
            <a:chOff x="905395" y="592"/>
            <a:chExt cx="2250363" cy="1044300"/>
          </a:xfrm>
        </p:grpSpPr>
        <p:sp>
          <p:nvSpPr>
            <p:cNvPr id="19" name="Google Shape;19;p2"/>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2"/>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2"/>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2" name="Google Shape;22;p2"/>
          <p:cNvGrpSpPr/>
          <p:nvPr/>
        </p:nvGrpSpPr>
        <p:grpSpPr>
          <a:xfrm>
            <a:off x="7057468" y="5089"/>
            <a:ext cx="1851282" cy="752108"/>
            <a:chOff x="6917201" y="0"/>
            <a:chExt cx="2227777" cy="863400"/>
          </a:xfrm>
        </p:grpSpPr>
        <p:sp>
          <p:nvSpPr>
            <p:cNvPr id="23" name="Google Shape;23;p2"/>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2"/>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2"/>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2"/>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2"/>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0" name="Google Shape;30;p2"/>
          <p:cNvGrpSpPr/>
          <p:nvPr/>
        </p:nvGrpSpPr>
        <p:grpSpPr>
          <a:xfrm>
            <a:off x="199150" y="4055653"/>
            <a:ext cx="2795414" cy="1083308"/>
            <a:chOff x="6917201" y="0"/>
            <a:chExt cx="2227777" cy="863400"/>
          </a:xfrm>
        </p:grpSpPr>
        <p:sp>
          <p:nvSpPr>
            <p:cNvPr id="31" name="Google Shape;31;p2"/>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2"/>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2"/>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4" name="Google Shape;34;p2"/>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35" name="Google Shape;35;p2"/>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36" name="Google Shape;36;p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211646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3"/>
        </a:solidFill>
        <a:effectLst/>
      </p:bgPr>
    </p:bg>
    <p:spTree>
      <p:nvGrpSpPr>
        <p:cNvPr id="1"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9" name="Google Shape;39;p3"/>
          <p:cNvGrpSpPr/>
          <p:nvPr/>
        </p:nvGrpSpPr>
        <p:grpSpPr>
          <a:xfrm>
            <a:off x="5594192" y="3961116"/>
            <a:ext cx="2910145" cy="1182340"/>
            <a:chOff x="6917201" y="0"/>
            <a:chExt cx="2227777" cy="863400"/>
          </a:xfrm>
        </p:grpSpPr>
        <p:sp>
          <p:nvSpPr>
            <p:cNvPr id="40" name="Google Shape;40;p3"/>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3"/>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3" name="Google Shape;43;p3"/>
          <p:cNvGrpSpPr/>
          <p:nvPr/>
        </p:nvGrpSpPr>
        <p:grpSpPr>
          <a:xfrm>
            <a:off x="199150" y="3"/>
            <a:ext cx="2795414" cy="1083308"/>
            <a:chOff x="6917201" y="0"/>
            <a:chExt cx="2227777" cy="863400"/>
          </a:xfrm>
        </p:grpSpPr>
        <p:sp>
          <p:nvSpPr>
            <p:cNvPr id="44" name="Google Shape;44;p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 name="Google Shape;45;p3"/>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 name="Google Shape;46;p3"/>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7" name="Google Shape;47;p3"/>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48" name="Google Shape;48;p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5083120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4"/>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4" name="Google Shape;54;p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lvl1pPr marL="457189" lvl="0" indent="-311142">
              <a:spcBef>
                <a:spcPts val="0"/>
              </a:spcBef>
              <a:spcAft>
                <a:spcPts val="0"/>
              </a:spcAft>
              <a:buSzPts val="1300"/>
              <a:buChar char="●"/>
              <a:defRPr/>
            </a:lvl1pPr>
            <a:lvl2pPr marL="914378" lvl="1" indent="-298442">
              <a:spcBef>
                <a:spcPts val="1600"/>
              </a:spcBef>
              <a:spcAft>
                <a:spcPts val="0"/>
              </a:spcAft>
              <a:buSzPts val="1100"/>
              <a:buChar char="○"/>
              <a:defRPr/>
            </a:lvl2pPr>
            <a:lvl3pPr marL="1371566" lvl="2" indent="-298442">
              <a:spcBef>
                <a:spcPts val="1600"/>
              </a:spcBef>
              <a:spcAft>
                <a:spcPts val="0"/>
              </a:spcAft>
              <a:buSzPts val="1100"/>
              <a:buChar char="■"/>
              <a:defRPr/>
            </a:lvl3pPr>
            <a:lvl4pPr marL="1828754" lvl="3" indent="-298442">
              <a:spcBef>
                <a:spcPts val="1600"/>
              </a:spcBef>
              <a:spcAft>
                <a:spcPts val="0"/>
              </a:spcAft>
              <a:buSzPts val="1100"/>
              <a:buChar char="●"/>
              <a:defRPr/>
            </a:lvl4pPr>
            <a:lvl5pPr marL="2285943" lvl="4" indent="-298442">
              <a:spcBef>
                <a:spcPts val="1600"/>
              </a:spcBef>
              <a:spcAft>
                <a:spcPts val="0"/>
              </a:spcAft>
              <a:buSzPts val="1100"/>
              <a:buChar char="○"/>
              <a:defRPr/>
            </a:lvl5pPr>
            <a:lvl6pPr marL="2743132" lvl="5" indent="-298442">
              <a:spcBef>
                <a:spcPts val="1600"/>
              </a:spcBef>
              <a:spcAft>
                <a:spcPts val="0"/>
              </a:spcAft>
              <a:buSzPts val="1100"/>
              <a:buChar char="■"/>
              <a:defRPr/>
            </a:lvl6pPr>
            <a:lvl7pPr marL="3200320" lvl="6" indent="-298442">
              <a:spcBef>
                <a:spcPts val="1600"/>
              </a:spcBef>
              <a:spcAft>
                <a:spcPts val="0"/>
              </a:spcAft>
              <a:buSzPts val="1100"/>
              <a:buChar char="●"/>
              <a:defRPr/>
            </a:lvl7pPr>
            <a:lvl8pPr marL="3657509" lvl="7" indent="-298442">
              <a:spcBef>
                <a:spcPts val="1600"/>
              </a:spcBef>
              <a:spcAft>
                <a:spcPts val="0"/>
              </a:spcAft>
              <a:buSzPts val="1100"/>
              <a:buChar char="○"/>
              <a:defRPr/>
            </a:lvl8pPr>
            <a:lvl9pPr marL="4114697" lvl="8" indent="-298442">
              <a:spcBef>
                <a:spcPts val="1600"/>
              </a:spcBef>
              <a:spcAft>
                <a:spcPts val="1600"/>
              </a:spcAft>
              <a:buSzPts val="1100"/>
              <a:buChar char="■"/>
              <a:defRPr/>
            </a:lvl9pPr>
          </a:lstStyle>
          <a:p>
            <a:endParaRPr/>
          </a:p>
        </p:txBody>
      </p:sp>
      <p:sp>
        <p:nvSpPr>
          <p:cNvPr id="55" name="Google Shape;55;p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0279022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2"/>
        </a:solidFill>
        <a:effectLst/>
      </p:bgPr>
    </p:bg>
    <p:spTree>
      <p:nvGrpSpPr>
        <p:cNvPr id="1"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5"/>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60;p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1" name="Google Shape;61;p5"/>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noAutofit/>
          </a:bodyPr>
          <a:lstStyle>
            <a:lvl1pPr marL="457189" lvl="0" indent="-311142">
              <a:spcBef>
                <a:spcPts val="0"/>
              </a:spcBef>
              <a:spcAft>
                <a:spcPts val="0"/>
              </a:spcAft>
              <a:buSzPts val="1300"/>
              <a:buChar char="●"/>
              <a:defRPr/>
            </a:lvl1pPr>
            <a:lvl2pPr marL="914378" lvl="1" indent="-298442">
              <a:spcBef>
                <a:spcPts val="1600"/>
              </a:spcBef>
              <a:spcAft>
                <a:spcPts val="0"/>
              </a:spcAft>
              <a:buSzPts val="1100"/>
              <a:buChar char="○"/>
              <a:defRPr/>
            </a:lvl2pPr>
            <a:lvl3pPr marL="1371566" lvl="2" indent="-298442">
              <a:spcBef>
                <a:spcPts val="1600"/>
              </a:spcBef>
              <a:spcAft>
                <a:spcPts val="0"/>
              </a:spcAft>
              <a:buSzPts val="1100"/>
              <a:buChar char="■"/>
              <a:defRPr/>
            </a:lvl3pPr>
            <a:lvl4pPr marL="1828754" lvl="3" indent="-298442">
              <a:spcBef>
                <a:spcPts val="1600"/>
              </a:spcBef>
              <a:spcAft>
                <a:spcPts val="0"/>
              </a:spcAft>
              <a:buSzPts val="1100"/>
              <a:buChar char="●"/>
              <a:defRPr/>
            </a:lvl4pPr>
            <a:lvl5pPr marL="2285943" lvl="4" indent="-298442">
              <a:spcBef>
                <a:spcPts val="1600"/>
              </a:spcBef>
              <a:spcAft>
                <a:spcPts val="0"/>
              </a:spcAft>
              <a:buSzPts val="1100"/>
              <a:buChar char="○"/>
              <a:defRPr/>
            </a:lvl5pPr>
            <a:lvl6pPr marL="2743132" lvl="5" indent="-298442">
              <a:spcBef>
                <a:spcPts val="1600"/>
              </a:spcBef>
              <a:spcAft>
                <a:spcPts val="0"/>
              </a:spcAft>
              <a:buSzPts val="1100"/>
              <a:buChar char="■"/>
              <a:defRPr/>
            </a:lvl6pPr>
            <a:lvl7pPr marL="3200320" lvl="6" indent="-298442">
              <a:spcBef>
                <a:spcPts val="1600"/>
              </a:spcBef>
              <a:spcAft>
                <a:spcPts val="0"/>
              </a:spcAft>
              <a:buSzPts val="1100"/>
              <a:buChar char="●"/>
              <a:defRPr/>
            </a:lvl7pPr>
            <a:lvl8pPr marL="3657509" lvl="7" indent="-298442">
              <a:spcBef>
                <a:spcPts val="1600"/>
              </a:spcBef>
              <a:spcAft>
                <a:spcPts val="0"/>
              </a:spcAft>
              <a:buSzPts val="1100"/>
              <a:buChar char="○"/>
              <a:defRPr/>
            </a:lvl8pPr>
            <a:lvl9pPr marL="4114697" lvl="8" indent="-298442">
              <a:spcBef>
                <a:spcPts val="1600"/>
              </a:spcBef>
              <a:spcAft>
                <a:spcPts val="1600"/>
              </a:spcAft>
              <a:buSzPts val="1100"/>
              <a:buChar char="■"/>
              <a:defRPr/>
            </a:lvl9pPr>
          </a:lstStyle>
          <a:p>
            <a:endParaRPr/>
          </a:p>
        </p:txBody>
      </p:sp>
      <p:sp>
        <p:nvSpPr>
          <p:cNvPr id="62" name="Google Shape;62;p5"/>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noAutofit/>
          </a:bodyPr>
          <a:lstStyle>
            <a:lvl1pPr marL="457189" lvl="0" indent="-311142">
              <a:spcBef>
                <a:spcPts val="0"/>
              </a:spcBef>
              <a:spcAft>
                <a:spcPts val="0"/>
              </a:spcAft>
              <a:buSzPts val="1300"/>
              <a:buChar char="●"/>
              <a:defRPr/>
            </a:lvl1pPr>
            <a:lvl2pPr marL="914378" lvl="1" indent="-298442">
              <a:spcBef>
                <a:spcPts val="1600"/>
              </a:spcBef>
              <a:spcAft>
                <a:spcPts val="0"/>
              </a:spcAft>
              <a:buSzPts val="1100"/>
              <a:buChar char="○"/>
              <a:defRPr/>
            </a:lvl2pPr>
            <a:lvl3pPr marL="1371566" lvl="2" indent="-298442">
              <a:spcBef>
                <a:spcPts val="1600"/>
              </a:spcBef>
              <a:spcAft>
                <a:spcPts val="0"/>
              </a:spcAft>
              <a:buSzPts val="1100"/>
              <a:buChar char="■"/>
              <a:defRPr/>
            </a:lvl3pPr>
            <a:lvl4pPr marL="1828754" lvl="3" indent="-298442">
              <a:spcBef>
                <a:spcPts val="1600"/>
              </a:spcBef>
              <a:spcAft>
                <a:spcPts val="0"/>
              </a:spcAft>
              <a:buSzPts val="1100"/>
              <a:buChar char="●"/>
              <a:defRPr/>
            </a:lvl4pPr>
            <a:lvl5pPr marL="2285943" lvl="4" indent="-298442">
              <a:spcBef>
                <a:spcPts val="1600"/>
              </a:spcBef>
              <a:spcAft>
                <a:spcPts val="0"/>
              </a:spcAft>
              <a:buSzPts val="1100"/>
              <a:buChar char="○"/>
              <a:defRPr/>
            </a:lvl5pPr>
            <a:lvl6pPr marL="2743132" lvl="5" indent="-298442">
              <a:spcBef>
                <a:spcPts val="1600"/>
              </a:spcBef>
              <a:spcAft>
                <a:spcPts val="0"/>
              </a:spcAft>
              <a:buSzPts val="1100"/>
              <a:buChar char="■"/>
              <a:defRPr/>
            </a:lvl6pPr>
            <a:lvl7pPr marL="3200320" lvl="6" indent="-298442">
              <a:spcBef>
                <a:spcPts val="1600"/>
              </a:spcBef>
              <a:spcAft>
                <a:spcPts val="0"/>
              </a:spcAft>
              <a:buSzPts val="1100"/>
              <a:buChar char="●"/>
              <a:defRPr/>
            </a:lvl7pPr>
            <a:lvl8pPr marL="3657509" lvl="7" indent="-298442">
              <a:spcBef>
                <a:spcPts val="1600"/>
              </a:spcBef>
              <a:spcAft>
                <a:spcPts val="0"/>
              </a:spcAft>
              <a:buSzPts val="1100"/>
              <a:buChar char="○"/>
              <a:defRPr/>
            </a:lvl8pPr>
            <a:lvl9pPr marL="4114697" lvl="8" indent="-298442">
              <a:spcBef>
                <a:spcPts val="1600"/>
              </a:spcBef>
              <a:spcAft>
                <a:spcPts val="1600"/>
              </a:spcAft>
              <a:buSzPts val="1100"/>
              <a:buChar char="■"/>
              <a:defRPr/>
            </a:lvl9pPr>
          </a:lstStyle>
          <a:p>
            <a:endParaRPr/>
          </a:p>
        </p:txBody>
      </p:sp>
      <p:sp>
        <p:nvSpPr>
          <p:cNvPr id="63" name="Google Shape;63;p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6321345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2"/>
        </a:solidFill>
        <a:effectLst/>
      </p:bgPr>
    </p:bg>
    <p:spTree>
      <p:nvGrpSpPr>
        <p:cNvPr id="1"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6"/>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9" name="Google Shape;69;p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18050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4" name="Google Shape;54;p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5" name="Google Shape;55;p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28178725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3"/>
        </a:solidFill>
        <a:effectLst/>
      </p:bgPr>
    </p:bg>
    <p:spTree>
      <p:nvGrpSpPr>
        <p:cNvPr id="1"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7"/>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7"/>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5" name="Google Shape;75;p7"/>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noAutofit/>
          </a:bodyPr>
          <a:lstStyle>
            <a:lvl1pPr marL="457189" lvl="0" indent="-311142">
              <a:spcBef>
                <a:spcPts val="0"/>
              </a:spcBef>
              <a:spcAft>
                <a:spcPts val="0"/>
              </a:spcAft>
              <a:buSzPts val="1300"/>
              <a:buChar char="●"/>
              <a:defRPr/>
            </a:lvl1pPr>
            <a:lvl2pPr marL="914378" lvl="1" indent="-298442">
              <a:spcBef>
                <a:spcPts val="1600"/>
              </a:spcBef>
              <a:spcAft>
                <a:spcPts val="0"/>
              </a:spcAft>
              <a:buSzPts val="1100"/>
              <a:buChar char="○"/>
              <a:defRPr/>
            </a:lvl2pPr>
            <a:lvl3pPr marL="1371566" lvl="2" indent="-298442">
              <a:spcBef>
                <a:spcPts val="1600"/>
              </a:spcBef>
              <a:spcAft>
                <a:spcPts val="0"/>
              </a:spcAft>
              <a:buSzPts val="1100"/>
              <a:buChar char="■"/>
              <a:defRPr/>
            </a:lvl3pPr>
            <a:lvl4pPr marL="1828754" lvl="3" indent="-298442">
              <a:spcBef>
                <a:spcPts val="1600"/>
              </a:spcBef>
              <a:spcAft>
                <a:spcPts val="0"/>
              </a:spcAft>
              <a:buSzPts val="1100"/>
              <a:buChar char="●"/>
              <a:defRPr/>
            </a:lvl4pPr>
            <a:lvl5pPr marL="2285943" lvl="4" indent="-298442">
              <a:spcBef>
                <a:spcPts val="1600"/>
              </a:spcBef>
              <a:spcAft>
                <a:spcPts val="0"/>
              </a:spcAft>
              <a:buSzPts val="1100"/>
              <a:buChar char="○"/>
              <a:defRPr/>
            </a:lvl5pPr>
            <a:lvl6pPr marL="2743132" lvl="5" indent="-298442">
              <a:spcBef>
                <a:spcPts val="1600"/>
              </a:spcBef>
              <a:spcAft>
                <a:spcPts val="0"/>
              </a:spcAft>
              <a:buSzPts val="1100"/>
              <a:buChar char="■"/>
              <a:defRPr/>
            </a:lvl6pPr>
            <a:lvl7pPr marL="3200320" lvl="6" indent="-298442">
              <a:spcBef>
                <a:spcPts val="1600"/>
              </a:spcBef>
              <a:spcAft>
                <a:spcPts val="0"/>
              </a:spcAft>
              <a:buSzPts val="1100"/>
              <a:buChar char="●"/>
              <a:defRPr/>
            </a:lvl7pPr>
            <a:lvl8pPr marL="3657509" lvl="7" indent="-298442">
              <a:spcBef>
                <a:spcPts val="1600"/>
              </a:spcBef>
              <a:spcAft>
                <a:spcPts val="0"/>
              </a:spcAft>
              <a:buSzPts val="1100"/>
              <a:buChar char="○"/>
              <a:defRPr/>
            </a:lvl8pPr>
            <a:lvl9pPr marL="4114697" lvl="8" indent="-298442">
              <a:spcBef>
                <a:spcPts val="1600"/>
              </a:spcBef>
              <a:spcAft>
                <a:spcPts val="1600"/>
              </a:spcAft>
              <a:buSzPts val="1100"/>
              <a:buChar char="■"/>
              <a:defRPr/>
            </a:lvl9pPr>
          </a:lstStyle>
          <a:p>
            <a:endParaRPr/>
          </a:p>
        </p:txBody>
      </p:sp>
      <p:sp>
        <p:nvSpPr>
          <p:cNvPr id="76" name="Google Shape;76;p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1694323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1"/>
        </a:solidFill>
        <a:effectLst/>
      </p:bgPr>
    </p:bg>
    <p:spTree>
      <p:nvGrpSpPr>
        <p:cNvPr id="1"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 name="Google Shape;79;p8"/>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80" name="Google Shape;80;p8"/>
          <p:cNvGrpSpPr/>
          <p:nvPr/>
        </p:nvGrpSpPr>
        <p:grpSpPr>
          <a:xfrm>
            <a:off x="255992" y="-118"/>
            <a:ext cx="2251347" cy="1043408"/>
            <a:chOff x="3961956" y="4383950"/>
            <a:chExt cx="1160548" cy="548700"/>
          </a:xfrm>
        </p:grpSpPr>
        <p:sp>
          <p:nvSpPr>
            <p:cNvPr id="81" name="Google Shape;81;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 name="Google Shape;82;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 name="Google Shape;83;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85" name="Google Shape;85;p8"/>
          <p:cNvGrpSpPr/>
          <p:nvPr/>
        </p:nvGrpSpPr>
        <p:grpSpPr>
          <a:xfrm>
            <a:off x="34934" y="4522126"/>
            <a:ext cx="1593306" cy="617072"/>
            <a:chOff x="6917201" y="0"/>
            <a:chExt cx="2227777" cy="863400"/>
          </a:xfrm>
        </p:grpSpPr>
        <p:sp>
          <p:nvSpPr>
            <p:cNvPr id="86" name="Google Shape;86;p8"/>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 name="Google Shape;87;p8"/>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 name="Google Shape;88;p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89" name="Google Shape;89;p8"/>
          <p:cNvGrpSpPr/>
          <p:nvPr/>
        </p:nvGrpSpPr>
        <p:grpSpPr>
          <a:xfrm>
            <a:off x="5886354" y="1243"/>
            <a:ext cx="3257455" cy="1261514"/>
            <a:chOff x="6917201" y="0"/>
            <a:chExt cx="2227777" cy="863400"/>
          </a:xfrm>
        </p:grpSpPr>
        <p:sp>
          <p:nvSpPr>
            <p:cNvPr id="90" name="Google Shape;90;p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 name="Google Shape;91;p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 name="Google Shape;92;p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93" name="Google Shape;93;p8"/>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94" name="Google Shape;94;p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7281385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2"/>
        </a:solidFill>
        <a:effectLst/>
      </p:bgPr>
    </p:bg>
    <p:spTree>
      <p:nvGrpSpPr>
        <p:cNvPr id="1"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 name="Google Shape;97;p9"/>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 name="Google Shape;99;p9"/>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0" name="Google Shape;100;p9"/>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01" name="Google Shape;101;p9"/>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noAutofit/>
          </a:bodyPr>
          <a:lstStyle>
            <a:lvl1pPr marL="457189" lvl="0" indent="-311142">
              <a:spcBef>
                <a:spcPts val="0"/>
              </a:spcBef>
              <a:spcAft>
                <a:spcPts val="0"/>
              </a:spcAft>
              <a:buSzPts val="1300"/>
              <a:buChar char="●"/>
              <a:defRPr/>
            </a:lvl1pPr>
            <a:lvl2pPr marL="914378" lvl="1" indent="-298442">
              <a:spcBef>
                <a:spcPts val="1600"/>
              </a:spcBef>
              <a:spcAft>
                <a:spcPts val="0"/>
              </a:spcAft>
              <a:buSzPts val="1100"/>
              <a:buChar char="○"/>
              <a:defRPr/>
            </a:lvl2pPr>
            <a:lvl3pPr marL="1371566" lvl="2" indent="-298442">
              <a:spcBef>
                <a:spcPts val="1600"/>
              </a:spcBef>
              <a:spcAft>
                <a:spcPts val="0"/>
              </a:spcAft>
              <a:buSzPts val="1100"/>
              <a:buChar char="■"/>
              <a:defRPr/>
            </a:lvl3pPr>
            <a:lvl4pPr marL="1828754" lvl="3" indent="-298442">
              <a:spcBef>
                <a:spcPts val="1600"/>
              </a:spcBef>
              <a:spcAft>
                <a:spcPts val="0"/>
              </a:spcAft>
              <a:buSzPts val="1100"/>
              <a:buChar char="●"/>
              <a:defRPr/>
            </a:lvl4pPr>
            <a:lvl5pPr marL="2285943" lvl="4" indent="-298442">
              <a:spcBef>
                <a:spcPts val="1600"/>
              </a:spcBef>
              <a:spcAft>
                <a:spcPts val="0"/>
              </a:spcAft>
              <a:buSzPts val="1100"/>
              <a:buChar char="○"/>
              <a:defRPr/>
            </a:lvl5pPr>
            <a:lvl6pPr marL="2743132" lvl="5" indent="-298442">
              <a:spcBef>
                <a:spcPts val="1600"/>
              </a:spcBef>
              <a:spcAft>
                <a:spcPts val="0"/>
              </a:spcAft>
              <a:buSzPts val="1100"/>
              <a:buChar char="■"/>
              <a:defRPr/>
            </a:lvl6pPr>
            <a:lvl7pPr marL="3200320" lvl="6" indent="-298442">
              <a:spcBef>
                <a:spcPts val="1600"/>
              </a:spcBef>
              <a:spcAft>
                <a:spcPts val="0"/>
              </a:spcAft>
              <a:buSzPts val="1100"/>
              <a:buChar char="●"/>
              <a:defRPr/>
            </a:lvl7pPr>
            <a:lvl8pPr marL="3657509" lvl="7" indent="-298442">
              <a:spcBef>
                <a:spcPts val="1600"/>
              </a:spcBef>
              <a:spcAft>
                <a:spcPts val="0"/>
              </a:spcAft>
              <a:buSzPts val="1100"/>
              <a:buChar char="○"/>
              <a:defRPr/>
            </a:lvl8pPr>
            <a:lvl9pPr marL="4114697" lvl="8" indent="-298442">
              <a:spcBef>
                <a:spcPts val="1600"/>
              </a:spcBef>
              <a:spcAft>
                <a:spcPts val="1600"/>
              </a:spcAft>
              <a:buSzPts val="1100"/>
              <a:buChar char="■"/>
              <a:defRPr/>
            </a:lvl9pPr>
          </a:lstStyle>
          <a:p>
            <a:endParaRPr/>
          </a:p>
        </p:txBody>
      </p:sp>
      <p:sp>
        <p:nvSpPr>
          <p:cNvPr id="102" name="Google Shape;102;p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5458177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1"/>
        </a:solidFill>
        <a:effectLst/>
      </p:bgPr>
    </p:bg>
    <p:spTree>
      <p:nvGrpSpPr>
        <p:cNvPr id="1"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 name="Google Shape;107;p10"/>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noAutofit/>
          </a:bodyPr>
          <a:lstStyle>
            <a:lvl1pPr marL="457189" lvl="0" indent="-228594">
              <a:lnSpc>
                <a:spcPct val="100000"/>
              </a:lnSpc>
              <a:spcBef>
                <a:spcPts val="0"/>
              </a:spcBef>
              <a:spcAft>
                <a:spcPts val="0"/>
              </a:spcAft>
              <a:buSzPts val="1300"/>
              <a:buNone/>
              <a:defRPr/>
            </a:lvl1pPr>
          </a:lstStyle>
          <a:p>
            <a:endParaRPr/>
          </a:p>
        </p:txBody>
      </p:sp>
      <p:sp>
        <p:nvSpPr>
          <p:cNvPr id="108" name="Google Shape;108;p1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0129489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3"/>
        </a:solidFill>
        <a:effectLst/>
      </p:bgPr>
    </p:bg>
    <p:spTree>
      <p:nvGrpSpPr>
        <p:cNvPr id="1"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11" name="Google Shape;111;p11"/>
          <p:cNvGrpSpPr/>
          <p:nvPr/>
        </p:nvGrpSpPr>
        <p:grpSpPr>
          <a:xfrm>
            <a:off x="5959223" y="4119577"/>
            <a:ext cx="2520952" cy="1024165"/>
            <a:chOff x="6917201" y="0"/>
            <a:chExt cx="2227777" cy="863400"/>
          </a:xfrm>
        </p:grpSpPr>
        <p:sp>
          <p:nvSpPr>
            <p:cNvPr id="112" name="Google Shape;112;p1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 name="Google Shape;113;p1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1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15" name="Google Shape;115;p11"/>
          <p:cNvGrpSpPr/>
          <p:nvPr/>
        </p:nvGrpSpPr>
        <p:grpSpPr>
          <a:xfrm>
            <a:off x="199150" y="3"/>
            <a:ext cx="2795414" cy="1083308"/>
            <a:chOff x="6917201" y="0"/>
            <a:chExt cx="2227777" cy="863400"/>
          </a:xfrm>
        </p:grpSpPr>
        <p:sp>
          <p:nvSpPr>
            <p:cNvPr id="116" name="Google Shape;116;p1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 name="Google Shape;117;p1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 name="Google Shape;118;p1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19" name="Google Shape;119;p11"/>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noAutofit/>
          </a:bodyPr>
          <a:lstStyle>
            <a:lvl1pPr marL="457189" lvl="0" indent="-311142" algn="ctr">
              <a:spcBef>
                <a:spcPts val="0"/>
              </a:spcBef>
              <a:spcAft>
                <a:spcPts val="0"/>
              </a:spcAft>
              <a:buSzPts val="1300"/>
              <a:buChar char="●"/>
              <a:defRPr/>
            </a:lvl1pPr>
            <a:lvl2pPr marL="914378" lvl="1" indent="-298442" algn="ctr">
              <a:spcBef>
                <a:spcPts val="1600"/>
              </a:spcBef>
              <a:spcAft>
                <a:spcPts val="0"/>
              </a:spcAft>
              <a:buSzPts val="1100"/>
              <a:buChar char="○"/>
              <a:defRPr/>
            </a:lvl2pPr>
            <a:lvl3pPr marL="1371566" lvl="2" indent="-298442" algn="ctr">
              <a:spcBef>
                <a:spcPts val="1600"/>
              </a:spcBef>
              <a:spcAft>
                <a:spcPts val="0"/>
              </a:spcAft>
              <a:buSzPts val="1100"/>
              <a:buChar char="■"/>
              <a:defRPr/>
            </a:lvl3pPr>
            <a:lvl4pPr marL="1828754" lvl="3" indent="-298442" algn="ctr">
              <a:spcBef>
                <a:spcPts val="1600"/>
              </a:spcBef>
              <a:spcAft>
                <a:spcPts val="0"/>
              </a:spcAft>
              <a:buSzPts val="1100"/>
              <a:buChar char="●"/>
              <a:defRPr/>
            </a:lvl4pPr>
            <a:lvl5pPr marL="2285943" lvl="4" indent="-298442" algn="ctr">
              <a:spcBef>
                <a:spcPts val="1600"/>
              </a:spcBef>
              <a:spcAft>
                <a:spcPts val="0"/>
              </a:spcAft>
              <a:buSzPts val="1100"/>
              <a:buChar char="○"/>
              <a:defRPr/>
            </a:lvl5pPr>
            <a:lvl6pPr marL="2743132" lvl="5" indent="-298442" algn="ctr">
              <a:spcBef>
                <a:spcPts val="1600"/>
              </a:spcBef>
              <a:spcAft>
                <a:spcPts val="0"/>
              </a:spcAft>
              <a:buSzPts val="1100"/>
              <a:buChar char="■"/>
              <a:defRPr/>
            </a:lvl6pPr>
            <a:lvl7pPr marL="3200320" lvl="6" indent="-298442" algn="ctr">
              <a:spcBef>
                <a:spcPts val="1600"/>
              </a:spcBef>
              <a:spcAft>
                <a:spcPts val="0"/>
              </a:spcAft>
              <a:buSzPts val="1100"/>
              <a:buChar char="●"/>
              <a:defRPr/>
            </a:lvl7pPr>
            <a:lvl8pPr marL="3657509" lvl="7" indent="-298442" algn="ctr">
              <a:spcBef>
                <a:spcPts val="1600"/>
              </a:spcBef>
              <a:spcAft>
                <a:spcPts val="0"/>
              </a:spcAft>
              <a:buSzPts val="1100"/>
              <a:buChar char="○"/>
              <a:defRPr/>
            </a:lvl8pPr>
            <a:lvl9pPr marL="4114697" lvl="8" indent="-298442" algn="ctr">
              <a:spcBef>
                <a:spcPts val="1600"/>
              </a:spcBef>
              <a:spcAft>
                <a:spcPts val="1600"/>
              </a:spcAft>
              <a:buSzPts val="1100"/>
              <a:buChar char="■"/>
              <a:defRPr/>
            </a:lvl9pPr>
          </a:lstStyle>
          <a:p>
            <a:endParaRPr/>
          </a:p>
        </p:txBody>
      </p:sp>
      <p:sp>
        <p:nvSpPr>
          <p:cNvPr id="121" name="Google Shape;121;p1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0643581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1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2950192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6">
            <a:extLst>
              <a:ext uri="{FF2B5EF4-FFF2-40B4-BE49-F238E27FC236}">
                <a16:creationId xmlns:a16="http://schemas.microsoft.com/office/drawing/2014/main" id="{9CEED2E5-AFF1-46F4-A3FD-3B1D0C2A8C5E}"/>
              </a:ext>
            </a:extLst>
          </p:cNvPr>
          <p:cNvSpPr>
            <a:spLocks noGrp="1"/>
          </p:cNvSpPr>
          <p:nvPr>
            <p:ph type="dt" sz="half" idx="10"/>
          </p:nvPr>
        </p:nvSpPr>
        <p:spPr/>
        <p:txBody>
          <a:bodyPr/>
          <a:lstStyle>
            <a:lvl1pPr>
              <a:defRPr/>
            </a:lvl1pPr>
          </a:lstStyle>
          <a:p>
            <a:pPr>
              <a:defRPr/>
            </a:pPr>
            <a:fld id="{309D86EC-C8A6-4A2B-912B-BA9D39322211}" type="datetimeFigureOut">
              <a:rPr lang="en-US"/>
              <a:pPr>
                <a:defRPr/>
              </a:pPr>
              <a:t>4/6/2021</a:t>
            </a:fld>
            <a:endParaRPr lang="en-US" dirty="0"/>
          </a:p>
        </p:txBody>
      </p:sp>
      <p:sp>
        <p:nvSpPr>
          <p:cNvPr id="5" name="Footer Placeholder 3">
            <a:extLst>
              <a:ext uri="{FF2B5EF4-FFF2-40B4-BE49-F238E27FC236}">
                <a16:creationId xmlns:a16="http://schemas.microsoft.com/office/drawing/2014/main" id="{7EE85FCF-0A9F-4D61-B53A-9E6D288691A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5">
            <a:extLst>
              <a:ext uri="{FF2B5EF4-FFF2-40B4-BE49-F238E27FC236}">
                <a16:creationId xmlns:a16="http://schemas.microsoft.com/office/drawing/2014/main" id="{B4D55CD5-FC6A-4EC1-8AC3-5ABFE07E966A}"/>
              </a:ext>
            </a:extLst>
          </p:cNvPr>
          <p:cNvSpPr>
            <a:spLocks noGrp="1"/>
          </p:cNvSpPr>
          <p:nvPr>
            <p:ph type="sldNum" sz="quarter" idx="12"/>
          </p:nvPr>
        </p:nvSpPr>
        <p:spPr/>
        <p:txBody>
          <a:bodyPr/>
          <a:lstStyle>
            <a:lvl1pPr>
              <a:defRPr/>
            </a:lvl1pPr>
          </a:lstStyle>
          <a:p>
            <a:fld id="{FF29BEA4-3E8C-41EB-A712-1C9C682594BE}" type="slidenum">
              <a:rPr lang="en-US" altLang="en-US"/>
              <a:pPr/>
              <a:t>‹#›</a:t>
            </a:fld>
            <a:endParaRPr lang="en-US" altLang="en-US"/>
          </a:p>
        </p:txBody>
      </p:sp>
    </p:spTree>
    <p:extLst>
      <p:ext uri="{BB962C8B-B14F-4D97-AF65-F5344CB8AC3E}">
        <p14:creationId xmlns:p14="http://schemas.microsoft.com/office/powerpoint/2010/main" val="196479295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0030"/>
            <a:ext cx="7242048" cy="857250"/>
          </a:xfrm>
        </p:spPr>
        <p:txBody>
          <a:bodyPr/>
          <a:lstStyle/>
          <a:p>
            <a:r>
              <a:rPr lang="en-US"/>
              <a:t>Click to edit Master title style</a:t>
            </a:r>
          </a:p>
        </p:txBody>
      </p:sp>
      <p:sp>
        <p:nvSpPr>
          <p:cNvPr id="3" name="Content Placeholder 2"/>
          <p:cNvSpPr>
            <a:spLocks noGrp="1"/>
          </p:cNvSpPr>
          <p:nvPr>
            <p:ph sz="half" idx="1"/>
          </p:nvPr>
        </p:nvSpPr>
        <p:spPr>
          <a:xfrm>
            <a:off x="457200" y="1200151"/>
            <a:ext cx="3520440" cy="3394472"/>
          </a:xfrm>
        </p:spPr>
        <p:txBody>
          <a:bodyPr/>
          <a:lstStyle>
            <a:lvl1pPr>
              <a:defRPr sz="2100"/>
            </a:lvl1pPr>
            <a:lvl2pPr>
              <a:defRPr sz="1800"/>
            </a:lvl2pPr>
            <a:lvl3pPr>
              <a:defRPr sz="1500"/>
            </a:lvl3pPr>
            <a:lvl4pPr>
              <a:defRPr sz="1350"/>
            </a:lvl4pPr>
            <a:lvl5pPr>
              <a:defRPr sz="135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78808" y="1200151"/>
            <a:ext cx="3520440" cy="3394472"/>
          </a:xfrm>
        </p:spPr>
        <p:txBody>
          <a:bodyPr/>
          <a:lstStyle>
            <a:lvl1pPr>
              <a:defRPr sz="2100"/>
            </a:lvl1pPr>
            <a:lvl2pPr>
              <a:defRPr sz="1800"/>
            </a:lvl2pPr>
            <a:lvl3pPr>
              <a:defRPr sz="1500"/>
            </a:lvl3pPr>
            <a:lvl4pPr>
              <a:defRPr sz="1350"/>
            </a:lvl4pPr>
            <a:lvl5pPr>
              <a:defRPr sz="135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6">
            <a:extLst>
              <a:ext uri="{FF2B5EF4-FFF2-40B4-BE49-F238E27FC236}">
                <a16:creationId xmlns:a16="http://schemas.microsoft.com/office/drawing/2014/main" id="{92CAF738-5D7B-4E3F-BFA0-090FB21E1C56}"/>
              </a:ext>
            </a:extLst>
          </p:cNvPr>
          <p:cNvSpPr>
            <a:spLocks noGrp="1"/>
          </p:cNvSpPr>
          <p:nvPr>
            <p:ph type="dt" sz="half" idx="10"/>
          </p:nvPr>
        </p:nvSpPr>
        <p:spPr/>
        <p:txBody>
          <a:bodyPr/>
          <a:lstStyle>
            <a:lvl1pPr>
              <a:defRPr/>
            </a:lvl1pPr>
          </a:lstStyle>
          <a:p>
            <a:pPr>
              <a:defRPr/>
            </a:pPr>
            <a:fld id="{112554DC-BA1C-4869-AB9B-B848DD78BB37}" type="datetimeFigureOut">
              <a:rPr lang="en-US"/>
              <a:pPr>
                <a:defRPr/>
              </a:pPr>
              <a:t>4/6/2021</a:t>
            </a:fld>
            <a:endParaRPr lang="en-US" dirty="0"/>
          </a:p>
        </p:txBody>
      </p:sp>
      <p:sp>
        <p:nvSpPr>
          <p:cNvPr id="6" name="Footer Placeholder 3">
            <a:extLst>
              <a:ext uri="{FF2B5EF4-FFF2-40B4-BE49-F238E27FC236}">
                <a16:creationId xmlns:a16="http://schemas.microsoft.com/office/drawing/2014/main" id="{5104F452-5430-4F83-8DDD-4E98F23A998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15">
            <a:extLst>
              <a:ext uri="{FF2B5EF4-FFF2-40B4-BE49-F238E27FC236}">
                <a16:creationId xmlns:a16="http://schemas.microsoft.com/office/drawing/2014/main" id="{4929A796-5719-4322-B5BE-1355889EF101}"/>
              </a:ext>
            </a:extLst>
          </p:cNvPr>
          <p:cNvSpPr>
            <a:spLocks noGrp="1"/>
          </p:cNvSpPr>
          <p:nvPr>
            <p:ph type="sldNum" sz="quarter" idx="12"/>
          </p:nvPr>
        </p:nvSpPr>
        <p:spPr/>
        <p:txBody>
          <a:bodyPr/>
          <a:lstStyle>
            <a:lvl1pPr>
              <a:defRPr/>
            </a:lvl1pPr>
          </a:lstStyle>
          <a:p>
            <a:fld id="{DF7D61C1-C4A7-4FE5-915E-4FF44DB482D1}" type="slidenum">
              <a:rPr lang="en-US" altLang="en-US"/>
              <a:pPr/>
              <a:t>‹#›</a:t>
            </a:fld>
            <a:endParaRPr lang="en-US" altLang="en-US"/>
          </a:p>
        </p:txBody>
      </p:sp>
    </p:spTree>
    <p:extLst>
      <p:ext uri="{BB962C8B-B14F-4D97-AF65-F5344CB8AC3E}">
        <p14:creationId xmlns:p14="http://schemas.microsoft.com/office/powerpoint/2010/main" val="8506738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DE9E41-ECF9-4CAC-8F60-5EAD0B96358C}"/>
              </a:ext>
            </a:extLst>
          </p:cNvPr>
          <p:cNvSpPr/>
          <p:nvPr/>
        </p:nvSpPr>
        <p:spPr bwMode="auto">
          <a:xfrm>
            <a:off x="381000" y="0"/>
            <a:ext cx="609600" cy="51435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a:solidFill>
                <a:prstClr val="white"/>
              </a:solidFill>
            </a:endParaRPr>
          </a:p>
        </p:txBody>
      </p:sp>
      <p:sp>
        <p:nvSpPr>
          <p:cNvPr id="5" name="Rectangle 4">
            <a:extLst>
              <a:ext uri="{FF2B5EF4-FFF2-40B4-BE49-F238E27FC236}">
                <a16:creationId xmlns:a16="http://schemas.microsoft.com/office/drawing/2014/main" id="{9C8A50C5-2F98-4575-8AF3-271C86F860FC}"/>
              </a:ext>
            </a:extLst>
          </p:cNvPr>
          <p:cNvSpPr/>
          <p:nvPr/>
        </p:nvSpPr>
        <p:spPr bwMode="auto">
          <a:xfrm>
            <a:off x="276226" y="0"/>
            <a:ext cx="104775" cy="51435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a:solidFill>
                <a:prstClr val="white"/>
              </a:solidFill>
            </a:endParaRPr>
          </a:p>
        </p:txBody>
      </p:sp>
      <p:sp>
        <p:nvSpPr>
          <p:cNvPr id="6" name="Rectangle 5">
            <a:extLst>
              <a:ext uri="{FF2B5EF4-FFF2-40B4-BE49-F238E27FC236}">
                <a16:creationId xmlns:a16="http://schemas.microsoft.com/office/drawing/2014/main" id="{90B8374A-ED71-4ED6-8602-7256C62043B1}"/>
              </a:ext>
            </a:extLst>
          </p:cNvPr>
          <p:cNvSpPr/>
          <p:nvPr/>
        </p:nvSpPr>
        <p:spPr bwMode="auto">
          <a:xfrm>
            <a:off x="990601" y="0"/>
            <a:ext cx="182563" cy="51435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a:solidFill>
                <a:prstClr val="white"/>
              </a:solidFill>
            </a:endParaRPr>
          </a:p>
        </p:txBody>
      </p:sp>
      <p:sp>
        <p:nvSpPr>
          <p:cNvPr id="7" name="Rectangle 6">
            <a:extLst>
              <a:ext uri="{FF2B5EF4-FFF2-40B4-BE49-F238E27FC236}">
                <a16:creationId xmlns:a16="http://schemas.microsoft.com/office/drawing/2014/main" id="{180DADA3-ED2A-4597-81F0-AC8BD1E5E161}"/>
              </a:ext>
            </a:extLst>
          </p:cNvPr>
          <p:cNvSpPr/>
          <p:nvPr/>
        </p:nvSpPr>
        <p:spPr bwMode="auto">
          <a:xfrm>
            <a:off x="1141414" y="0"/>
            <a:ext cx="230187" cy="51435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a:solidFill>
                <a:prstClr val="white"/>
              </a:solidFill>
            </a:endParaRPr>
          </a:p>
        </p:txBody>
      </p:sp>
      <p:sp>
        <p:nvSpPr>
          <p:cNvPr id="10" name="Straight Connector 9">
            <a:extLst>
              <a:ext uri="{FF2B5EF4-FFF2-40B4-BE49-F238E27FC236}">
                <a16:creationId xmlns:a16="http://schemas.microsoft.com/office/drawing/2014/main" id="{92473E2D-1881-43C1-89DF-E4BAB3A00E93}"/>
              </a:ext>
            </a:extLst>
          </p:cNvPr>
          <p:cNvSpPr>
            <a:spLocks noChangeShapeType="1"/>
          </p:cNvSpPr>
          <p:nvPr/>
        </p:nvSpPr>
        <p:spPr bwMode="auto">
          <a:xfrm>
            <a:off x="106363" y="0"/>
            <a:ext cx="0" cy="51435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050">
              <a:solidFill>
                <a:prstClr val="black"/>
              </a:solidFill>
              <a:latin typeface="Century Schoolbook"/>
            </a:endParaRPr>
          </a:p>
        </p:txBody>
      </p:sp>
      <p:sp>
        <p:nvSpPr>
          <p:cNvPr id="11" name="Straight Connector 10">
            <a:extLst>
              <a:ext uri="{FF2B5EF4-FFF2-40B4-BE49-F238E27FC236}">
                <a16:creationId xmlns:a16="http://schemas.microsoft.com/office/drawing/2014/main" id="{811B35AC-3DF1-4566-9046-E833BAAA0AF5}"/>
              </a:ext>
            </a:extLst>
          </p:cNvPr>
          <p:cNvSpPr>
            <a:spLocks noChangeShapeType="1"/>
          </p:cNvSpPr>
          <p:nvPr/>
        </p:nvSpPr>
        <p:spPr bwMode="auto">
          <a:xfrm>
            <a:off x="914400" y="0"/>
            <a:ext cx="0" cy="51435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050">
              <a:solidFill>
                <a:prstClr val="black"/>
              </a:solidFill>
              <a:latin typeface="Century Schoolbook"/>
            </a:endParaRPr>
          </a:p>
        </p:txBody>
      </p:sp>
      <p:sp>
        <p:nvSpPr>
          <p:cNvPr id="12" name="Straight Connector 11">
            <a:extLst>
              <a:ext uri="{FF2B5EF4-FFF2-40B4-BE49-F238E27FC236}">
                <a16:creationId xmlns:a16="http://schemas.microsoft.com/office/drawing/2014/main" id="{C8C66849-25DA-4354-B364-6BD861705388}"/>
              </a:ext>
            </a:extLst>
          </p:cNvPr>
          <p:cNvSpPr>
            <a:spLocks noChangeShapeType="1"/>
          </p:cNvSpPr>
          <p:nvPr/>
        </p:nvSpPr>
        <p:spPr bwMode="auto">
          <a:xfrm>
            <a:off x="854075" y="0"/>
            <a:ext cx="0" cy="51435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050">
              <a:solidFill>
                <a:prstClr val="black"/>
              </a:solidFill>
              <a:latin typeface="Century Schoolbook"/>
            </a:endParaRPr>
          </a:p>
        </p:txBody>
      </p:sp>
      <p:sp>
        <p:nvSpPr>
          <p:cNvPr id="13" name="Straight Connector 12">
            <a:extLst>
              <a:ext uri="{FF2B5EF4-FFF2-40B4-BE49-F238E27FC236}">
                <a16:creationId xmlns:a16="http://schemas.microsoft.com/office/drawing/2014/main" id="{84E6BE85-3875-4B7C-8574-78491DF8D852}"/>
              </a:ext>
            </a:extLst>
          </p:cNvPr>
          <p:cNvSpPr>
            <a:spLocks noChangeShapeType="1"/>
          </p:cNvSpPr>
          <p:nvPr/>
        </p:nvSpPr>
        <p:spPr bwMode="auto">
          <a:xfrm>
            <a:off x="1727200" y="0"/>
            <a:ext cx="0" cy="51435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050">
              <a:solidFill>
                <a:prstClr val="black"/>
              </a:solidFill>
              <a:latin typeface="Century Schoolbook"/>
            </a:endParaRPr>
          </a:p>
        </p:txBody>
      </p:sp>
      <p:sp>
        <p:nvSpPr>
          <p:cNvPr id="14" name="Straight Connector 13">
            <a:extLst>
              <a:ext uri="{FF2B5EF4-FFF2-40B4-BE49-F238E27FC236}">
                <a16:creationId xmlns:a16="http://schemas.microsoft.com/office/drawing/2014/main" id="{9CB24FF2-569F-4C39-9B99-E6AAE4B88B60}"/>
              </a:ext>
            </a:extLst>
          </p:cNvPr>
          <p:cNvSpPr>
            <a:spLocks noChangeShapeType="1"/>
          </p:cNvSpPr>
          <p:nvPr/>
        </p:nvSpPr>
        <p:spPr bwMode="auto">
          <a:xfrm>
            <a:off x="1066800" y="0"/>
            <a:ext cx="0" cy="51435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050">
              <a:solidFill>
                <a:prstClr val="black"/>
              </a:solidFill>
              <a:latin typeface="Century Schoolbook"/>
            </a:endParaRPr>
          </a:p>
        </p:txBody>
      </p:sp>
      <p:sp>
        <p:nvSpPr>
          <p:cNvPr id="15" name="Straight Connector 14">
            <a:extLst>
              <a:ext uri="{FF2B5EF4-FFF2-40B4-BE49-F238E27FC236}">
                <a16:creationId xmlns:a16="http://schemas.microsoft.com/office/drawing/2014/main" id="{CC885BB7-3A81-4C52-ADC9-0FDA25A027AF}"/>
              </a:ext>
            </a:extLst>
          </p:cNvPr>
          <p:cNvSpPr>
            <a:spLocks noChangeShapeType="1"/>
          </p:cNvSpPr>
          <p:nvPr/>
        </p:nvSpPr>
        <p:spPr bwMode="auto">
          <a:xfrm>
            <a:off x="9113838" y="0"/>
            <a:ext cx="0" cy="51435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050">
              <a:solidFill>
                <a:prstClr val="black"/>
              </a:solidFill>
              <a:latin typeface="Century Schoolbook"/>
            </a:endParaRPr>
          </a:p>
        </p:txBody>
      </p:sp>
      <p:sp>
        <p:nvSpPr>
          <p:cNvPr id="16" name="Rectangle 15">
            <a:extLst>
              <a:ext uri="{FF2B5EF4-FFF2-40B4-BE49-F238E27FC236}">
                <a16:creationId xmlns:a16="http://schemas.microsoft.com/office/drawing/2014/main" id="{606794FF-5700-48BD-9149-71A4E75D2741}"/>
              </a:ext>
            </a:extLst>
          </p:cNvPr>
          <p:cNvSpPr/>
          <p:nvPr/>
        </p:nvSpPr>
        <p:spPr bwMode="auto">
          <a:xfrm>
            <a:off x="1219200" y="0"/>
            <a:ext cx="76200" cy="51435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dirty="0">
              <a:solidFill>
                <a:prstClr val="white"/>
              </a:solidFill>
            </a:endParaRPr>
          </a:p>
        </p:txBody>
      </p:sp>
      <p:sp>
        <p:nvSpPr>
          <p:cNvPr id="17" name="Oval 16">
            <a:extLst>
              <a:ext uri="{FF2B5EF4-FFF2-40B4-BE49-F238E27FC236}">
                <a16:creationId xmlns:a16="http://schemas.microsoft.com/office/drawing/2014/main" id="{856CD76F-49E7-4D4B-AE50-63D65BE324B9}"/>
              </a:ext>
            </a:extLst>
          </p:cNvPr>
          <p:cNvSpPr/>
          <p:nvPr/>
        </p:nvSpPr>
        <p:spPr bwMode="auto">
          <a:xfrm>
            <a:off x="609600" y="2571750"/>
            <a:ext cx="1295400" cy="97155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dirty="0">
              <a:solidFill>
                <a:prstClr val="white"/>
              </a:solidFill>
            </a:endParaRPr>
          </a:p>
        </p:txBody>
      </p:sp>
      <p:sp>
        <p:nvSpPr>
          <p:cNvPr id="18" name="Oval 17">
            <a:extLst>
              <a:ext uri="{FF2B5EF4-FFF2-40B4-BE49-F238E27FC236}">
                <a16:creationId xmlns:a16="http://schemas.microsoft.com/office/drawing/2014/main" id="{1FECA94C-070D-467D-A9E7-208858974D0D}"/>
              </a:ext>
            </a:extLst>
          </p:cNvPr>
          <p:cNvSpPr/>
          <p:nvPr/>
        </p:nvSpPr>
        <p:spPr bwMode="auto">
          <a:xfrm>
            <a:off x="1309688" y="3650456"/>
            <a:ext cx="641350" cy="481013"/>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dirty="0">
              <a:solidFill>
                <a:prstClr val="white"/>
              </a:solidFill>
            </a:endParaRPr>
          </a:p>
        </p:txBody>
      </p:sp>
      <p:sp>
        <p:nvSpPr>
          <p:cNvPr id="19" name="Oval 18">
            <a:extLst>
              <a:ext uri="{FF2B5EF4-FFF2-40B4-BE49-F238E27FC236}">
                <a16:creationId xmlns:a16="http://schemas.microsoft.com/office/drawing/2014/main" id="{F36CF2B9-92E7-4D98-9853-13BDBF4370CA}"/>
              </a:ext>
            </a:extLst>
          </p:cNvPr>
          <p:cNvSpPr/>
          <p:nvPr/>
        </p:nvSpPr>
        <p:spPr bwMode="auto">
          <a:xfrm>
            <a:off x="1090613" y="4125516"/>
            <a:ext cx="138112" cy="102394"/>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dirty="0">
              <a:solidFill>
                <a:prstClr val="white"/>
              </a:solidFill>
            </a:endParaRPr>
          </a:p>
        </p:txBody>
      </p:sp>
      <p:sp>
        <p:nvSpPr>
          <p:cNvPr id="20" name="Oval 19">
            <a:extLst>
              <a:ext uri="{FF2B5EF4-FFF2-40B4-BE49-F238E27FC236}">
                <a16:creationId xmlns:a16="http://schemas.microsoft.com/office/drawing/2014/main" id="{2BE5A201-5E77-4798-BE33-6DD9D8ED1B07}"/>
              </a:ext>
            </a:extLst>
          </p:cNvPr>
          <p:cNvSpPr/>
          <p:nvPr/>
        </p:nvSpPr>
        <p:spPr bwMode="auto">
          <a:xfrm>
            <a:off x="1663700" y="4341019"/>
            <a:ext cx="274638" cy="205979"/>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dirty="0">
              <a:solidFill>
                <a:prstClr val="white"/>
              </a:solidFill>
            </a:endParaRPr>
          </a:p>
        </p:txBody>
      </p:sp>
      <p:sp>
        <p:nvSpPr>
          <p:cNvPr id="21" name="Oval 20">
            <a:extLst>
              <a:ext uri="{FF2B5EF4-FFF2-40B4-BE49-F238E27FC236}">
                <a16:creationId xmlns:a16="http://schemas.microsoft.com/office/drawing/2014/main" id="{7F7E9906-1FB6-4046-9DC5-420BEF082F29}"/>
              </a:ext>
            </a:extLst>
          </p:cNvPr>
          <p:cNvSpPr/>
          <p:nvPr/>
        </p:nvSpPr>
        <p:spPr>
          <a:xfrm>
            <a:off x="1905001" y="3371850"/>
            <a:ext cx="365125" cy="27384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dirty="0">
              <a:solidFill>
                <a:prstClr val="white"/>
              </a:solidFill>
            </a:endParaRPr>
          </a:p>
        </p:txBody>
      </p:sp>
      <p:sp>
        <p:nvSpPr>
          <p:cNvPr id="8" name="Title 7"/>
          <p:cNvSpPr>
            <a:spLocks noGrp="1"/>
          </p:cNvSpPr>
          <p:nvPr>
            <p:ph type="ctrTitle"/>
          </p:nvPr>
        </p:nvSpPr>
        <p:spPr>
          <a:xfrm>
            <a:off x="2286000" y="2343150"/>
            <a:ext cx="6172200" cy="1420772"/>
          </a:xfrm>
        </p:spPr>
        <p:txBody>
          <a:bodyPr/>
          <a:lstStyle>
            <a:lvl1pPr>
              <a:defRPr b="1"/>
            </a:lvl1pPr>
          </a:lstStyle>
          <a:p>
            <a:r>
              <a:rPr lang="en-US"/>
              <a:t>Click to edit Master title style</a:t>
            </a:r>
          </a:p>
        </p:txBody>
      </p:sp>
      <p:sp>
        <p:nvSpPr>
          <p:cNvPr id="9" name="Subtitle 8"/>
          <p:cNvSpPr>
            <a:spLocks noGrp="1"/>
          </p:cNvSpPr>
          <p:nvPr>
            <p:ph type="subTitle" idx="1"/>
          </p:nvPr>
        </p:nvSpPr>
        <p:spPr>
          <a:xfrm>
            <a:off x="2286000" y="3752492"/>
            <a:ext cx="6172200" cy="1028700"/>
          </a:xfrm>
        </p:spPr>
        <p:txBody>
          <a:bodyPr/>
          <a:lstStyle>
            <a:lvl1pPr marL="0" indent="0" algn="l">
              <a:buNone/>
              <a:defRPr sz="1350" b="1">
                <a:solidFill>
                  <a:schemeClr val="tx2"/>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en-US"/>
              <a:t>Click to edit Master subtitle style</a:t>
            </a:r>
          </a:p>
        </p:txBody>
      </p:sp>
      <p:sp>
        <p:nvSpPr>
          <p:cNvPr id="22" name="Date Placeholder 27">
            <a:extLst>
              <a:ext uri="{FF2B5EF4-FFF2-40B4-BE49-F238E27FC236}">
                <a16:creationId xmlns:a16="http://schemas.microsoft.com/office/drawing/2014/main" id="{829B229F-63B8-4FD6-BB95-E78AD028BD29}"/>
              </a:ext>
            </a:extLst>
          </p:cNvPr>
          <p:cNvSpPr>
            <a:spLocks noGrp="1"/>
          </p:cNvSpPr>
          <p:nvPr>
            <p:ph type="dt" sz="half" idx="10"/>
          </p:nvPr>
        </p:nvSpPr>
        <p:spPr bwMode="auto">
          <a:xfrm rot="5400000">
            <a:off x="8050213" y="833438"/>
            <a:ext cx="1714500" cy="381000"/>
          </a:xfrm>
        </p:spPr>
        <p:txBody>
          <a:bodyPr/>
          <a:lstStyle>
            <a:lvl1pPr>
              <a:defRPr/>
            </a:lvl1pPr>
          </a:lstStyle>
          <a:p>
            <a:pPr>
              <a:defRPr/>
            </a:pPr>
            <a:fld id="{8909DD0C-2667-4F9C-860B-03E608DCEED8}" type="datetimeFigureOut">
              <a:rPr lang="en-US"/>
              <a:pPr>
                <a:defRPr/>
              </a:pPr>
              <a:t>4/6/2021</a:t>
            </a:fld>
            <a:endParaRPr lang="en-US" dirty="0"/>
          </a:p>
        </p:txBody>
      </p:sp>
      <p:sp>
        <p:nvSpPr>
          <p:cNvPr id="23" name="Footer Placeholder 16">
            <a:extLst>
              <a:ext uri="{FF2B5EF4-FFF2-40B4-BE49-F238E27FC236}">
                <a16:creationId xmlns:a16="http://schemas.microsoft.com/office/drawing/2014/main" id="{F5172771-7158-4048-B422-32F29BFD3DCB}"/>
              </a:ext>
            </a:extLst>
          </p:cNvPr>
          <p:cNvSpPr>
            <a:spLocks noGrp="1"/>
          </p:cNvSpPr>
          <p:nvPr>
            <p:ph type="ftr" sz="quarter" idx="11"/>
          </p:nvPr>
        </p:nvSpPr>
        <p:spPr bwMode="auto">
          <a:xfrm rot="5400000">
            <a:off x="7534276" y="3088085"/>
            <a:ext cx="2743200" cy="384175"/>
          </a:xfrm>
        </p:spPr>
        <p:txBody>
          <a:bodyPr/>
          <a:lstStyle>
            <a:lvl1pPr>
              <a:defRPr/>
            </a:lvl1pPr>
          </a:lstStyle>
          <a:p>
            <a:pPr>
              <a:defRPr/>
            </a:pPr>
            <a:endParaRPr lang="en-US"/>
          </a:p>
        </p:txBody>
      </p:sp>
      <p:sp>
        <p:nvSpPr>
          <p:cNvPr id="24" name="Slide Number Placeholder 28">
            <a:extLst>
              <a:ext uri="{FF2B5EF4-FFF2-40B4-BE49-F238E27FC236}">
                <a16:creationId xmlns:a16="http://schemas.microsoft.com/office/drawing/2014/main" id="{4CE97F6D-F779-49B1-993E-C33F8C1A6D93}"/>
              </a:ext>
            </a:extLst>
          </p:cNvPr>
          <p:cNvSpPr>
            <a:spLocks noGrp="1"/>
          </p:cNvSpPr>
          <p:nvPr>
            <p:ph type="sldNum" sz="quarter" idx="12"/>
          </p:nvPr>
        </p:nvSpPr>
        <p:spPr bwMode="auto">
          <a:xfrm>
            <a:off x="1325563" y="3696891"/>
            <a:ext cx="609600" cy="388144"/>
          </a:xfrm>
        </p:spPr>
        <p:txBody>
          <a:bodyPr/>
          <a:lstStyle>
            <a:lvl1pPr>
              <a:defRPr/>
            </a:lvl1pPr>
          </a:lstStyle>
          <a:p>
            <a:fld id="{C14F2442-C27C-4436-AE2A-D4A87C3E99D0}" type="slidenum">
              <a:rPr lang="en-US" altLang="en-US"/>
              <a:pPr/>
              <a:t>‹#›</a:t>
            </a:fld>
            <a:endParaRPr lang="en-US" altLang="en-US"/>
          </a:p>
        </p:txBody>
      </p:sp>
    </p:spTree>
    <p:extLst>
      <p:ext uri="{BB962C8B-B14F-4D97-AF65-F5344CB8AC3E}">
        <p14:creationId xmlns:p14="http://schemas.microsoft.com/office/powerpoint/2010/main" val="435302642"/>
      </p:ext>
    </p:extLst>
  </p:cSld>
  <p:clrMapOvr>
    <a:overrideClrMapping bg1="lt1" tx1="dk1" bg2="lt2" tx2="dk2" accent1="accent1" accent2="accent2" accent3="accent3" accent4="accent4" accent5="accent5" accent6="accent6" hlink="hlink" folHlink="folHlink"/>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457200" y="1200150"/>
            <a:ext cx="7467600" cy="36553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6">
            <a:extLst>
              <a:ext uri="{FF2B5EF4-FFF2-40B4-BE49-F238E27FC236}">
                <a16:creationId xmlns:a16="http://schemas.microsoft.com/office/drawing/2014/main" id="{9C5B4695-50B3-46B4-BC05-EB8BE11922F5}"/>
              </a:ext>
            </a:extLst>
          </p:cNvPr>
          <p:cNvSpPr>
            <a:spLocks noGrp="1"/>
          </p:cNvSpPr>
          <p:nvPr>
            <p:ph type="dt" sz="half" idx="10"/>
          </p:nvPr>
        </p:nvSpPr>
        <p:spPr/>
        <p:txBody>
          <a:bodyPr rtlCol="0"/>
          <a:lstStyle>
            <a:lvl1pPr>
              <a:defRPr/>
            </a:lvl1pPr>
          </a:lstStyle>
          <a:p>
            <a:pPr>
              <a:defRPr/>
            </a:pPr>
            <a:fld id="{24DCE1DB-3BA3-40B4-889B-E0AC00154BD5}" type="datetimeFigureOut">
              <a:rPr lang="en-US"/>
              <a:pPr>
                <a:defRPr/>
              </a:pPr>
              <a:t>4/6/2021</a:t>
            </a:fld>
            <a:endParaRPr lang="en-US" dirty="0"/>
          </a:p>
        </p:txBody>
      </p:sp>
      <p:sp>
        <p:nvSpPr>
          <p:cNvPr id="5" name="Slide Number Placeholder 8">
            <a:extLst>
              <a:ext uri="{FF2B5EF4-FFF2-40B4-BE49-F238E27FC236}">
                <a16:creationId xmlns:a16="http://schemas.microsoft.com/office/drawing/2014/main" id="{DF6DE317-A886-4545-8645-45D3B6E00190}"/>
              </a:ext>
            </a:extLst>
          </p:cNvPr>
          <p:cNvSpPr>
            <a:spLocks noGrp="1"/>
          </p:cNvSpPr>
          <p:nvPr>
            <p:ph type="sldNum" sz="quarter" idx="11"/>
          </p:nvPr>
        </p:nvSpPr>
        <p:spPr/>
        <p:txBody>
          <a:bodyPr/>
          <a:lstStyle>
            <a:lvl1pPr>
              <a:defRPr/>
            </a:lvl1pPr>
          </a:lstStyle>
          <a:p>
            <a:fld id="{53AFE150-76BB-4650-AD8D-5002272A603A}" type="slidenum">
              <a:rPr lang="en-US" altLang="en-US"/>
              <a:pPr/>
              <a:t>‹#›</a:t>
            </a:fld>
            <a:endParaRPr lang="en-US" altLang="en-US"/>
          </a:p>
        </p:txBody>
      </p:sp>
      <p:sp>
        <p:nvSpPr>
          <p:cNvPr id="6" name="Footer Placeholder 9">
            <a:extLst>
              <a:ext uri="{FF2B5EF4-FFF2-40B4-BE49-F238E27FC236}">
                <a16:creationId xmlns:a16="http://schemas.microsoft.com/office/drawing/2014/main" id="{95C99858-0CB0-45ED-9CFA-AD95B38DD531}"/>
              </a:ext>
            </a:extLst>
          </p:cNvPr>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val="34600620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2"/>
        </a:solidFill>
        <a:effectLst/>
      </p:bgPr>
    </p:bg>
    <p:spTree>
      <p:nvGrpSpPr>
        <p:cNvPr id="1"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1" name="Google Shape;61;p5"/>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2" name="Google Shape;62;p5"/>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3" name="Google Shape;63;p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48890105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CE5702-CDFA-422C-8DD1-8264E3D6E721}"/>
              </a:ext>
            </a:extLst>
          </p:cNvPr>
          <p:cNvSpPr/>
          <p:nvPr/>
        </p:nvSpPr>
        <p:spPr bwMode="auto">
          <a:xfrm>
            <a:off x="381000" y="0"/>
            <a:ext cx="609600" cy="51435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a:solidFill>
                <a:prstClr val="white"/>
              </a:solidFill>
            </a:endParaRPr>
          </a:p>
        </p:txBody>
      </p:sp>
      <p:sp>
        <p:nvSpPr>
          <p:cNvPr id="5" name="Rectangle 4">
            <a:extLst>
              <a:ext uri="{FF2B5EF4-FFF2-40B4-BE49-F238E27FC236}">
                <a16:creationId xmlns:a16="http://schemas.microsoft.com/office/drawing/2014/main" id="{B4AC606A-617B-4531-846B-725B55ED8981}"/>
              </a:ext>
            </a:extLst>
          </p:cNvPr>
          <p:cNvSpPr/>
          <p:nvPr/>
        </p:nvSpPr>
        <p:spPr bwMode="auto">
          <a:xfrm>
            <a:off x="276226" y="0"/>
            <a:ext cx="104775" cy="51435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a:solidFill>
                <a:prstClr val="white"/>
              </a:solidFill>
            </a:endParaRPr>
          </a:p>
        </p:txBody>
      </p:sp>
      <p:sp>
        <p:nvSpPr>
          <p:cNvPr id="6" name="Rectangle 5">
            <a:extLst>
              <a:ext uri="{FF2B5EF4-FFF2-40B4-BE49-F238E27FC236}">
                <a16:creationId xmlns:a16="http://schemas.microsoft.com/office/drawing/2014/main" id="{C9C69D6B-B77B-45FB-A485-4589EE30DEB6}"/>
              </a:ext>
            </a:extLst>
          </p:cNvPr>
          <p:cNvSpPr/>
          <p:nvPr/>
        </p:nvSpPr>
        <p:spPr bwMode="auto">
          <a:xfrm>
            <a:off x="990601" y="0"/>
            <a:ext cx="182563" cy="51435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a:solidFill>
                <a:prstClr val="white"/>
              </a:solidFill>
            </a:endParaRPr>
          </a:p>
        </p:txBody>
      </p:sp>
      <p:sp>
        <p:nvSpPr>
          <p:cNvPr id="7" name="Rectangle 6">
            <a:extLst>
              <a:ext uri="{FF2B5EF4-FFF2-40B4-BE49-F238E27FC236}">
                <a16:creationId xmlns:a16="http://schemas.microsoft.com/office/drawing/2014/main" id="{09BEB14C-B578-497D-B717-22BB38E1ADAE}"/>
              </a:ext>
            </a:extLst>
          </p:cNvPr>
          <p:cNvSpPr/>
          <p:nvPr/>
        </p:nvSpPr>
        <p:spPr bwMode="auto">
          <a:xfrm>
            <a:off x="1141414" y="0"/>
            <a:ext cx="230187" cy="51435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a:solidFill>
                <a:prstClr val="white"/>
              </a:solidFill>
            </a:endParaRPr>
          </a:p>
        </p:txBody>
      </p:sp>
      <p:sp>
        <p:nvSpPr>
          <p:cNvPr id="8" name="Straight Connector 7">
            <a:extLst>
              <a:ext uri="{FF2B5EF4-FFF2-40B4-BE49-F238E27FC236}">
                <a16:creationId xmlns:a16="http://schemas.microsoft.com/office/drawing/2014/main" id="{78E2902E-B921-4F53-9CFB-A74C5BF86CAE}"/>
              </a:ext>
            </a:extLst>
          </p:cNvPr>
          <p:cNvSpPr>
            <a:spLocks noChangeShapeType="1"/>
          </p:cNvSpPr>
          <p:nvPr/>
        </p:nvSpPr>
        <p:spPr bwMode="auto">
          <a:xfrm>
            <a:off x="106363" y="0"/>
            <a:ext cx="0" cy="51435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050">
              <a:solidFill>
                <a:prstClr val="white"/>
              </a:solidFill>
              <a:latin typeface="Century Schoolbook"/>
            </a:endParaRPr>
          </a:p>
        </p:txBody>
      </p:sp>
      <p:sp>
        <p:nvSpPr>
          <p:cNvPr id="9" name="Straight Connector 8">
            <a:extLst>
              <a:ext uri="{FF2B5EF4-FFF2-40B4-BE49-F238E27FC236}">
                <a16:creationId xmlns:a16="http://schemas.microsoft.com/office/drawing/2014/main" id="{AAA8B603-1786-4825-A8B1-A5F897A9588E}"/>
              </a:ext>
            </a:extLst>
          </p:cNvPr>
          <p:cNvSpPr>
            <a:spLocks noChangeShapeType="1"/>
          </p:cNvSpPr>
          <p:nvPr/>
        </p:nvSpPr>
        <p:spPr bwMode="auto">
          <a:xfrm>
            <a:off x="914400" y="0"/>
            <a:ext cx="0" cy="51435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050">
              <a:solidFill>
                <a:prstClr val="white"/>
              </a:solidFill>
              <a:latin typeface="Century Schoolbook"/>
            </a:endParaRPr>
          </a:p>
        </p:txBody>
      </p:sp>
      <p:sp>
        <p:nvSpPr>
          <p:cNvPr id="10" name="Straight Connector 9">
            <a:extLst>
              <a:ext uri="{FF2B5EF4-FFF2-40B4-BE49-F238E27FC236}">
                <a16:creationId xmlns:a16="http://schemas.microsoft.com/office/drawing/2014/main" id="{F6A5D19B-0C1A-4B30-A5BB-16C40D50C1AC}"/>
              </a:ext>
            </a:extLst>
          </p:cNvPr>
          <p:cNvSpPr>
            <a:spLocks noChangeShapeType="1"/>
          </p:cNvSpPr>
          <p:nvPr/>
        </p:nvSpPr>
        <p:spPr bwMode="auto">
          <a:xfrm>
            <a:off x="854075" y="0"/>
            <a:ext cx="0" cy="51435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050">
              <a:solidFill>
                <a:prstClr val="white"/>
              </a:solidFill>
              <a:latin typeface="Century Schoolbook"/>
            </a:endParaRPr>
          </a:p>
        </p:txBody>
      </p:sp>
      <p:sp>
        <p:nvSpPr>
          <p:cNvPr id="11" name="Straight Connector 10">
            <a:extLst>
              <a:ext uri="{FF2B5EF4-FFF2-40B4-BE49-F238E27FC236}">
                <a16:creationId xmlns:a16="http://schemas.microsoft.com/office/drawing/2014/main" id="{3BACE9C8-3D1E-48F8-96F3-B4BA2DDD6A9A}"/>
              </a:ext>
            </a:extLst>
          </p:cNvPr>
          <p:cNvSpPr>
            <a:spLocks noChangeShapeType="1"/>
          </p:cNvSpPr>
          <p:nvPr/>
        </p:nvSpPr>
        <p:spPr bwMode="auto">
          <a:xfrm>
            <a:off x="1727200" y="0"/>
            <a:ext cx="0" cy="51435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050">
              <a:solidFill>
                <a:prstClr val="white"/>
              </a:solidFill>
              <a:latin typeface="Century Schoolbook"/>
            </a:endParaRPr>
          </a:p>
        </p:txBody>
      </p:sp>
      <p:sp>
        <p:nvSpPr>
          <p:cNvPr id="12" name="Straight Connector 11">
            <a:extLst>
              <a:ext uri="{FF2B5EF4-FFF2-40B4-BE49-F238E27FC236}">
                <a16:creationId xmlns:a16="http://schemas.microsoft.com/office/drawing/2014/main" id="{43E55C97-A56F-469A-9E1F-CEA495DADD84}"/>
              </a:ext>
            </a:extLst>
          </p:cNvPr>
          <p:cNvSpPr>
            <a:spLocks noChangeShapeType="1"/>
          </p:cNvSpPr>
          <p:nvPr/>
        </p:nvSpPr>
        <p:spPr bwMode="auto">
          <a:xfrm>
            <a:off x="1066800" y="0"/>
            <a:ext cx="0" cy="51435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050">
              <a:solidFill>
                <a:prstClr val="white"/>
              </a:solidFill>
              <a:latin typeface="Century Schoolbook"/>
            </a:endParaRPr>
          </a:p>
        </p:txBody>
      </p:sp>
      <p:sp>
        <p:nvSpPr>
          <p:cNvPr id="13" name="Rectangle 12">
            <a:extLst>
              <a:ext uri="{FF2B5EF4-FFF2-40B4-BE49-F238E27FC236}">
                <a16:creationId xmlns:a16="http://schemas.microsoft.com/office/drawing/2014/main" id="{45BD4ED9-2E7F-4DA5-AEB8-983D13143C75}"/>
              </a:ext>
            </a:extLst>
          </p:cNvPr>
          <p:cNvSpPr/>
          <p:nvPr/>
        </p:nvSpPr>
        <p:spPr bwMode="auto">
          <a:xfrm>
            <a:off x="1219200" y="0"/>
            <a:ext cx="76200" cy="51435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dirty="0">
              <a:solidFill>
                <a:prstClr val="white"/>
              </a:solidFill>
            </a:endParaRPr>
          </a:p>
        </p:txBody>
      </p:sp>
      <p:sp>
        <p:nvSpPr>
          <p:cNvPr id="14" name="Oval 13">
            <a:extLst>
              <a:ext uri="{FF2B5EF4-FFF2-40B4-BE49-F238E27FC236}">
                <a16:creationId xmlns:a16="http://schemas.microsoft.com/office/drawing/2014/main" id="{706DD43B-6AA5-41CA-A8A7-D7FE4919FB7B}"/>
              </a:ext>
            </a:extLst>
          </p:cNvPr>
          <p:cNvSpPr/>
          <p:nvPr/>
        </p:nvSpPr>
        <p:spPr bwMode="auto">
          <a:xfrm>
            <a:off x="609600" y="2571750"/>
            <a:ext cx="1295400" cy="97155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dirty="0">
              <a:solidFill>
                <a:prstClr val="white"/>
              </a:solidFill>
            </a:endParaRPr>
          </a:p>
        </p:txBody>
      </p:sp>
      <p:sp>
        <p:nvSpPr>
          <p:cNvPr id="15" name="Oval 14">
            <a:extLst>
              <a:ext uri="{FF2B5EF4-FFF2-40B4-BE49-F238E27FC236}">
                <a16:creationId xmlns:a16="http://schemas.microsoft.com/office/drawing/2014/main" id="{47D373F5-742E-4CCC-9032-40334F7DCE14}"/>
              </a:ext>
            </a:extLst>
          </p:cNvPr>
          <p:cNvSpPr/>
          <p:nvPr/>
        </p:nvSpPr>
        <p:spPr bwMode="auto">
          <a:xfrm>
            <a:off x="1323975" y="3650456"/>
            <a:ext cx="642938" cy="481013"/>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dirty="0">
              <a:solidFill>
                <a:prstClr val="white"/>
              </a:solidFill>
            </a:endParaRPr>
          </a:p>
        </p:txBody>
      </p:sp>
      <p:sp>
        <p:nvSpPr>
          <p:cNvPr id="16" name="Oval 15">
            <a:extLst>
              <a:ext uri="{FF2B5EF4-FFF2-40B4-BE49-F238E27FC236}">
                <a16:creationId xmlns:a16="http://schemas.microsoft.com/office/drawing/2014/main" id="{ED422D7C-93FA-4C05-891A-3B1FFF97107F}"/>
              </a:ext>
            </a:extLst>
          </p:cNvPr>
          <p:cNvSpPr/>
          <p:nvPr/>
        </p:nvSpPr>
        <p:spPr bwMode="auto">
          <a:xfrm>
            <a:off x="1090613" y="4125516"/>
            <a:ext cx="138112" cy="102394"/>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dirty="0">
              <a:solidFill>
                <a:prstClr val="white"/>
              </a:solidFill>
            </a:endParaRPr>
          </a:p>
        </p:txBody>
      </p:sp>
      <p:sp>
        <p:nvSpPr>
          <p:cNvPr id="17" name="Oval 16">
            <a:extLst>
              <a:ext uri="{FF2B5EF4-FFF2-40B4-BE49-F238E27FC236}">
                <a16:creationId xmlns:a16="http://schemas.microsoft.com/office/drawing/2014/main" id="{FCC65656-2530-46E4-9959-4F4D1E57255B}"/>
              </a:ext>
            </a:extLst>
          </p:cNvPr>
          <p:cNvSpPr/>
          <p:nvPr/>
        </p:nvSpPr>
        <p:spPr bwMode="auto">
          <a:xfrm>
            <a:off x="1663700" y="4343400"/>
            <a:ext cx="274638" cy="205979"/>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dirty="0">
              <a:solidFill>
                <a:prstClr val="white"/>
              </a:solidFill>
            </a:endParaRPr>
          </a:p>
        </p:txBody>
      </p:sp>
      <p:sp>
        <p:nvSpPr>
          <p:cNvPr id="18" name="Oval 17">
            <a:extLst>
              <a:ext uri="{FF2B5EF4-FFF2-40B4-BE49-F238E27FC236}">
                <a16:creationId xmlns:a16="http://schemas.microsoft.com/office/drawing/2014/main" id="{A9E89521-61E1-4E0F-83FC-BEE2D615B71B}"/>
              </a:ext>
            </a:extLst>
          </p:cNvPr>
          <p:cNvSpPr/>
          <p:nvPr/>
        </p:nvSpPr>
        <p:spPr bwMode="auto">
          <a:xfrm>
            <a:off x="1879601" y="3359944"/>
            <a:ext cx="365125" cy="27384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dirty="0">
              <a:solidFill>
                <a:prstClr val="white"/>
              </a:solidFill>
            </a:endParaRPr>
          </a:p>
        </p:txBody>
      </p:sp>
      <p:sp>
        <p:nvSpPr>
          <p:cNvPr id="19" name="Straight Connector 18">
            <a:extLst>
              <a:ext uri="{FF2B5EF4-FFF2-40B4-BE49-F238E27FC236}">
                <a16:creationId xmlns:a16="http://schemas.microsoft.com/office/drawing/2014/main" id="{7EA8978F-BFEC-4BCE-84B4-E6207ABA1E67}"/>
              </a:ext>
            </a:extLst>
          </p:cNvPr>
          <p:cNvSpPr>
            <a:spLocks noChangeShapeType="1"/>
          </p:cNvSpPr>
          <p:nvPr/>
        </p:nvSpPr>
        <p:spPr bwMode="auto">
          <a:xfrm>
            <a:off x="9097963" y="0"/>
            <a:ext cx="0" cy="51435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050">
              <a:solidFill>
                <a:prstClr val="white"/>
              </a:solidFill>
              <a:latin typeface="Century Schoolbook"/>
            </a:endParaRPr>
          </a:p>
        </p:txBody>
      </p:sp>
      <p:sp>
        <p:nvSpPr>
          <p:cNvPr id="2" name="Title 1"/>
          <p:cNvSpPr>
            <a:spLocks noGrp="1"/>
          </p:cNvSpPr>
          <p:nvPr>
            <p:ph type="title"/>
          </p:nvPr>
        </p:nvSpPr>
        <p:spPr>
          <a:xfrm>
            <a:off x="2286000" y="2171700"/>
            <a:ext cx="6172200" cy="1540193"/>
          </a:xfrm>
        </p:spPr>
        <p:txBody>
          <a:bodyPr/>
          <a:lstStyle>
            <a:lvl1pPr algn="l">
              <a:buNone/>
              <a:defRPr sz="2250" b="1" cap="small" baseline="0"/>
            </a:lvl1pPr>
          </a:lstStyle>
          <a:p>
            <a:r>
              <a:rPr lang="en-US"/>
              <a:t>Click to edit Master title style</a:t>
            </a:r>
          </a:p>
        </p:txBody>
      </p:sp>
      <p:sp>
        <p:nvSpPr>
          <p:cNvPr id="3" name="Text Placeholder 2"/>
          <p:cNvSpPr>
            <a:spLocks noGrp="1"/>
          </p:cNvSpPr>
          <p:nvPr>
            <p:ph type="body" idx="1"/>
          </p:nvPr>
        </p:nvSpPr>
        <p:spPr>
          <a:xfrm>
            <a:off x="2286000" y="3757613"/>
            <a:ext cx="6172200" cy="1028700"/>
          </a:xfrm>
        </p:spPr>
        <p:txBody>
          <a:bodyPr/>
          <a:lstStyle>
            <a:lvl1pPr marL="0" indent="0">
              <a:buNone/>
              <a:defRPr sz="1350" b="1">
                <a:solidFill>
                  <a:schemeClr val="tx2"/>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a:r>
              <a:rPr lang="en-US"/>
              <a:t>Click to edit Master text styles</a:t>
            </a:r>
          </a:p>
        </p:txBody>
      </p:sp>
      <p:sp>
        <p:nvSpPr>
          <p:cNvPr id="20" name="Date Placeholder 3">
            <a:extLst>
              <a:ext uri="{FF2B5EF4-FFF2-40B4-BE49-F238E27FC236}">
                <a16:creationId xmlns:a16="http://schemas.microsoft.com/office/drawing/2014/main" id="{9F17E082-87F1-47D2-9574-B51DDEB0FAC9}"/>
              </a:ext>
            </a:extLst>
          </p:cNvPr>
          <p:cNvSpPr>
            <a:spLocks noGrp="1"/>
          </p:cNvSpPr>
          <p:nvPr>
            <p:ph type="dt" sz="half" idx="10"/>
          </p:nvPr>
        </p:nvSpPr>
        <p:spPr bwMode="auto">
          <a:xfrm rot="5400000">
            <a:off x="8048625" y="829866"/>
            <a:ext cx="1714500" cy="381000"/>
          </a:xfrm>
        </p:spPr>
        <p:txBody>
          <a:bodyPr/>
          <a:lstStyle>
            <a:lvl1pPr>
              <a:defRPr>
                <a:solidFill>
                  <a:srgbClr val="FFF39D"/>
                </a:solidFill>
              </a:defRPr>
            </a:lvl1pPr>
          </a:lstStyle>
          <a:p>
            <a:pPr>
              <a:defRPr/>
            </a:pPr>
            <a:fld id="{8373B2EA-F39A-4FCF-8451-A8E51BF3A338}" type="datetimeFigureOut">
              <a:rPr lang="en-US"/>
              <a:pPr>
                <a:defRPr/>
              </a:pPr>
              <a:t>4/6/2021</a:t>
            </a:fld>
            <a:endParaRPr lang="en-US" dirty="0"/>
          </a:p>
        </p:txBody>
      </p:sp>
      <p:sp>
        <p:nvSpPr>
          <p:cNvPr id="21" name="Footer Placeholder 4">
            <a:extLst>
              <a:ext uri="{FF2B5EF4-FFF2-40B4-BE49-F238E27FC236}">
                <a16:creationId xmlns:a16="http://schemas.microsoft.com/office/drawing/2014/main" id="{757B456A-8DDC-49AC-9BA3-577EEA7D497C}"/>
              </a:ext>
            </a:extLst>
          </p:cNvPr>
          <p:cNvSpPr>
            <a:spLocks noGrp="1"/>
          </p:cNvSpPr>
          <p:nvPr>
            <p:ph type="ftr" sz="quarter" idx="11"/>
          </p:nvPr>
        </p:nvSpPr>
        <p:spPr bwMode="auto">
          <a:xfrm rot="5400000">
            <a:off x="7534276" y="3085704"/>
            <a:ext cx="2743200" cy="384175"/>
          </a:xfrm>
        </p:spPr>
        <p:txBody>
          <a:bodyPr/>
          <a:lstStyle>
            <a:lvl1pPr>
              <a:defRPr>
                <a:solidFill>
                  <a:srgbClr val="FFF39D"/>
                </a:solidFill>
              </a:defRPr>
            </a:lvl1pPr>
          </a:lstStyle>
          <a:p>
            <a:pPr>
              <a:defRPr/>
            </a:pPr>
            <a:endParaRPr lang="en-US"/>
          </a:p>
        </p:txBody>
      </p:sp>
      <p:sp>
        <p:nvSpPr>
          <p:cNvPr id="22" name="Slide Number Placeholder 5">
            <a:extLst>
              <a:ext uri="{FF2B5EF4-FFF2-40B4-BE49-F238E27FC236}">
                <a16:creationId xmlns:a16="http://schemas.microsoft.com/office/drawing/2014/main" id="{6177D353-0DBB-41F1-BFFA-577D786D3E79}"/>
              </a:ext>
            </a:extLst>
          </p:cNvPr>
          <p:cNvSpPr>
            <a:spLocks noGrp="1"/>
          </p:cNvSpPr>
          <p:nvPr>
            <p:ph type="sldNum" sz="quarter" idx="12"/>
          </p:nvPr>
        </p:nvSpPr>
        <p:spPr bwMode="auto">
          <a:xfrm>
            <a:off x="1339850" y="3696891"/>
            <a:ext cx="609600" cy="388144"/>
          </a:xfrm>
        </p:spPr>
        <p:txBody>
          <a:bodyPr/>
          <a:lstStyle>
            <a:lvl1pPr>
              <a:defRPr/>
            </a:lvl1pPr>
          </a:lstStyle>
          <a:p>
            <a:fld id="{D574577C-B24A-447C-89FA-DE8B74EC6994}" type="slidenum">
              <a:rPr lang="en-US" altLang="en-US"/>
              <a:pPr/>
              <a:t>‹#›</a:t>
            </a:fld>
            <a:endParaRPr lang="en-US" altLang="en-US"/>
          </a:p>
        </p:txBody>
      </p:sp>
    </p:spTree>
    <p:extLst>
      <p:ext uri="{BB962C8B-B14F-4D97-AF65-F5344CB8AC3E}">
        <p14:creationId xmlns:p14="http://schemas.microsoft.com/office/powerpoint/2010/main" val="1607617325"/>
      </p:ext>
    </p:extLst>
  </p:cSld>
  <p:clrMapOvr>
    <a:overrideClrMapping bg1="dk1" tx1="lt1" bg2="dk2" tx2="lt2" accent1="accent1" accent2="accent2" accent3="accent3" accent4="accent4" accent5="accent5" accent6="accent6" hlink="hlink" folHlink="folHlink"/>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457200" y="1200150"/>
            <a:ext cx="36576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270248" y="1200150"/>
            <a:ext cx="36576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7478AACE-99FD-4C8C-9D0F-E1FC48D00B85}"/>
              </a:ext>
            </a:extLst>
          </p:cNvPr>
          <p:cNvSpPr>
            <a:spLocks noGrp="1"/>
          </p:cNvSpPr>
          <p:nvPr>
            <p:ph type="dt" sz="half" idx="10"/>
          </p:nvPr>
        </p:nvSpPr>
        <p:spPr/>
        <p:txBody>
          <a:bodyPr/>
          <a:lstStyle>
            <a:lvl1pPr>
              <a:defRPr/>
            </a:lvl1pPr>
          </a:lstStyle>
          <a:p>
            <a:pPr>
              <a:defRPr/>
            </a:pPr>
            <a:fld id="{0E810711-6D62-4C83-8A2B-3B7BB24FD55E}" type="datetimeFigureOut">
              <a:rPr lang="en-US"/>
              <a:pPr>
                <a:defRPr/>
              </a:pPr>
              <a:t>4/6/2021</a:t>
            </a:fld>
            <a:endParaRPr lang="en-US" dirty="0"/>
          </a:p>
        </p:txBody>
      </p:sp>
      <p:sp>
        <p:nvSpPr>
          <p:cNvPr id="6" name="Footer Placeholder 2">
            <a:extLst>
              <a:ext uri="{FF2B5EF4-FFF2-40B4-BE49-F238E27FC236}">
                <a16:creationId xmlns:a16="http://schemas.microsoft.com/office/drawing/2014/main" id="{77F08C34-FF7A-4205-8C36-8CCDBD4F44D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C0097463-9CB3-4DC8-845B-620143E00B80}"/>
              </a:ext>
            </a:extLst>
          </p:cNvPr>
          <p:cNvSpPr>
            <a:spLocks noGrp="1"/>
          </p:cNvSpPr>
          <p:nvPr>
            <p:ph type="sldNum" sz="quarter" idx="12"/>
          </p:nvPr>
        </p:nvSpPr>
        <p:spPr/>
        <p:txBody>
          <a:bodyPr/>
          <a:lstStyle>
            <a:lvl1pPr>
              <a:defRPr/>
            </a:lvl1pPr>
          </a:lstStyle>
          <a:p>
            <a:fld id="{EF7F7485-C7BB-47DA-8453-CA3172AC8C97}" type="slidenum">
              <a:rPr lang="en-US" altLang="en-US"/>
              <a:pPr/>
              <a:t>‹#›</a:t>
            </a:fld>
            <a:endParaRPr lang="en-US" altLang="en-US"/>
          </a:p>
        </p:txBody>
      </p:sp>
    </p:spTree>
    <p:extLst>
      <p:ext uri="{BB962C8B-B14F-4D97-AF65-F5344CB8AC3E}">
        <p14:creationId xmlns:p14="http://schemas.microsoft.com/office/powerpoint/2010/main" val="53459169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7543800" cy="8572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457200" y="1771650"/>
            <a:ext cx="3657600" cy="291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371975" y="1771650"/>
            <a:ext cx="3657600" cy="291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
          </p:nvPr>
        </p:nvSpPr>
        <p:spPr>
          <a:xfrm>
            <a:off x="457200" y="1177290"/>
            <a:ext cx="3657600" cy="493776"/>
          </a:xfrm>
          <a:prstGeom prst="roundRect">
            <a:avLst>
              <a:gd name="adj" fmla="val 16667"/>
            </a:avLst>
          </a:prstGeom>
          <a:solidFill>
            <a:schemeClr val="accent1"/>
          </a:solidFill>
        </p:spPr>
        <p:txBody>
          <a:bodyPr rtlCol="0" anchor="ctr">
            <a:noAutofit/>
          </a:bodyPr>
          <a:lstStyle>
            <a:lvl1pPr marL="0" indent="0">
              <a:buFontTx/>
              <a:buNone/>
              <a:defRPr sz="1500" b="1">
                <a:solidFill>
                  <a:srgbClr val="FFFFFF"/>
                </a:solidFill>
              </a:defRPr>
            </a:lvl1pPr>
          </a:lstStyle>
          <a:p>
            <a:pPr lvl="0"/>
            <a:r>
              <a:rPr lang="en-US"/>
              <a:t>Click to edit Master text styles</a:t>
            </a:r>
          </a:p>
        </p:txBody>
      </p:sp>
      <p:sp>
        <p:nvSpPr>
          <p:cNvPr id="14" name="Text Placeholder 13"/>
          <p:cNvSpPr>
            <a:spLocks noGrp="1"/>
          </p:cNvSpPr>
          <p:nvPr>
            <p:ph type="body" sz="quarter" idx="3"/>
          </p:nvPr>
        </p:nvSpPr>
        <p:spPr>
          <a:xfrm>
            <a:off x="4343400" y="1177290"/>
            <a:ext cx="3657600" cy="493776"/>
          </a:xfrm>
          <a:prstGeom prst="roundRect">
            <a:avLst>
              <a:gd name="adj" fmla="val 16667"/>
            </a:avLst>
          </a:prstGeom>
          <a:solidFill>
            <a:schemeClr val="accent1"/>
          </a:solidFill>
        </p:spPr>
        <p:txBody>
          <a:bodyPr rtlCol="0" anchor="ctr">
            <a:noAutofit/>
          </a:bodyPr>
          <a:lstStyle>
            <a:lvl1pPr marL="0" indent="0">
              <a:buFontTx/>
              <a:buNone/>
              <a:defRPr sz="1500" b="1">
                <a:solidFill>
                  <a:srgbClr val="FFFFFF"/>
                </a:solidFill>
              </a:defRPr>
            </a:lvl1pPr>
          </a:lstStyle>
          <a:p>
            <a:pPr lvl="0"/>
            <a:r>
              <a:rPr lang="en-US"/>
              <a:t>Click to edit Master text styles</a:t>
            </a:r>
          </a:p>
        </p:txBody>
      </p:sp>
      <p:sp>
        <p:nvSpPr>
          <p:cNvPr id="7" name="Date Placeholder 13">
            <a:extLst>
              <a:ext uri="{FF2B5EF4-FFF2-40B4-BE49-F238E27FC236}">
                <a16:creationId xmlns:a16="http://schemas.microsoft.com/office/drawing/2014/main" id="{D2293366-408C-4F87-91A1-C3C81F38995C}"/>
              </a:ext>
            </a:extLst>
          </p:cNvPr>
          <p:cNvSpPr>
            <a:spLocks noGrp="1"/>
          </p:cNvSpPr>
          <p:nvPr>
            <p:ph type="dt" sz="half" idx="10"/>
          </p:nvPr>
        </p:nvSpPr>
        <p:spPr/>
        <p:txBody>
          <a:bodyPr/>
          <a:lstStyle>
            <a:lvl1pPr>
              <a:defRPr/>
            </a:lvl1pPr>
          </a:lstStyle>
          <a:p>
            <a:pPr>
              <a:defRPr/>
            </a:pPr>
            <a:fld id="{33D67462-7508-4EC8-9DD4-C76595D2E19B}" type="datetimeFigureOut">
              <a:rPr lang="en-US"/>
              <a:pPr>
                <a:defRPr/>
              </a:pPr>
              <a:t>4/6/2021</a:t>
            </a:fld>
            <a:endParaRPr lang="en-US" dirty="0"/>
          </a:p>
        </p:txBody>
      </p:sp>
      <p:sp>
        <p:nvSpPr>
          <p:cNvPr id="8" name="Footer Placeholder 2">
            <a:extLst>
              <a:ext uri="{FF2B5EF4-FFF2-40B4-BE49-F238E27FC236}">
                <a16:creationId xmlns:a16="http://schemas.microsoft.com/office/drawing/2014/main" id="{F2320ACD-CAF0-4D4F-B90A-98F089F1925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22">
            <a:extLst>
              <a:ext uri="{FF2B5EF4-FFF2-40B4-BE49-F238E27FC236}">
                <a16:creationId xmlns:a16="http://schemas.microsoft.com/office/drawing/2014/main" id="{1C7512B7-FC36-4665-8585-C3D18853FE97}"/>
              </a:ext>
            </a:extLst>
          </p:cNvPr>
          <p:cNvSpPr>
            <a:spLocks noGrp="1"/>
          </p:cNvSpPr>
          <p:nvPr>
            <p:ph type="sldNum" sz="quarter" idx="12"/>
          </p:nvPr>
        </p:nvSpPr>
        <p:spPr/>
        <p:txBody>
          <a:bodyPr/>
          <a:lstStyle>
            <a:lvl1pPr>
              <a:defRPr/>
            </a:lvl1pPr>
          </a:lstStyle>
          <a:p>
            <a:fld id="{B537102A-23BA-493E-9B6F-ACBAF7A25FA5}" type="slidenum">
              <a:rPr lang="en-US" altLang="en-US"/>
              <a:pPr/>
              <a:t>‹#›</a:t>
            </a:fld>
            <a:endParaRPr lang="en-US" altLang="en-US"/>
          </a:p>
        </p:txBody>
      </p:sp>
    </p:spTree>
    <p:extLst>
      <p:ext uri="{BB962C8B-B14F-4D97-AF65-F5344CB8AC3E}">
        <p14:creationId xmlns:p14="http://schemas.microsoft.com/office/powerpoint/2010/main" val="129967336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5">
            <a:extLst>
              <a:ext uri="{FF2B5EF4-FFF2-40B4-BE49-F238E27FC236}">
                <a16:creationId xmlns:a16="http://schemas.microsoft.com/office/drawing/2014/main" id="{1E525D2A-6830-4D0E-ADD4-B6C4FE1E15E5}"/>
              </a:ext>
            </a:extLst>
          </p:cNvPr>
          <p:cNvSpPr>
            <a:spLocks noGrp="1"/>
          </p:cNvSpPr>
          <p:nvPr>
            <p:ph type="dt" sz="half" idx="10"/>
          </p:nvPr>
        </p:nvSpPr>
        <p:spPr/>
        <p:txBody>
          <a:bodyPr rtlCol="0"/>
          <a:lstStyle>
            <a:lvl1pPr>
              <a:defRPr/>
            </a:lvl1pPr>
          </a:lstStyle>
          <a:p>
            <a:pPr>
              <a:defRPr/>
            </a:pPr>
            <a:fld id="{591C83FC-581E-41EF-8397-97895D42462B}" type="datetimeFigureOut">
              <a:rPr lang="en-US"/>
              <a:pPr>
                <a:defRPr/>
              </a:pPr>
              <a:t>4/6/2021</a:t>
            </a:fld>
            <a:endParaRPr lang="en-US" dirty="0"/>
          </a:p>
        </p:txBody>
      </p:sp>
      <p:sp>
        <p:nvSpPr>
          <p:cNvPr id="4" name="Slide Number Placeholder 6">
            <a:extLst>
              <a:ext uri="{FF2B5EF4-FFF2-40B4-BE49-F238E27FC236}">
                <a16:creationId xmlns:a16="http://schemas.microsoft.com/office/drawing/2014/main" id="{E35B335D-63C0-4995-A2E7-50116964AA7B}"/>
              </a:ext>
            </a:extLst>
          </p:cNvPr>
          <p:cNvSpPr>
            <a:spLocks noGrp="1"/>
          </p:cNvSpPr>
          <p:nvPr>
            <p:ph type="sldNum" sz="quarter" idx="11"/>
          </p:nvPr>
        </p:nvSpPr>
        <p:spPr/>
        <p:txBody>
          <a:bodyPr/>
          <a:lstStyle>
            <a:lvl1pPr>
              <a:defRPr/>
            </a:lvl1pPr>
          </a:lstStyle>
          <a:p>
            <a:fld id="{255F037C-AA03-409F-87B8-A42B4DB38F0F}" type="slidenum">
              <a:rPr lang="en-US" altLang="en-US"/>
              <a:pPr/>
              <a:t>‹#›</a:t>
            </a:fld>
            <a:endParaRPr lang="en-US" altLang="en-US"/>
          </a:p>
        </p:txBody>
      </p:sp>
      <p:sp>
        <p:nvSpPr>
          <p:cNvPr id="5" name="Footer Placeholder 7">
            <a:extLst>
              <a:ext uri="{FF2B5EF4-FFF2-40B4-BE49-F238E27FC236}">
                <a16:creationId xmlns:a16="http://schemas.microsoft.com/office/drawing/2014/main" id="{83F2AD2C-8C9D-43EA-BCC1-2166724A2777}"/>
              </a:ext>
            </a:extLst>
          </p:cNvPr>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val="214573650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a:extLst>
              <a:ext uri="{FF2B5EF4-FFF2-40B4-BE49-F238E27FC236}">
                <a16:creationId xmlns:a16="http://schemas.microsoft.com/office/drawing/2014/main" id="{354292EF-4962-491D-BA5A-3FFCA94B3F1C}"/>
              </a:ext>
            </a:extLst>
          </p:cNvPr>
          <p:cNvSpPr>
            <a:spLocks noGrp="1"/>
          </p:cNvSpPr>
          <p:nvPr>
            <p:ph type="dt" sz="half" idx="10"/>
          </p:nvPr>
        </p:nvSpPr>
        <p:spPr/>
        <p:txBody>
          <a:bodyPr/>
          <a:lstStyle>
            <a:lvl1pPr>
              <a:defRPr/>
            </a:lvl1pPr>
          </a:lstStyle>
          <a:p>
            <a:pPr>
              <a:defRPr/>
            </a:pPr>
            <a:fld id="{103F23BF-569B-4447-AF8B-AFCE93135A60}" type="datetimeFigureOut">
              <a:rPr lang="en-US"/>
              <a:pPr>
                <a:defRPr/>
              </a:pPr>
              <a:t>4/6/2021</a:t>
            </a:fld>
            <a:endParaRPr lang="en-US" dirty="0"/>
          </a:p>
        </p:txBody>
      </p:sp>
      <p:sp>
        <p:nvSpPr>
          <p:cNvPr id="3" name="Footer Placeholder 2">
            <a:extLst>
              <a:ext uri="{FF2B5EF4-FFF2-40B4-BE49-F238E27FC236}">
                <a16:creationId xmlns:a16="http://schemas.microsoft.com/office/drawing/2014/main" id="{F63895D6-B5D5-4C67-8766-1F6BB5695D0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22">
            <a:extLst>
              <a:ext uri="{FF2B5EF4-FFF2-40B4-BE49-F238E27FC236}">
                <a16:creationId xmlns:a16="http://schemas.microsoft.com/office/drawing/2014/main" id="{6E844515-8373-4A2F-8102-D5CFAA1FC841}"/>
              </a:ext>
            </a:extLst>
          </p:cNvPr>
          <p:cNvSpPr>
            <a:spLocks noGrp="1"/>
          </p:cNvSpPr>
          <p:nvPr>
            <p:ph type="sldNum" sz="quarter" idx="12"/>
          </p:nvPr>
        </p:nvSpPr>
        <p:spPr/>
        <p:txBody>
          <a:bodyPr/>
          <a:lstStyle>
            <a:lvl1pPr>
              <a:defRPr/>
            </a:lvl1pPr>
          </a:lstStyle>
          <a:p>
            <a:fld id="{2DEBDA30-3C9B-421E-A880-C80F36DD7803}" type="slidenum">
              <a:rPr lang="en-US" altLang="en-US"/>
              <a:pPr/>
              <a:t>‹#›</a:t>
            </a:fld>
            <a:endParaRPr lang="en-US" altLang="en-US"/>
          </a:p>
        </p:txBody>
      </p:sp>
    </p:spTree>
    <p:extLst>
      <p:ext uri="{BB962C8B-B14F-4D97-AF65-F5344CB8AC3E}">
        <p14:creationId xmlns:p14="http://schemas.microsoft.com/office/powerpoint/2010/main" val="91091982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a:extLst>
              <a:ext uri="{FF2B5EF4-FFF2-40B4-BE49-F238E27FC236}">
                <a16:creationId xmlns:a16="http://schemas.microsoft.com/office/drawing/2014/main" id="{76B67509-95DC-4E2D-AE5B-742B29C054B6}"/>
              </a:ext>
            </a:extLst>
          </p:cNvPr>
          <p:cNvSpPr>
            <a:spLocks noChangeShapeType="1"/>
          </p:cNvSpPr>
          <p:nvPr/>
        </p:nvSpPr>
        <p:spPr bwMode="auto">
          <a:xfrm>
            <a:off x="8763000" y="0"/>
            <a:ext cx="0" cy="51435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050" dirty="0">
              <a:solidFill>
                <a:prstClr val="black"/>
              </a:solidFill>
              <a:latin typeface="Century Schoolbook"/>
            </a:endParaRPr>
          </a:p>
        </p:txBody>
      </p:sp>
      <p:sp>
        <p:nvSpPr>
          <p:cNvPr id="6" name="Straight Connector 5">
            <a:extLst>
              <a:ext uri="{FF2B5EF4-FFF2-40B4-BE49-F238E27FC236}">
                <a16:creationId xmlns:a16="http://schemas.microsoft.com/office/drawing/2014/main" id="{647DB7DC-0BE5-4480-9FCD-2CC97C47081E}"/>
              </a:ext>
            </a:extLst>
          </p:cNvPr>
          <p:cNvSpPr>
            <a:spLocks noChangeShapeType="1"/>
          </p:cNvSpPr>
          <p:nvPr/>
        </p:nvSpPr>
        <p:spPr bwMode="auto">
          <a:xfrm>
            <a:off x="6248400" y="0"/>
            <a:ext cx="0" cy="51435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050" dirty="0">
              <a:solidFill>
                <a:prstClr val="black"/>
              </a:solidFill>
              <a:latin typeface="Century Schoolbook"/>
            </a:endParaRPr>
          </a:p>
        </p:txBody>
      </p:sp>
      <p:sp>
        <p:nvSpPr>
          <p:cNvPr id="7" name="Straight Connector 16">
            <a:extLst>
              <a:ext uri="{FF2B5EF4-FFF2-40B4-BE49-F238E27FC236}">
                <a16:creationId xmlns:a16="http://schemas.microsoft.com/office/drawing/2014/main" id="{BBA2385C-8828-4EBA-A861-EDB86809B2CA}"/>
              </a:ext>
            </a:extLst>
          </p:cNvPr>
          <p:cNvSpPr>
            <a:spLocks noChangeShapeType="1"/>
          </p:cNvSpPr>
          <p:nvPr/>
        </p:nvSpPr>
        <p:spPr bwMode="auto">
          <a:xfrm>
            <a:off x="6192838" y="0"/>
            <a:ext cx="0" cy="51435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8" name="Straight Connector 17">
            <a:extLst>
              <a:ext uri="{FF2B5EF4-FFF2-40B4-BE49-F238E27FC236}">
                <a16:creationId xmlns:a16="http://schemas.microsoft.com/office/drawing/2014/main" id="{A8F90250-3D06-4152-808E-25411C2FA20A}"/>
              </a:ext>
            </a:extLst>
          </p:cNvPr>
          <p:cNvSpPr>
            <a:spLocks noChangeShapeType="1"/>
          </p:cNvSpPr>
          <p:nvPr/>
        </p:nvSpPr>
        <p:spPr bwMode="auto">
          <a:xfrm>
            <a:off x="8991600" y="0"/>
            <a:ext cx="0" cy="51435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9" name="Rectangle 8">
            <a:extLst>
              <a:ext uri="{FF2B5EF4-FFF2-40B4-BE49-F238E27FC236}">
                <a16:creationId xmlns:a16="http://schemas.microsoft.com/office/drawing/2014/main" id="{E7DF0DE5-E944-4B92-8E34-6FD36B2D1542}"/>
              </a:ext>
            </a:extLst>
          </p:cNvPr>
          <p:cNvSpPr/>
          <p:nvPr/>
        </p:nvSpPr>
        <p:spPr bwMode="auto">
          <a:xfrm>
            <a:off x="8839200" y="0"/>
            <a:ext cx="304800" cy="51435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a:solidFill>
                <a:prstClr val="white"/>
              </a:solidFill>
            </a:endParaRPr>
          </a:p>
        </p:txBody>
      </p:sp>
      <p:sp>
        <p:nvSpPr>
          <p:cNvPr id="10" name="Straight Connector 19">
            <a:extLst>
              <a:ext uri="{FF2B5EF4-FFF2-40B4-BE49-F238E27FC236}">
                <a16:creationId xmlns:a16="http://schemas.microsoft.com/office/drawing/2014/main" id="{2BE60DCE-C400-4F5C-87D7-43B99CF98D78}"/>
              </a:ext>
            </a:extLst>
          </p:cNvPr>
          <p:cNvSpPr>
            <a:spLocks noChangeShapeType="1"/>
          </p:cNvSpPr>
          <p:nvPr/>
        </p:nvSpPr>
        <p:spPr bwMode="auto">
          <a:xfrm>
            <a:off x="8915400" y="0"/>
            <a:ext cx="0" cy="51435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11" name="Oval 10">
            <a:extLst>
              <a:ext uri="{FF2B5EF4-FFF2-40B4-BE49-F238E27FC236}">
                <a16:creationId xmlns:a16="http://schemas.microsoft.com/office/drawing/2014/main" id="{71402E66-22F6-4A1B-ACCE-447C13FFE4E9}"/>
              </a:ext>
            </a:extLst>
          </p:cNvPr>
          <p:cNvSpPr/>
          <p:nvPr/>
        </p:nvSpPr>
        <p:spPr>
          <a:xfrm>
            <a:off x="8156576" y="4286251"/>
            <a:ext cx="549275" cy="411956"/>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dirty="0">
              <a:solidFill>
                <a:prstClr val="white"/>
              </a:solidFill>
            </a:endParaRPr>
          </a:p>
        </p:txBody>
      </p:sp>
      <p:sp>
        <p:nvSpPr>
          <p:cNvPr id="2" name="Title 1"/>
          <p:cNvSpPr>
            <a:spLocks noGrp="1"/>
          </p:cNvSpPr>
          <p:nvPr>
            <p:ph type="title"/>
          </p:nvPr>
        </p:nvSpPr>
        <p:spPr>
          <a:xfrm rot="5400000">
            <a:off x="4160520" y="2343150"/>
            <a:ext cx="4732020" cy="457200"/>
          </a:xfrm>
        </p:spPr>
        <p:txBody>
          <a:bodyPr/>
          <a:lstStyle>
            <a:lvl1pPr algn="l">
              <a:buNone/>
              <a:defRPr sz="1500" b="1" cap="small" baseline="0"/>
            </a:lvl1pPr>
          </a:lstStyle>
          <a:p>
            <a:r>
              <a:rPr lang="en-US"/>
              <a:t>Click to edit Master title style</a:t>
            </a:r>
          </a:p>
        </p:txBody>
      </p:sp>
      <p:sp>
        <p:nvSpPr>
          <p:cNvPr id="3" name="Text Placeholder 2"/>
          <p:cNvSpPr>
            <a:spLocks noGrp="1"/>
          </p:cNvSpPr>
          <p:nvPr>
            <p:ph type="body" idx="2"/>
          </p:nvPr>
        </p:nvSpPr>
        <p:spPr>
          <a:xfrm>
            <a:off x="6812280" y="205740"/>
            <a:ext cx="1527048" cy="3737610"/>
          </a:xfrm>
        </p:spPr>
        <p:txBody>
          <a:bodyPr/>
          <a:lstStyle>
            <a:lvl1pPr marL="0" indent="0">
              <a:spcBef>
                <a:spcPts val="300"/>
              </a:spcBef>
              <a:spcAft>
                <a:spcPts val="750"/>
              </a:spcAft>
              <a:buNone/>
              <a:defRPr sz="900"/>
            </a:lvl1pPr>
            <a:lvl2pPr>
              <a:buNone/>
              <a:defRPr sz="900"/>
            </a:lvl2pPr>
            <a:lvl3pPr>
              <a:buNone/>
              <a:defRPr sz="750"/>
            </a:lvl3pPr>
            <a:lvl4pPr>
              <a:buNone/>
              <a:defRPr sz="675"/>
            </a:lvl4pPr>
            <a:lvl5pPr>
              <a:buNone/>
              <a:defRPr sz="675"/>
            </a:lvl5pPr>
          </a:lstStyle>
          <a:p>
            <a:pPr lvl="0"/>
            <a:r>
              <a:rPr lang="en-US"/>
              <a:t>Click to edit Master text styles</a:t>
            </a:r>
          </a:p>
        </p:txBody>
      </p:sp>
      <p:sp>
        <p:nvSpPr>
          <p:cNvPr id="18" name="Content Placeholder 17"/>
          <p:cNvSpPr>
            <a:spLocks noGrp="1"/>
          </p:cNvSpPr>
          <p:nvPr>
            <p:ph sz="quarter" idx="1"/>
          </p:nvPr>
        </p:nvSpPr>
        <p:spPr>
          <a:xfrm>
            <a:off x="304800" y="205740"/>
            <a:ext cx="5638800" cy="4745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20">
            <a:extLst>
              <a:ext uri="{FF2B5EF4-FFF2-40B4-BE49-F238E27FC236}">
                <a16:creationId xmlns:a16="http://schemas.microsoft.com/office/drawing/2014/main" id="{9B14553D-42AA-4D14-BD7A-ADB27092E8D7}"/>
              </a:ext>
            </a:extLst>
          </p:cNvPr>
          <p:cNvSpPr>
            <a:spLocks noGrp="1"/>
          </p:cNvSpPr>
          <p:nvPr>
            <p:ph type="dt" sz="half" idx="10"/>
          </p:nvPr>
        </p:nvSpPr>
        <p:spPr/>
        <p:txBody>
          <a:bodyPr rtlCol="0"/>
          <a:lstStyle>
            <a:lvl1pPr>
              <a:defRPr/>
            </a:lvl1pPr>
          </a:lstStyle>
          <a:p>
            <a:pPr>
              <a:defRPr/>
            </a:pPr>
            <a:fld id="{F3327B99-4EBC-4076-8ADF-14C5091FFAD4}" type="datetimeFigureOut">
              <a:rPr lang="en-US"/>
              <a:pPr>
                <a:defRPr/>
              </a:pPr>
              <a:t>4/6/2021</a:t>
            </a:fld>
            <a:endParaRPr lang="en-US" dirty="0"/>
          </a:p>
        </p:txBody>
      </p:sp>
      <p:sp>
        <p:nvSpPr>
          <p:cNvPr id="13" name="Slide Number Placeholder 21">
            <a:extLst>
              <a:ext uri="{FF2B5EF4-FFF2-40B4-BE49-F238E27FC236}">
                <a16:creationId xmlns:a16="http://schemas.microsoft.com/office/drawing/2014/main" id="{EDA1BE6E-4152-423D-A497-F791B04BDC05}"/>
              </a:ext>
            </a:extLst>
          </p:cNvPr>
          <p:cNvSpPr>
            <a:spLocks noGrp="1"/>
          </p:cNvSpPr>
          <p:nvPr>
            <p:ph type="sldNum" sz="quarter" idx="11"/>
          </p:nvPr>
        </p:nvSpPr>
        <p:spPr/>
        <p:txBody>
          <a:bodyPr/>
          <a:lstStyle>
            <a:lvl1pPr>
              <a:defRPr/>
            </a:lvl1pPr>
          </a:lstStyle>
          <a:p>
            <a:fld id="{0E9965BE-43AA-4C28-A8F9-CD84730DD415}" type="slidenum">
              <a:rPr lang="en-US" altLang="en-US"/>
              <a:pPr/>
              <a:t>‹#›</a:t>
            </a:fld>
            <a:endParaRPr lang="en-US" altLang="en-US"/>
          </a:p>
        </p:txBody>
      </p:sp>
      <p:sp>
        <p:nvSpPr>
          <p:cNvPr id="14" name="Footer Placeholder 22">
            <a:extLst>
              <a:ext uri="{FF2B5EF4-FFF2-40B4-BE49-F238E27FC236}">
                <a16:creationId xmlns:a16="http://schemas.microsoft.com/office/drawing/2014/main" id="{3E8786AD-F537-4C5E-8E44-F8C9F22457F7}"/>
              </a:ext>
            </a:extLst>
          </p:cNvPr>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val="297468140"/>
      </p:ext>
    </p:extLst>
  </p:cSld>
  <p:clrMapOvr>
    <a:overrideClrMapping bg1="lt1" tx1="dk1" bg2="lt2" tx2="dk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4">
            <a:extLst>
              <a:ext uri="{FF2B5EF4-FFF2-40B4-BE49-F238E27FC236}">
                <a16:creationId xmlns:a16="http://schemas.microsoft.com/office/drawing/2014/main" id="{F96681DF-3326-44B2-ABB9-BFCD993BFDC0}"/>
              </a:ext>
            </a:extLst>
          </p:cNvPr>
          <p:cNvSpPr>
            <a:spLocks noChangeShapeType="1"/>
          </p:cNvSpPr>
          <p:nvPr/>
        </p:nvSpPr>
        <p:spPr bwMode="auto">
          <a:xfrm>
            <a:off x="8763000" y="0"/>
            <a:ext cx="0" cy="51435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050">
              <a:solidFill>
                <a:prstClr val="black"/>
              </a:solidFill>
              <a:latin typeface="Century Schoolbook"/>
            </a:endParaRPr>
          </a:p>
        </p:txBody>
      </p:sp>
      <p:sp>
        <p:nvSpPr>
          <p:cNvPr id="6" name="Oval 5">
            <a:extLst>
              <a:ext uri="{FF2B5EF4-FFF2-40B4-BE49-F238E27FC236}">
                <a16:creationId xmlns:a16="http://schemas.microsoft.com/office/drawing/2014/main" id="{33471D0D-C7A8-41F6-9E86-0D860E4C4859}"/>
              </a:ext>
            </a:extLst>
          </p:cNvPr>
          <p:cNvSpPr/>
          <p:nvPr/>
        </p:nvSpPr>
        <p:spPr>
          <a:xfrm>
            <a:off x="8156576" y="4286251"/>
            <a:ext cx="549275" cy="411956"/>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dirty="0">
              <a:solidFill>
                <a:prstClr val="white"/>
              </a:solidFill>
            </a:endParaRPr>
          </a:p>
        </p:txBody>
      </p:sp>
      <p:sp>
        <p:nvSpPr>
          <p:cNvPr id="7" name="Straight Connector 16">
            <a:extLst>
              <a:ext uri="{FF2B5EF4-FFF2-40B4-BE49-F238E27FC236}">
                <a16:creationId xmlns:a16="http://schemas.microsoft.com/office/drawing/2014/main" id="{A55EC3CC-6BEE-4E1B-9775-AFC7230C0B76}"/>
              </a:ext>
            </a:extLst>
          </p:cNvPr>
          <p:cNvSpPr>
            <a:spLocks noChangeShapeType="1"/>
          </p:cNvSpPr>
          <p:nvPr/>
        </p:nvSpPr>
        <p:spPr bwMode="auto">
          <a:xfrm>
            <a:off x="8991600" y="0"/>
            <a:ext cx="0" cy="51435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8" name="Rectangle 7">
            <a:extLst>
              <a:ext uri="{FF2B5EF4-FFF2-40B4-BE49-F238E27FC236}">
                <a16:creationId xmlns:a16="http://schemas.microsoft.com/office/drawing/2014/main" id="{8DE642A9-BC7E-48E1-8284-E9F9D1ECC77C}"/>
              </a:ext>
            </a:extLst>
          </p:cNvPr>
          <p:cNvSpPr/>
          <p:nvPr/>
        </p:nvSpPr>
        <p:spPr bwMode="auto">
          <a:xfrm>
            <a:off x="8839200" y="0"/>
            <a:ext cx="304800" cy="51435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a:solidFill>
                <a:prstClr val="white"/>
              </a:solidFill>
            </a:endParaRPr>
          </a:p>
        </p:txBody>
      </p:sp>
      <p:sp>
        <p:nvSpPr>
          <p:cNvPr id="9" name="Straight Connector 18">
            <a:extLst>
              <a:ext uri="{FF2B5EF4-FFF2-40B4-BE49-F238E27FC236}">
                <a16:creationId xmlns:a16="http://schemas.microsoft.com/office/drawing/2014/main" id="{E7028927-FE44-4EE4-8197-CDBA81CFD0FA}"/>
              </a:ext>
            </a:extLst>
          </p:cNvPr>
          <p:cNvSpPr>
            <a:spLocks noChangeShapeType="1"/>
          </p:cNvSpPr>
          <p:nvPr/>
        </p:nvSpPr>
        <p:spPr bwMode="auto">
          <a:xfrm>
            <a:off x="8915400" y="0"/>
            <a:ext cx="0" cy="51435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10" name="Straight Connector 9">
            <a:extLst>
              <a:ext uri="{FF2B5EF4-FFF2-40B4-BE49-F238E27FC236}">
                <a16:creationId xmlns:a16="http://schemas.microsoft.com/office/drawing/2014/main" id="{AF28288F-4F92-4D93-924B-0A396F108BC8}"/>
              </a:ext>
            </a:extLst>
          </p:cNvPr>
          <p:cNvSpPr>
            <a:spLocks noChangeShapeType="1"/>
          </p:cNvSpPr>
          <p:nvPr/>
        </p:nvSpPr>
        <p:spPr bwMode="auto">
          <a:xfrm>
            <a:off x="6248400" y="0"/>
            <a:ext cx="0" cy="51435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050" dirty="0">
              <a:solidFill>
                <a:prstClr val="black"/>
              </a:solidFill>
              <a:latin typeface="Century Schoolbook"/>
            </a:endParaRPr>
          </a:p>
        </p:txBody>
      </p:sp>
      <p:sp>
        <p:nvSpPr>
          <p:cNvPr id="11" name="Straight Connector 20">
            <a:extLst>
              <a:ext uri="{FF2B5EF4-FFF2-40B4-BE49-F238E27FC236}">
                <a16:creationId xmlns:a16="http://schemas.microsoft.com/office/drawing/2014/main" id="{68264384-0171-4CDD-829C-0C53919BB621}"/>
              </a:ext>
            </a:extLst>
          </p:cNvPr>
          <p:cNvSpPr>
            <a:spLocks noChangeShapeType="1"/>
          </p:cNvSpPr>
          <p:nvPr/>
        </p:nvSpPr>
        <p:spPr bwMode="auto">
          <a:xfrm>
            <a:off x="6192838" y="0"/>
            <a:ext cx="0" cy="51435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2" name="Title 1"/>
          <p:cNvSpPr>
            <a:spLocks noGrp="1"/>
          </p:cNvSpPr>
          <p:nvPr>
            <p:ph type="title"/>
          </p:nvPr>
        </p:nvSpPr>
        <p:spPr>
          <a:xfrm rot="5400000">
            <a:off x="4138803" y="2343150"/>
            <a:ext cx="4732020" cy="457200"/>
          </a:xfrm>
        </p:spPr>
        <p:txBody>
          <a:bodyPr/>
          <a:lstStyle>
            <a:lvl1pPr algn="l">
              <a:buNone/>
              <a:defRPr sz="1500" b="1"/>
            </a:lvl1pPr>
          </a:lstStyle>
          <a:p>
            <a:r>
              <a:rPr lang="en-US"/>
              <a:t>Click to edit Master title style</a:t>
            </a:r>
          </a:p>
        </p:txBody>
      </p:sp>
      <p:sp>
        <p:nvSpPr>
          <p:cNvPr id="3" name="Picture Placeholder 2"/>
          <p:cNvSpPr>
            <a:spLocks noGrp="1"/>
          </p:cNvSpPr>
          <p:nvPr>
            <p:ph type="pic" idx="1"/>
          </p:nvPr>
        </p:nvSpPr>
        <p:spPr>
          <a:xfrm>
            <a:off x="0" y="0"/>
            <a:ext cx="6172200" cy="51435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24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765798" y="198596"/>
            <a:ext cx="1524000" cy="3717036"/>
          </a:xfrm>
        </p:spPr>
        <p:txBody>
          <a:bodyPr rot="0" spcFirstLastPara="0" vertOverflow="overflow" horzOverflow="overflow" spcCol="274320" rtlCol="0" fromWordArt="0" forceAA="0">
            <a:normAutofit/>
          </a:bodyPr>
          <a:lstStyle>
            <a:lvl1pPr marL="0" indent="0">
              <a:spcBef>
                <a:spcPts val="75"/>
              </a:spcBef>
              <a:spcAft>
                <a:spcPts val="300"/>
              </a:spcAft>
              <a:buFontTx/>
              <a:buNone/>
              <a:defRPr sz="900"/>
            </a:lvl1pPr>
            <a:lvl2pPr>
              <a:defRPr sz="900"/>
            </a:lvl2pPr>
            <a:lvl3pPr>
              <a:defRPr sz="750"/>
            </a:lvl3pPr>
            <a:lvl4pPr>
              <a:defRPr sz="675"/>
            </a:lvl4pPr>
            <a:lvl5pPr>
              <a:defRPr sz="675"/>
            </a:lvl5pPr>
          </a:lstStyle>
          <a:p>
            <a:pPr lvl="0"/>
            <a:r>
              <a:rPr lang="en-US"/>
              <a:t>Click to edit Master text styles</a:t>
            </a:r>
          </a:p>
        </p:txBody>
      </p:sp>
      <p:sp>
        <p:nvSpPr>
          <p:cNvPr id="12" name="Date Placeholder 16">
            <a:extLst>
              <a:ext uri="{FF2B5EF4-FFF2-40B4-BE49-F238E27FC236}">
                <a16:creationId xmlns:a16="http://schemas.microsoft.com/office/drawing/2014/main" id="{D8B5FB0E-D47C-4AEC-B25F-B6F49668308B}"/>
              </a:ext>
            </a:extLst>
          </p:cNvPr>
          <p:cNvSpPr>
            <a:spLocks noGrp="1"/>
          </p:cNvSpPr>
          <p:nvPr>
            <p:ph type="dt" sz="half" idx="10"/>
          </p:nvPr>
        </p:nvSpPr>
        <p:spPr/>
        <p:txBody>
          <a:bodyPr rtlCol="0"/>
          <a:lstStyle>
            <a:lvl1pPr>
              <a:defRPr/>
            </a:lvl1pPr>
          </a:lstStyle>
          <a:p>
            <a:pPr>
              <a:defRPr/>
            </a:pPr>
            <a:fld id="{229B7018-12BF-4259-BE5D-97FD96D563E5}" type="datetimeFigureOut">
              <a:rPr lang="en-US"/>
              <a:pPr>
                <a:defRPr/>
              </a:pPr>
              <a:t>4/6/2021</a:t>
            </a:fld>
            <a:endParaRPr lang="en-US" dirty="0"/>
          </a:p>
        </p:txBody>
      </p:sp>
      <p:sp>
        <p:nvSpPr>
          <p:cNvPr id="13" name="Slide Number Placeholder 17">
            <a:extLst>
              <a:ext uri="{FF2B5EF4-FFF2-40B4-BE49-F238E27FC236}">
                <a16:creationId xmlns:a16="http://schemas.microsoft.com/office/drawing/2014/main" id="{AAD7D9D7-9CCA-4103-AE3E-17CFA81FB484}"/>
              </a:ext>
            </a:extLst>
          </p:cNvPr>
          <p:cNvSpPr>
            <a:spLocks noGrp="1"/>
          </p:cNvSpPr>
          <p:nvPr>
            <p:ph type="sldNum" sz="quarter" idx="11"/>
          </p:nvPr>
        </p:nvSpPr>
        <p:spPr/>
        <p:txBody>
          <a:bodyPr/>
          <a:lstStyle>
            <a:lvl1pPr>
              <a:defRPr/>
            </a:lvl1pPr>
          </a:lstStyle>
          <a:p>
            <a:fld id="{0046B5B4-1A68-408C-8062-457D4E93A4B2}" type="slidenum">
              <a:rPr lang="en-US" altLang="en-US"/>
              <a:pPr/>
              <a:t>‹#›</a:t>
            </a:fld>
            <a:endParaRPr lang="en-US" altLang="en-US"/>
          </a:p>
        </p:txBody>
      </p:sp>
      <p:sp>
        <p:nvSpPr>
          <p:cNvPr id="14" name="Footer Placeholder 20">
            <a:extLst>
              <a:ext uri="{FF2B5EF4-FFF2-40B4-BE49-F238E27FC236}">
                <a16:creationId xmlns:a16="http://schemas.microsoft.com/office/drawing/2014/main" id="{09B210BD-AE52-4BBF-937D-82C728A44A04}"/>
              </a:ext>
            </a:extLst>
          </p:cNvPr>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val="412413343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FF7F7602-C57D-416C-A4B6-BAC8E5654CE1}"/>
              </a:ext>
            </a:extLst>
          </p:cNvPr>
          <p:cNvSpPr>
            <a:spLocks noGrp="1"/>
          </p:cNvSpPr>
          <p:nvPr>
            <p:ph type="dt" sz="half" idx="10"/>
          </p:nvPr>
        </p:nvSpPr>
        <p:spPr/>
        <p:txBody>
          <a:bodyPr/>
          <a:lstStyle>
            <a:lvl1pPr>
              <a:defRPr/>
            </a:lvl1pPr>
          </a:lstStyle>
          <a:p>
            <a:pPr>
              <a:defRPr/>
            </a:pPr>
            <a:fld id="{4BD55881-6E5B-4CBF-913C-138CB171A163}" type="datetimeFigureOut">
              <a:rPr lang="en-US"/>
              <a:pPr>
                <a:defRPr/>
              </a:pPr>
              <a:t>4/6/2021</a:t>
            </a:fld>
            <a:endParaRPr lang="en-US" dirty="0"/>
          </a:p>
        </p:txBody>
      </p:sp>
      <p:sp>
        <p:nvSpPr>
          <p:cNvPr id="5" name="Footer Placeholder 2">
            <a:extLst>
              <a:ext uri="{FF2B5EF4-FFF2-40B4-BE49-F238E27FC236}">
                <a16:creationId xmlns:a16="http://schemas.microsoft.com/office/drawing/2014/main" id="{A6C19D72-FF2B-4195-96AE-941F71AE9B5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B1818CC3-A099-499D-AF2F-D27CF7E3C69E}"/>
              </a:ext>
            </a:extLst>
          </p:cNvPr>
          <p:cNvSpPr>
            <a:spLocks noGrp="1"/>
          </p:cNvSpPr>
          <p:nvPr>
            <p:ph type="sldNum" sz="quarter" idx="12"/>
          </p:nvPr>
        </p:nvSpPr>
        <p:spPr/>
        <p:txBody>
          <a:bodyPr/>
          <a:lstStyle>
            <a:lvl1pPr>
              <a:defRPr/>
            </a:lvl1pPr>
          </a:lstStyle>
          <a:p>
            <a:fld id="{20501BB7-C5C9-4304-BEF9-C562C51A437E}" type="slidenum">
              <a:rPr lang="en-US" altLang="en-US"/>
              <a:pPr/>
              <a:t>‹#›</a:t>
            </a:fld>
            <a:endParaRPr lang="en-US" altLang="en-US"/>
          </a:p>
        </p:txBody>
      </p:sp>
    </p:spTree>
    <p:extLst>
      <p:ext uri="{BB962C8B-B14F-4D97-AF65-F5344CB8AC3E}">
        <p14:creationId xmlns:p14="http://schemas.microsoft.com/office/powerpoint/2010/main" val="101702055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1676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AD2DC91A-5BDF-45FD-91AD-2AFFDBF56093}"/>
              </a:ext>
            </a:extLst>
          </p:cNvPr>
          <p:cNvSpPr>
            <a:spLocks noGrp="1"/>
          </p:cNvSpPr>
          <p:nvPr>
            <p:ph type="dt" sz="half" idx="10"/>
          </p:nvPr>
        </p:nvSpPr>
        <p:spPr/>
        <p:txBody>
          <a:bodyPr/>
          <a:lstStyle>
            <a:lvl1pPr>
              <a:defRPr/>
            </a:lvl1pPr>
          </a:lstStyle>
          <a:p>
            <a:pPr>
              <a:defRPr/>
            </a:pPr>
            <a:fld id="{30850DC2-B4CF-4294-BCA9-01D89827E7F7}" type="datetimeFigureOut">
              <a:rPr lang="en-US"/>
              <a:pPr>
                <a:defRPr/>
              </a:pPr>
              <a:t>4/6/2021</a:t>
            </a:fld>
            <a:endParaRPr lang="en-US" dirty="0"/>
          </a:p>
        </p:txBody>
      </p:sp>
      <p:sp>
        <p:nvSpPr>
          <p:cNvPr id="5" name="Footer Placeholder 2">
            <a:extLst>
              <a:ext uri="{FF2B5EF4-FFF2-40B4-BE49-F238E27FC236}">
                <a16:creationId xmlns:a16="http://schemas.microsoft.com/office/drawing/2014/main" id="{911464B3-6663-40B0-9B67-160CA674E21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E176EE99-8C37-4360-A27C-AEFD1B9FD985}"/>
              </a:ext>
            </a:extLst>
          </p:cNvPr>
          <p:cNvSpPr>
            <a:spLocks noGrp="1"/>
          </p:cNvSpPr>
          <p:nvPr>
            <p:ph type="sldNum" sz="quarter" idx="12"/>
          </p:nvPr>
        </p:nvSpPr>
        <p:spPr/>
        <p:txBody>
          <a:bodyPr/>
          <a:lstStyle>
            <a:lvl1pPr>
              <a:defRPr/>
            </a:lvl1pPr>
          </a:lstStyle>
          <a:p>
            <a:fld id="{FB872FE0-56B3-456F-B991-F6BA80D3610C}" type="slidenum">
              <a:rPr lang="en-US" altLang="en-US"/>
              <a:pPr/>
              <a:t>‹#›</a:t>
            </a:fld>
            <a:endParaRPr lang="en-US" altLang="en-US"/>
          </a:p>
        </p:txBody>
      </p:sp>
    </p:spTree>
    <p:extLst>
      <p:ext uri="{BB962C8B-B14F-4D97-AF65-F5344CB8AC3E}">
        <p14:creationId xmlns:p14="http://schemas.microsoft.com/office/powerpoint/2010/main" val="178990038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FA50FC3-1DE5-4228-8AC1-5777948A9950}"/>
              </a:ext>
            </a:extLst>
          </p:cNvPr>
          <p:cNvCxnSpPr/>
          <p:nvPr/>
        </p:nvCxnSpPr>
        <p:spPr>
          <a:xfrm>
            <a:off x="1463675" y="2662238"/>
            <a:ext cx="2971800" cy="1191"/>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FA7CCC3-E3C0-43DC-B217-D93DB9CF1B9F}"/>
              </a:ext>
            </a:extLst>
          </p:cNvPr>
          <p:cNvCxnSpPr/>
          <p:nvPr/>
        </p:nvCxnSpPr>
        <p:spPr>
          <a:xfrm>
            <a:off x="4708525" y="2662238"/>
            <a:ext cx="2971800" cy="1191"/>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947034AE-8968-453B-B482-A3DD81637AAF}"/>
              </a:ext>
            </a:extLst>
          </p:cNvPr>
          <p:cNvSpPr/>
          <p:nvPr/>
        </p:nvSpPr>
        <p:spPr>
          <a:xfrm>
            <a:off x="4540250" y="2644379"/>
            <a:ext cx="46038" cy="34528"/>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endParaRPr lang="en-US" sz="1050">
              <a:solidFill>
                <a:prstClr val="white"/>
              </a:solidFill>
            </a:endParaRPr>
          </a:p>
        </p:txBody>
      </p:sp>
      <p:sp>
        <p:nvSpPr>
          <p:cNvPr id="9" name="Subtitle 8"/>
          <p:cNvSpPr>
            <a:spLocks noGrp="1"/>
          </p:cNvSpPr>
          <p:nvPr>
            <p:ph type="subTitle" idx="1"/>
          </p:nvPr>
        </p:nvSpPr>
        <p:spPr>
          <a:xfrm>
            <a:off x="457200" y="2774853"/>
            <a:ext cx="8305800" cy="857250"/>
          </a:xfrm>
        </p:spPr>
        <p:txBody>
          <a:bodyPr>
            <a:noAutofit/>
          </a:bodyPr>
          <a:lstStyle>
            <a:lvl1pPr marL="0" indent="0" algn="ctr">
              <a:buNone/>
              <a:defRPr sz="1650" spc="75" baseline="0">
                <a:solidFill>
                  <a:schemeClr val="tx2"/>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en-US"/>
              <a:t>Click to edit Master subtitle style</a:t>
            </a:r>
          </a:p>
        </p:txBody>
      </p:sp>
      <p:sp>
        <p:nvSpPr>
          <p:cNvPr id="28" name="Title 27"/>
          <p:cNvSpPr>
            <a:spLocks noGrp="1"/>
          </p:cNvSpPr>
          <p:nvPr>
            <p:ph type="ctrTitle"/>
          </p:nvPr>
        </p:nvSpPr>
        <p:spPr>
          <a:xfrm>
            <a:off x="457200" y="1075299"/>
            <a:ext cx="8305800" cy="1485900"/>
          </a:xfrm>
          <a:ln w="6350" cap="rnd">
            <a:noFill/>
          </a:ln>
        </p:spPr>
        <p:txBody>
          <a:bodyPr>
            <a:noAutofit/>
          </a:bodyPr>
          <a:lstStyle>
            <a:lvl1pPr algn="ctr">
              <a:defRPr lang="en-US" sz="36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a:extLst>
              <a:ext uri="{FF2B5EF4-FFF2-40B4-BE49-F238E27FC236}">
                <a16:creationId xmlns:a16="http://schemas.microsoft.com/office/drawing/2014/main" id="{52485AB5-FDDE-4A7A-8392-E2E525AB8BAB}"/>
              </a:ext>
            </a:extLst>
          </p:cNvPr>
          <p:cNvSpPr>
            <a:spLocks noGrp="1"/>
          </p:cNvSpPr>
          <p:nvPr>
            <p:ph type="dt" sz="half" idx="10"/>
          </p:nvPr>
        </p:nvSpPr>
        <p:spPr/>
        <p:txBody>
          <a:bodyPr/>
          <a:lstStyle>
            <a:lvl1pPr>
              <a:defRPr/>
            </a:lvl1pPr>
          </a:lstStyle>
          <a:p>
            <a:pPr>
              <a:defRPr/>
            </a:pPr>
            <a:fld id="{E23B0C4B-7701-4744-B39A-DDDCD6DFD915}" type="datetimeFigureOut">
              <a:rPr lang="en-US"/>
              <a:pPr>
                <a:defRPr/>
              </a:pPr>
              <a:t>4/6/2021</a:t>
            </a:fld>
            <a:endParaRPr lang="en-US"/>
          </a:p>
        </p:txBody>
      </p:sp>
      <p:sp>
        <p:nvSpPr>
          <p:cNvPr id="8" name="Slide Number Placeholder 15">
            <a:extLst>
              <a:ext uri="{FF2B5EF4-FFF2-40B4-BE49-F238E27FC236}">
                <a16:creationId xmlns:a16="http://schemas.microsoft.com/office/drawing/2014/main" id="{66C20D37-B3D8-43BC-A759-741BE6151DA4}"/>
              </a:ext>
            </a:extLst>
          </p:cNvPr>
          <p:cNvSpPr>
            <a:spLocks noGrp="1"/>
          </p:cNvSpPr>
          <p:nvPr>
            <p:ph type="sldNum" sz="quarter" idx="11"/>
          </p:nvPr>
        </p:nvSpPr>
        <p:spPr/>
        <p:txBody>
          <a:bodyPr/>
          <a:lstStyle>
            <a:lvl1pPr>
              <a:defRPr/>
            </a:lvl1pPr>
          </a:lstStyle>
          <a:p>
            <a:fld id="{F4568588-7FE1-4427-81FB-898D7922BB27}" type="slidenum">
              <a:rPr lang="en-US" altLang="en-US"/>
              <a:pPr/>
              <a:t>‹#›</a:t>
            </a:fld>
            <a:endParaRPr lang="en-US" altLang="en-US"/>
          </a:p>
        </p:txBody>
      </p:sp>
      <p:sp>
        <p:nvSpPr>
          <p:cNvPr id="10" name="Footer Placeholder 16">
            <a:extLst>
              <a:ext uri="{FF2B5EF4-FFF2-40B4-BE49-F238E27FC236}">
                <a16:creationId xmlns:a16="http://schemas.microsoft.com/office/drawing/2014/main" id="{159F1F4D-3EA3-4AB7-BA71-F04E9EE73866}"/>
              </a:ext>
            </a:extLst>
          </p:cNvPr>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8852116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2"/>
        </a:solidFill>
        <a:effectLst/>
      </p:bgPr>
    </p:bg>
    <p:spTree>
      <p:nvGrpSpPr>
        <p:cNvPr id="1"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9" name="Google Shape;69;p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50172834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143000"/>
            <a:ext cx="82296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a:extLst>
              <a:ext uri="{FF2B5EF4-FFF2-40B4-BE49-F238E27FC236}">
                <a16:creationId xmlns:a16="http://schemas.microsoft.com/office/drawing/2014/main" id="{C0980322-7594-4A55-8509-8372A96D03E8}"/>
              </a:ext>
            </a:extLst>
          </p:cNvPr>
          <p:cNvSpPr>
            <a:spLocks noGrp="1"/>
          </p:cNvSpPr>
          <p:nvPr>
            <p:ph type="dt" sz="half" idx="10"/>
          </p:nvPr>
        </p:nvSpPr>
        <p:spPr/>
        <p:txBody>
          <a:bodyPr/>
          <a:lstStyle>
            <a:lvl1pPr>
              <a:defRPr/>
            </a:lvl1pPr>
          </a:lstStyle>
          <a:p>
            <a:pPr>
              <a:defRPr/>
            </a:pPr>
            <a:fld id="{7C8A18FA-A758-4D8E-9BF4-E1AC898B611A}" type="datetimeFigureOut">
              <a:rPr lang="en-US"/>
              <a:pPr>
                <a:defRPr/>
              </a:pPr>
              <a:t>4/6/2021</a:t>
            </a:fld>
            <a:endParaRPr lang="en-US"/>
          </a:p>
        </p:txBody>
      </p:sp>
      <p:sp>
        <p:nvSpPr>
          <p:cNvPr id="5" name="Footer Placeholder 9">
            <a:extLst>
              <a:ext uri="{FF2B5EF4-FFF2-40B4-BE49-F238E27FC236}">
                <a16:creationId xmlns:a16="http://schemas.microsoft.com/office/drawing/2014/main" id="{ADB7F7F6-6431-42E6-9104-AA14B027105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1">
            <a:extLst>
              <a:ext uri="{FF2B5EF4-FFF2-40B4-BE49-F238E27FC236}">
                <a16:creationId xmlns:a16="http://schemas.microsoft.com/office/drawing/2014/main" id="{C6877EE8-F115-4A7A-B642-A870F3606004}"/>
              </a:ext>
            </a:extLst>
          </p:cNvPr>
          <p:cNvSpPr>
            <a:spLocks noGrp="1"/>
          </p:cNvSpPr>
          <p:nvPr>
            <p:ph type="sldNum" sz="quarter" idx="12"/>
          </p:nvPr>
        </p:nvSpPr>
        <p:spPr/>
        <p:txBody>
          <a:bodyPr/>
          <a:lstStyle>
            <a:lvl1pPr>
              <a:defRPr/>
            </a:lvl1pPr>
          </a:lstStyle>
          <a:p>
            <a:fld id="{E4F3F1A9-607F-4681-B735-E2CB40DA4C0C}" type="slidenum">
              <a:rPr lang="en-US" altLang="en-US"/>
              <a:pPr/>
              <a:t>‹#›</a:t>
            </a:fld>
            <a:endParaRPr lang="en-US" altLang="en-US"/>
          </a:p>
        </p:txBody>
      </p:sp>
    </p:spTree>
    <p:extLst>
      <p:ext uri="{BB962C8B-B14F-4D97-AF65-F5344CB8AC3E}">
        <p14:creationId xmlns:p14="http://schemas.microsoft.com/office/powerpoint/2010/main" val="261575405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337DED6-0729-40AF-9179-16EC236FF498}"/>
              </a:ext>
            </a:extLst>
          </p:cNvPr>
          <p:cNvCxnSpPr/>
          <p:nvPr/>
        </p:nvCxnSpPr>
        <p:spPr>
          <a:xfrm>
            <a:off x="685800" y="3687366"/>
            <a:ext cx="7924800" cy="357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2628900"/>
            <a:ext cx="7924800" cy="1028700"/>
          </a:xfrm>
        </p:spPr>
        <p:txBody>
          <a:bodyPr>
            <a:noAutofit/>
          </a:bodyPr>
          <a:lstStyle>
            <a:lvl1pPr algn="l" rtl="0">
              <a:spcBef>
                <a:spcPct val="0"/>
              </a:spcBef>
              <a:buNone/>
              <a:defRPr lang="en-US" sz="36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3719148"/>
            <a:ext cx="7924800" cy="738552"/>
          </a:xfrm>
        </p:spPr>
        <p:txBody>
          <a:bodyPr/>
          <a:lstStyle>
            <a:lvl1pPr marL="0" indent="0">
              <a:buNone/>
              <a:defRPr sz="1500" spc="75" baseline="0">
                <a:solidFill>
                  <a:schemeClr val="tx2"/>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a:r>
              <a:rPr lang="en-US"/>
              <a:t>Click to edit Master text styles</a:t>
            </a:r>
          </a:p>
        </p:txBody>
      </p:sp>
      <p:sp>
        <p:nvSpPr>
          <p:cNvPr id="5" name="Date Placeholder 3">
            <a:extLst>
              <a:ext uri="{FF2B5EF4-FFF2-40B4-BE49-F238E27FC236}">
                <a16:creationId xmlns:a16="http://schemas.microsoft.com/office/drawing/2014/main" id="{5FF3EE6C-2EFF-46B4-8A11-12EF7FDFF5AF}"/>
              </a:ext>
            </a:extLst>
          </p:cNvPr>
          <p:cNvSpPr>
            <a:spLocks noGrp="1"/>
          </p:cNvSpPr>
          <p:nvPr>
            <p:ph type="dt" sz="half" idx="10"/>
          </p:nvPr>
        </p:nvSpPr>
        <p:spPr/>
        <p:txBody>
          <a:bodyPr/>
          <a:lstStyle>
            <a:lvl1pPr>
              <a:defRPr/>
            </a:lvl1pPr>
          </a:lstStyle>
          <a:p>
            <a:pPr>
              <a:defRPr/>
            </a:pPr>
            <a:fld id="{44B8C5CF-AC44-4F8E-B6FA-9983508C0BA9}" type="datetimeFigureOut">
              <a:rPr lang="en-US"/>
              <a:pPr>
                <a:defRPr/>
              </a:pPr>
              <a:t>4/6/2021</a:t>
            </a:fld>
            <a:endParaRPr lang="en-US"/>
          </a:p>
        </p:txBody>
      </p:sp>
      <p:sp>
        <p:nvSpPr>
          <p:cNvPr id="6" name="Footer Placeholder 4">
            <a:extLst>
              <a:ext uri="{FF2B5EF4-FFF2-40B4-BE49-F238E27FC236}">
                <a16:creationId xmlns:a16="http://schemas.microsoft.com/office/drawing/2014/main" id="{690894C9-7869-4DBE-8998-D961A62B16D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637C9A6-9732-4C41-8148-A25A016C7FB4}"/>
              </a:ext>
            </a:extLst>
          </p:cNvPr>
          <p:cNvSpPr>
            <a:spLocks noGrp="1"/>
          </p:cNvSpPr>
          <p:nvPr>
            <p:ph type="sldNum" sz="quarter" idx="12"/>
          </p:nvPr>
        </p:nvSpPr>
        <p:spPr/>
        <p:txBody>
          <a:bodyPr/>
          <a:lstStyle>
            <a:lvl1pPr>
              <a:defRPr/>
            </a:lvl1pPr>
          </a:lstStyle>
          <a:p>
            <a:fld id="{5AB410F7-D41D-4244-A4C9-01D359245F0D}" type="slidenum">
              <a:rPr lang="en-US" altLang="en-US"/>
              <a:pPr/>
              <a:t>‹#›</a:t>
            </a:fld>
            <a:endParaRPr lang="en-US" altLang="en-US"/>
          </a:p>
        </p:txBody>
      </p:sp>
    </p:spTree>
    <p:extLst>
      <p:ext uri="{BB962C8B-B14F-4D97-AF65-F5344CB8AC3E}">
        <p14:creationId xmlns:p14="http://schemas.microsoft.com/office/powerpoint/2010/main" val="406550694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143000"/>
            <a:ext cx="405993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143000"/>
            <a:ext cx="405993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a:extLst>
              <a:ext uri="{FF2B5EF4-FFF2-40B4-BE49-F238E27FC236}">
                <a16:creationId xmlns:a16="http://schemas.microsoft.com/office/drawing/2014/main" id="{63883376-C38F-418A-B3D0-DDB26668101B}"/>
              </a:ext>
            </a:extLst>
          </p:cNvPr>
          <p:cNvSpPr>
            <a:spLocks noGrp="1"/>
          </p:cNvSpPr>
          <p:nvPr>
            <p:ph type="dt" sz="half" idx="10"/>
          </p:nvPr>
        </p:nvSpPr>
        <p:spPr/>
        <p:txBody>
          <a:bodyPr/>
          <a:lstStyle>
            <a:lvl1pPr>
              <a:defRPr/>
            </a:lvl1pPr>
          </a:lstStyle>
          <a:p>
            <a:pPr>
              <a:defRPr/>
            </a:pPr>
            <a:fld id="{E7252020-F1CA-4944-8DE8-85D1393DE645}" type="datetimeFigureOut">
              <a:rPr lang="en-US"/>
              <a:pPr>
                <a:defRPr/>
              </a:pPr>
              <a:t>4/6/2021</a:t>
            </a:fld>
            <a:endParaRPr lang="en-US"/>
          </a:p>
        </p:txBody>
      </p:sp>
      <p:sp>
        <p:nvSpPr>
          <p:cNvPr id="6" name="Footer Placeholder 9">
            <a:extLst>
              <a:ext uri="{FF2B5EF4-FFF2-40B4-BE49-F238E27FC236}">
                <a16:creationId xmlns:a16="http://schemas.microsoft.com/office/drawing/2014/main" id="{4989900F-DE56-4835-86E8-75F9A534F94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1">
            <a:extLst>
              <a:ext uri="{FF2B5EF4-FFF2-40B4-BE49-F238E27FC236}">
                <a16:creationId xmlns:a16="http://schemas.microsoft.com/office/drawing/2014/main" id="{5F395C68-E560-45F4-B3B2-911938723D59}"/>
              </a:ext>
            </a:extLst>
          </p:cNvPr>
          <p:cNvSpPr>
            <a:spLocks noGrp="1"/>
          </p:cNvSpPr>
          <p:nvPr>
            <p:ph type="sldNum" sz="quarter" idx="12"/>
          </p:nvPr>
        </p:nvSpPr>
        <p:spPr/>
        <p:txBody>
          <a:bodyPr/>
          <a:lstStyle>
            <a:lvl1pPr>
              <a:defRPr/>
            </a:lvl1pPr>
          </a:lstStyle>
          <a:p>
            <a:fld id="{84DD0A4A-C1FA-4025-85AD-4453D428C1E0}" type="slidenum">
              <a:rPr lang="en-US" altLang="en-US"/>
              <a:pPr/>
              <a:t>‹#›</a:t>
            </a:fld>
            <a:endParaRPr lang="en-US" altLang="en-US"/>
          </a:p>
        </p:txBody>
      </p:sp>
    </p:spTree>
    <p:extLst>
      <p:ext uri="{BB962C8B-B14F-4D97-AF65-F5344CB8AC3E}">
        <p14:creationId xmlns:p14="http://schemas.microsoft.com/office/powerpoint/2010/main" val="203488432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AB94B7E-0AFF-48F0-9C3E-B7550DC50936}"/>
              </a:ext>
            </a:extLst>
          </p:cNvPr>
          <p:cNvCxnSpPr/>
          <p:nvPr/>
        </p:nvCxnSpPr>
        <p:spPr>
          <a:xfrm>
            <a:off x="563564" y="1634729"/>
            <a:ext cx="3748087" cy="1190"/>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9165342-D93E-493E-8A15-58300D18D055}"/>
              </a:ext>
            </a:extLst>
          </p:cNvPr>
          <p:cNvCxnSpPr/>
          <p:nvPr/>
        </p:nvCxnSpPr>
        <p:spPr>
          <a:xfrm>
            <a:off x="4754564" y="1634729"/>
            <a:ext cx="3749675" cy="1190"/>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049695"/>
            <a:ext cx="4040188" cy="5715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1950" b="1">
                <a:solidFill>
                  <a:schemeClr val="tx2"/>
                </a:solidFill>
              </a:defRPr>
            </a:lvl1pPr>
            <a:lvl2pPr>
              <a:buNone/>
              <a:defRPr sz="1500" b="1"/>
            </a:lvl2pPr>
            <a:lvl3pPr>
              <a:buNone/>
              <a:defRPr sz="1350" b="1"/>
            </a:lvl3pPr>
            <a:lvl4pPr>
              <a:buNone/>
              <a:defRPr sz="1200" b="1"/>
            </a:lvl4pPr>
            <a:lvl5pPr>
              <a:buNone/>
              <a:defRPr sz="1200" b="1"/>
            </a:lvl5pPr>
          </a:lstStyle>
          <a:p>
            <a:pPr lvl="0"/>
            <a:r>
              <a:rPr lang="en-US"/>
              <a:t>Click to edit Master text styles</a:t>
            </a:r>
          </a:p>
        </p:txBody>
      </p:sp>
      <p:sp>
        <p:nvSpPr>
          <p:cNvPr id="32" name="Content Placeholder 31"/>
          <p:cNvSpPr>
            <a:spLocks noGrp="1"/>
          </p:cNvSpPr>
          <p:nvPr>
            <p:ph sz="half" idx="2"/>
          </p:nvPr>
        </p:nvSpPr>
        <p:spPr>
          <a:xfrm>
            <a:off x="457200" y="1651422"/>
            <a:ext cx="4038600" cy="29352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1651422"/>
            <a:ext cx="4038600" cy="29352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16586"/>
            <a:ext cx="8229600" cy="85725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049695"/>
            <a:ext cx="4040188" cy="5715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1950" b="1" baseline="0">
                <a:solidFill>
                  <a:schemeClr val="tx2"/>
                </a:solidFill>
              </a:defRPr>
            </a:lvl1pPr>
            <a:lvl2pPr>
              <a:buNone/>
              <a:defRPr sz="1500" b="1"/>
            </a:lvl2pPr>
            <a:lvl3pPr>
              <a:buNone/>
              <a:defRPr sz="1350" b="1"/>
            </a:lvl3pPr>
            <a:lvl4pPr>
              <a:buNone/>
              <a:defRPr sz="1200" b="1"/>
            </a:lvl4pPr>
            <a:lvl5pPr>
              <a:buNone/>
              <a:defRPr sz="1200" b="1"/>
            </a:lvl5pPr>
          </a:lstStyle>
          <a:p>
            <a:pPr lvl="0"/>
            <a:r>
              <a:rPr lang="en-US"/>
              <a:t>Click to edit Master text styles</a:t>
            </a:r>
          </a:p>
        </p:txBody>
      </p:sp>
      <p:sp>
        <p:nvSpPr>
          <p:cNvPr id="9" name="Slide Number Placeholder 8">
            <a:extLst>
              <a:ext uri="{FF2B5EF4-FFF2-40B4-BE49-F238E27FC236}">
                <a16:creationId xmlns:a16="http://schemas.microsoft.com/office/drawing/2014/main" id="{5DBB799F-8E31-43C2-8B27-1445BB633C26}"/>
              </a:ext>
            </a:extLst>
          </p:cNvPr>
          <p:cNvSpPr>
            <a:spLocks noGrp="1"/>
          </p:cNvSpPr>
          <p:nvPr>
            <p:ph type="sldNum" sz="quarter" idx="10"/>
          </p:nvPr>
        </p:nvSpPr>
        <p:spPr/>
        <p:txBody>
          <a:bodyPr/>
          <a:lstStyle>
            <a:lvl1pPr>
              <a:defRPr/>
            </a:lvl1pPr>
          </a:lstStyle>
          <a:p>
            <a:fld id="{8D79F331-FD7C-48DA-96FB-DD022D820E55}" type="slidenum">
              <a:rPr lang="en-US" altLang="en-US"/>
              <a:pPr/>
              <a:t>‹#›</a:t>
            </a:fld>
            <a:endParaRPr lang="en-US" altLang="en-US"/>
          </a:p>
        </p:txBody>
      </p:sp>
      <p:sp>
        <p:nvSpPr>
          <p:cNvPr id="10" name="Footer Placeholder 7">
            <a:extLst>
              <a:ext uri="{FF2B5EF4-FFF2-40B4-BE49-F238E27FC236}">
                <a16:creationId xmlns:a16="http://schemas.microsoft.com/office/drawing/2014/main" id="{F566D8F1-86C3-4D0F-A686-ECA983416CB1}"/>
              </a:ext>
            </a:extLst>
          </p:cNvPr>
          <p:cNvSpPr>
            <a:spLocks noGrp="1"/>
          </p:cNvSpPr>
          <p:nvPr>
            <p:ph type="ftr" sz="quarter" idx="11"/>
          </p:nvPr>
        </p:nvSpPr>
        <p:spPr/>
        <p:txBody>
          <a:bodyPr/>
          <a:lstStyle>
            <a:lvl1pPr>
              <a:defRPr/>
            </a:lvl1pPr>
          </a:lstStyle>
          <a:p>
            <a:pPr>
              <a:defRPr/>
            </a:pPr>
            <a:endParaRPr lang="en-US"/>
          </a:p>
        </p:txBody>
      </p:sp>
      <p:sp>
        <p:nvSpPr>
          <p:cNvPr id="11" name="Date Placeholder 6">
            <a:extLst>
              <a:ext uri="{FF2B5EF4-FFF2-40B4-BE49-F238E27FC236}">
                <a16:creationId xmlns:a16="http://schemas.microsoft.com/office/drawing/2014/main" id="{F304C50C-10F0-4413-A1F4-DE65802D18E7}"/>
              </a:ext>
            </a:extLst>
          </p:cNvPr>
          <p:cNvSpPr>
            <a:spLocks noGrp="1"/>
          </p:cNvSpPr>
          <p:nvPr>
            <p:ph type="dt" sz="half" idx="12"/>
          </p:nvPr>
        </p:nvSpPr>
        <p:spPr/>
        <p:txBody>
          <a:bodyPr/>
          <a:lstStyle>
            <a:lvl1pPr>
              <a:defRPr/>
            </a:lvl1pPr>
          </a:lstStyle>
          <a:p>
            <a:pPr>
              <a:defRPr/>
            </a:pPr>
            <a:fld id="{450D09C5-5353-4034-BA61-BD24A513EB8E}" type="datetimeFigureOut">
              <a:rPr lang="en-US"/>
              <a:pPr>
                <a:defRPr/>
              </a:pPr>
              <a:t>4/6/2021</a:t>
            </a:fld>
            <a:endParaRPr lang="en-US"/>
          </a:p>
        </p:txBody>
      </p:sp>
    </p:spTree>
    <p:extLst>
      <p:ext uri="{BB962C8B-B14F-4D97-AF65-F5344CB8AC3E}">
        <p14:creationId xmlns:p14="http://schemas.microsoft.com/office/powerpoint/2010/main" val="27880505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a:extLst>
              <a:ext uri="{FF2B5EF4-FFF2-40B4-BE49-F238E27FC236}">
                <a16:creationId xmlns:a16="http://schemas.microsoft.com/office/drawing/2014/main" id="{D13296FE-D64B-4E4E-BBF5-970C0449F9D0}"/>
              </a:ext>
            </a:extLst>
          </p:cNvPr>
          <p:cNvSpPr>
            <a:spLocks noGrp="1"/>
          </p:cNvSpPr>
          <p:nvPr>
            <p:ph type="dt" sz="half" idx="10"/>
          </p:nvPr>
        </p:nvSpPr>
        <p:spPr/>
        <p:txBody>
          <a:bodyPr/>
          <a:lstStyle>
            <a:lvl1pPr>
              <a:defRPr/>
            </a:lvl1pPr>
          </a:lstStyle>
          <a:p>
            <a:pPr>
              <a:defRPr/>
            </a:pPr>
            <a:fld id="{494764C0-374E-4437-B559-E71E9FBEE3A0}" type="datetimeFigureOut">
              <a:rPr lang="en-US"/>
              <a:pPr>
                <a:defRPr/>
              </a:pPr>
              <a:t>4/6/2021</a:t>
            </a:fld>
            <a:endParaRPr lang="en-US"/>
          </a:p>
        </p:txBody>
      </p:sp>
      <p:sp>
        <p:nvSpPr>
          <p:cNvPr id="4" name="Footer Placeholder 9">
            <a:extLst>
              <a:ext uri="{FF2B5EF4-FFF2-40B4-BE49-F238E27FC236}">
                <a16:creationId xmlns:a16="http://schemas.microsoft.com/office/drawing/2014/main" id="{9E6D321C-AE0A-4B23-A2B1-1641BF5E43C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21">
            <a:extLst>
              <a:ext uri="{FF2B5EF4-FFF2-40B4-BE49-F238E27FC236}">
                <a16:creationId xmlns:a16="http://schemas.microsoft.com/office/drawing/2014/main" id="{26BBC59B-17BC-4EC7-9A15-5D4BF92A4740}"/>
              </a:ext>
            </a:extLst>
          </p:cNvPr>
          <p:cNvSpPr>
            <a:spLocks noGrp="1"/>
          </p:cNvSpPr>
          <p:nvPr>
            <p:ph type="sldNum" sz="quarter" idx="12"/>
          </p:nvPr>
        </p:nvSpPr>
        <p:spPr/>
        <p:txBody>
          <a:bodyPr/>
          <a:lstStyle>
            <a:lvl1pPr>
              <a:defRPr/>
            </a:lvl1pPr>
          </a:lstStyle>
          <a:p>
            <a:fld id="{45FB6B7A-E5D0-4E28-B925-C3CA385C4E91}" type="slidenum">
              <a:rPr lang="en-US" altLang="en-US"/>
              <a:pPr/>
              <a:t>‹#›</a:t>
            </a:fld>
            <a:endParaRPr lang="en-US" altLang="en-US"/>
          </a:p>
        </p:txBody>
      </p:sp>
    </p:spTree>
    <p:extLst>
      <p:ext uri="{BB962C8B-B14F-4D97-AF65-F5344CB8AC3E}">
        <p14:creationId xmlns:p14="http://schemas.microsoft.com/office/powerpoint/2010/main" val="182419447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a:extLst>
              <a:ext uri="{FF2B5EF4-FFF2-40B4-BE49-F238E27FC236}">
                <a16:creationId xmlns:a16="http://schemas.microsoft.com/office/drawing/2014/main" id="{50FCD203-3F4A-4517-8951-3D6CC200D8B7}"/>
              </a:ext>
            </a:extLst>
          </p:cNvPr>
          <p:cNvSpPr>
            <a:spLocks noGrp="1"/>
          </p:cNvSpPr>
          <p:nvPr>
            <p:ph type="dt" sz="half" idx="10"/>
          </p:nvPr>
        </p:nvSpPr>
        <p:spPr/>
        <p:txBody>
          <a:bodyPr/>
          <a:lstStyle>
            <a:lvl1pPr>
              <a:defRPr/>
            </a:lvl1pPr>
          </a:lstStyle>
          <a:p>
            <a:pPr>
              <a:defRPr/>
            </a:pPr>
            <a:fld id="{B21D6BE6-7985-4BB8-836D-ADED7D257FBD}" type="datetimeFigureOut">
              <a:rPr lang="en-US"/>
              <a:pPr>
                <a:defRPr/>
              </a:pPr>
              <a:t>4/6/2021</a:t>
            </a:fld>
            <a:endParaRPr lang="en-US"/>
          </a:p>
        </p:txBody>
      </p:sp>
      <p:sp>
        <p:nvSpPr>
          <p:cNvPr id="3" name="Footer Placeholder 9">
            <a:extLst>
              <a:ext uri="{FF2B5EF4-FFF2-40B4-BE49-F238E27FC236}">
                <a16:creationId xmlns:a16="http://schemas.microsoft.com/office/drawing/2014/main" id="{3D7775EB-632B-4019-9847-93424539F80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21">
            <a:extLst>
              <a:ext uri="{FF2B5EF4-FFF2-40B4-BE49-F238E27FC236}">
                <a16:creationId xmlns:a16="http://schemas.microsoft.com/office/drawing/2014/main" id="{3AF96A89-200B-4D41-A79C-A97A94AD3621}"/>
              </a:ext>
            </a:extLst>
          </p:cNvPr>
          <p:cNvSpPr>
            <a:spLocks noGrp="1"/>
          </p:cNvSpPr>
          <p:nvPr>
            <p:ph type="sldNum" sz="quarter" idx="12"/>
          </p:nvPr>
        </p:nvSpPr>
        <p:spPr/>
        <p:txBody>
          <a:bodyPr/>
          <a:lstStyle>
            <a:lvl1pPr>
              <a:defRPr/>
            </a:lvl1pPr>
          </a:lstStyle>
          <a:p>
            <a:fld id="{A9A861E7-04B5-4CE6-9D36-8575C4F84E7D}" type="slidenum">
              <a:rPr lang="en-US" altLang="en-US"/>
              <a:pPr/>
              <a:t>‹#›</a:t>
            </a:fld>
            <a:endParaRPr lang="en-US" altLang="en-US"/>
          </a:p>
        </p:txBody>
      </p:sp>
    </p:spTree>
    <p:extLst>
      <p:ext uri="{BB962C8B-B14F-4D97-AF65-F5344CB8AC3E}">
        <p14:creationId xmlns:p14="http://schemas.microsoft.com/office/powerpoint/2010/main" val="361157065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342900"/>
            <a:ext cx="6248400" cy="4286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200150"/>
            <a:ext cx="1984248" cy="2800350"/>
          </a:xfrm>
        </p:spPr>
        <p:txBody>
          <a:bodyPr/>
          <a:lstStyle>
            <a:lvl1pPr marL="0" indent="0">
              <a:lnSpc>
                <a:spcPct val="125000"/>
              </a:lnSpc>
              <a:spcAft>
                <a:spcPts val="750"/>
              </a:spcAft>
              <a:buNone/>
              <a:defRPr sz="1200">
                <a:solidFill>
                  <a:schemeClr val="tx2"/>
                </a:solidFill>
              </a:defRPr>
            </a:lvl1pPr>
            <a:lvl2pPr>
              <a:buNone/>
              <a:defRPr sz="900"/>
            </a:lvl2pPr>
            <a:lvl3pPr>
              <a:buNone/>
              <a:defRPr sz="750"/>
            </a:lvl3pPr>
            <a:lvl4pPr>
              <a:buNone/>
              <a:defRPr sz="675"/>
            </a:lvl4pPr>
            <a:lvl5pPr>
              <a:buNone/>
              <a:defRPr sz="675"/>
            </a:lvl5pPr>
          </a:lstStyle>
          <a:p>
            <a:pPr lvl="0"/>
            <a:r>
              <a:rPr lang="en-US"/>
              <a:t>Click to edit Master text styles</a:t>
            </a:r>
          </a:p>
        </p:txBody>
      </p:sp>
      <p:sp>
        <p:nvSpPr>
          <p:cNvPr id="31" name="Title 30"/>
          <p:cNvSpPr>
            <a:spLocks noGrp="1"/>
          </p:cNvSpPr>
          <p:nvPr>
            <p:ph type="title"/>
          </p:nvPr>
        </p:nvSpPr>
        <p:spPr>
          <a:xfrm>
            <a:off x="6781800" y="342900"/>
            <a:ext cx="1981200" cy="800100"/>
          </a:xfrm>
        </p:spPr>
        <p:txBody>
          <a:bodyPr lIns="91440" tIns="91440"/>
          <a:lstStyle>
            <a:lvl1pPr algn="l">
              <a:buNone/>
              <a:defRPr sz="1350" b="1" spc="-38"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a:extLst>
              <a:ext uri="{FF2B5EF4-FFF2-40B4-BE49-F238E27FC236}">
                <a16:creationId xmlns:a16="http://schemas.microsoft.com/office/drawing/2014/main" id="{3B725C68-72E3-44DA-8804-4CE3195FC804}"/>
              </a:ext>
            </a:extLst>
          </p:cNvPr>
          <p:cNvSpPr>
            <a:spLocks noGrp="1"/>
          </p:cNvSpPr>
          <p:nvPr>
            <p:ph type="dt" sz="half" idx="10"/>
          </p:nvPr>
        </p:nvSpPr>
        <p:spPr/>
        <p:txBody>
          <a:bodyPr/>
          <a:lstStyle>
            <a:lvl1pPr>
              <a:defRPr/>
            </a:lvl1pPr>
          </a:lstStyle>
          <a:p>
            <a:pPr>
              <a:defRPr/>
            </a:pPr>
            <a:fld id="{919FD943-A6CC-407C-89D5-A802E1DD97B1}" type="datetimeFigureOut">
              <a:rPr lang="en-US"/>
              <a:pPr>
                <a:defRPr/>
              </a:pPr>
              <a:t>4/6/2021</a:t>
            </a:fld>
            <a:endParaRPr lang="en-US"/>
          </a:p>
        </p:txBody>
      </p:sp>
      <p:sp>
        <p:nvSpPr>
          <p:cNvPr id="6" name="Footer Placeholder 9">
            <a:extLst>
              <a:ext uri="{FF2B5EF4-FFF2-40B4-BE49-F238E27FC236}">
                <a16:creationId xmlns:a16="http://schemas.microsoft.com/office/drawing/2014/main" id="{45DD8A3F-1FD7-487C-BD42-99B03A8B8F6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1">
            <a:extLst>
              <a:ext uri="{FF2B5EF4-FFF2-40B4-BE49-F238E27FC236}">
                <a16:creationId xmlns:a16="http://schemas.microsoft.com/office/drawing/2014/main" id="{50B35DC1-0922-4B29-9D75-46BA1A8E1DA6}"/>
              </a:ext>
            </a:extLst>
          </p:cNvPr>
          <p:cNvSpPr>
            <a:spLocks noGrp="1"/>
          </p:cNvSpPr>
          <p:nvPr>
            <p:ph type="sldNum" sz="quarter" idx="12"/>
          </p:nvPr>
        </p:nvSpPr>
        <p:spPr/>
        <p:txBody>
          <a:bodyPr/>
          <a:lstStyle>
            <a:lvl1pPr>
              <a:defRPr/>
            </a:lvl1pPr>
          </a:lstStyle>
          <a:p>
            <a:fld id="{041367DF-AEED-4F21-8DD5-4112F90686B4}" type="slidenum">
              <a:rPr lang="en-US" altLang="en-US"/>
              <a:pPr/>
              <a:t>‹#›</a:t>
            </a:fld>
            <a:endParaRPr lang="en-US" altLang="en-US"/>
          </a:p>
        </p:txBody>
      </p:sp>
    </p:spTree>
    <p:extLst>
      <p:ext uri="{BB962C8B-B14F-4D97-AF65-F5344CB8AC3E}">
        <p14:creationId xmlns:p14="http://schemas.microsoft.com/office/powerpoint/2010/main" val="308884760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342900"/>
            <a:ext cx="2057400" cy="800100"/>
          </a:xfrm>
        </p:spPr>
        <p:txBody>
          <a:bodyPr lIns="91440" tIns="91440"/>
          <a:lstStyle>
            <a:lvl1pPr algn="l">
              <a:buNone/>
              <a:defRPr sz="1350" b="1" spc="-38"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342900"/>
            <a:ext cx="6019800" cy="417195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24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200150"/>
            <a:ext cx="2057400" cy="3314700"/>
          </a:xfrm>
        </p:spPr>
        <p:txBody>
          <a:bodyPr/>
          <a:lstStyle>
            <a:lvl1pPr marL="0" indent="0">
              <a:lnSpc>
                <a:spcPct val="125000"/>
              </a:lnSpc>
              <a:spcAft>
                <a:spcPts val="750"/>
              </a:spcAft>
              <a:buFontTx/>
              <a:buNone/>
              <a:defRPr sz="1200" b="0">
                <a:solidFill>
                  <a:schemeClr val="tx2"/>
                </a:solidFill>
              </a:defRPr>
            </a:lvl1pPr>
            <a:lvl2pPr>
              <a:defRPr sz="900"/>
            </a:lvl2pPr>
            <a:lvl3pPr>
              <a:defRPr sz="750"/>
            </a:lvl3pPr>
            <a:lvl4pPr>
              <a:defRPr sz="675"/>
            </a:lvl4pPr>
            <a:lvl5pPr>
              <a:defRPr sz="675"/>
            </a:lvl5pPr>
          </a:lstStyle>
          <a:p>
            <a:pPr lvl="0"/>
            <a:r>
              <a:rPr lang="en-US"/>
              <a:t>Click to edit Master text styles</a:t>
            </a:r>
          </a:p>
        </p:txBody>
      </p:sp>
      <p:sp>
        <p:nvSpPr>
          <p:cNvPr id="5" name="Date Placeholder 23">
            <a:extLst>
              <a:ext uri="{FF2B5EF4-FFF2-40B4-BE49-F238E27FC236}">
                <a16:creationId xmlns:a16="http://schemas.microsoft.com/office/drawing/2014/main" id="{08BB962B-D07E-4470-B987-8C9B526766E4}"/>
              </a:ext>
            </a:extLst>
          </p:cNvPr>
          <p:cNvSpPr>
            <a:spLocks noGrp="1"/>
          </p:cNvSpPr>
          <p:nvPr>
            <p:ph type="dt" sz="half" idx="10"/>
          </p:nvPr>
        </p:nvSpPr>
        <p:spPr/>
        <p:txBody>
          <a:bodyPr/>
          <a:lstStyle>
            <a:lvl1pPr>
              <a:defRPr/>
            </a:lvl1pPr>
          </a:lstStyle>
          <a:p>
            <a:pPr>
              <a:defRPr/>
            </a:pPr>
            <a:fld id="{43330D58-75BC-413C-A13A-E340812EA748}" type="datetimeFigureOut">
              <a:rPr lang="en-US"/>
              <a:pPr>
                <a:defRPr/>
              </a:pPr>
              <a:t>4/6/2021</a:t>
            </a:fld>
            <a:endParaRPr lang="en-US"/>
          </a:p>
        </p:txBody>
      </p:sp>
      <p:sp>
        <p:nvSpPr>
          <p:cNvPr id="6" name="Footer Placeholder 9">
            <a:extLst>
              <a:ext uri="{FF2B5EF4-FFF2-40B4-BE49-F238E27FC236}">
                <a16:creationId xmlns:a16="http://schemas.microsoft.com/office/drawing/2014/main" id="{8330DABE-2819-4875-B36C-E9BCC935DFE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1">
            <a:extLst>
              <a:ext uri="{FF2B5EF4-FFF2-40B4-BE49-F238E27FC236}">
                <a16:creationId xmlns:a16="http://schemas.microsoft.com/office/drawing/2014/main" id="{F1ED1F22-28D6-407C-9859-88D2D3AFA223}"/>
              </a:ext>
            </a:extLst>
          </p:cNvPr>
          <p:cNvSpPr>
            <a:spLocks noGrp="1"/>
          </p:cNvSpPr>
          <p:nvPr>
            <p:ph type="sldNum" sz="quarter" idx="12"/>
          </p:nvPr>
        </p:nvSpPr>
        <p:spPr/>
        <p:txBody>
          <a:bodyPr/>
          <a:lstStyle>
            <a:lvl1pPr>
              <a:defRPr/>
            </a:lvl1pPr>
          </a:lstStyle>
          <a:p>
            <a:fld id="{CAF4559D-A8A5-42F0-AB9A-E6394B363BFD}" type="slidenum">
              <a:rPr lang="en-US" altLang="en-US"/>
              <a:pPr/>
              <a:t>‹#›</a:t>
            </a:fld>
            <a:endParaRPr lang="en-US" altLang="en-US"/>
          </a:p>
        </p:txBody>
      </p:sp>
    </p:spTree>
    <p:extLst>
      <p:ext uri="{BB962C8B-B14F-4D97-AF65-F5344CB8AC3E}">
        <p14:creationId xmlns:p14="http://schemas.microsoft.com/office/powerpoint/2010/main" val="191865298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a:extLst>
              <a:ext uri="{FF2B5EF4-FFF2-40B4-BE49-F238E27FC236}">
                <a16:creationId xmlns:a16="http://schemas.microsoft.com/office/drawing/2014/main" id="{A54BC14F-BCF3-43BE-B820-8543EC7A5DCF}"/>
              </a:ext>
            </a:extLst>
          </p:cNvPr>
          <p:cNvSpPr>
            <a:spLocks noGrp="1"/>
          </p:cNvSpPr>
          <p:nvPr>
            <p:ph type="dt" sz="half" idx="10"/>
          </p:nvPr>
        </p:nvSpPr>
        <p:spPr/>
        <p:txBody>
          <a:bodyPr/>
          <a:lstStyle>
            <a:lvl1pPr>
              <a:defRPr/>
            </a:lvl1pPr>
          </a:lstStyle>
          <a:p>
            <a:pPr>
              <a:defRPr/>
            </a:pPr>
            <a:fld id="{E048BB44-6DB3-42B0-9A1B-AA4E914B748E}" type="datetimeFigureOut">
              <a:rPr lang="en-US"/>
              <a:pPr>
                <a:defRPr/>
              </a:pPr>
              <a:t>4/6/2021</a:t>
            </a:fld>
            <a:endParaRPr lang="en-US"/>
          </a:p>
        </p:txBody>
      </p:sp>
      <p:sp>
        <p:nvSpPr>
          <p:cNvPr id="5" name="Footer Placeholder 9">
            <a:extLst>
              <a:ext uri="{FF2B5EF4-FFF2-40B4-BE49-F238E27FC236}">
                <a16:creationId xmlns:a16="http://schemas.microsoft.com/office/drawing/2014/main" id="{7DADE064-4D2D-4F01-90EA-F2C8668DDB5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1">
            <a:extLst>
              <a:ext uri="{FF2B5EF4-FFF2-40B4-BE49-F238E27FC236}">
                <a16:creationId xmlns:a16="http://schemas.microsoft.com/office/drawing/2014/main" id="{BF742B3C-E5B5-44A0-A9A1-7161F1F11BD7}"/>
              </a:ext>
            </a:extLst>
          </p:cNvPr>
          <p:cNvSpPr>
            <a:spLocks noGrp="1"/>
          </p:cNvSpPr>
          <p:nvPr>
            <p:ph type="sldNum" sz="quarter" idx="12"/>
          </p:nvPr>
        </p:nvSpPr>
        <p:spPr/>
        <p:txBody>
          <a:bodyPr/>
          <a:lstStyle>
            <a:lvl1pPr>
              <a:defRPr/>
            </a:lvl1pPr>
          </a:lstStyle>
          <a:p>
            <a:fld id="{187D3D1B-9C35-46A7-9060-2443F0D4A056}" type="slidenum">
              <a:rPr lang="en-US" altLang="en-US"/>
              <a:pPr/>
              <a:t>‹#›</a:t>
            </a:fld>
            <a:endParaRPr lang="en-US" altLang="en-US"/>
          </a:p>
        </p:txBody>
      </p:sp>
    </p:spTree>
    <p:extLst>
      <p:ext uri="{BB962C8B-B14F-4D97-AF65-F5344CB8AC3E}">
        <p14:creationId xmlns:p14="http://schemas.microsoft.com/office/powerpoint/2010/main" val="351008816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a:extLst>
              <a:ext uri="{FF2B5EF4-FFF2-40B4-BE49-F238E27FC236}">
                <a16:creationId xmlns:a16="http://schemas.microsoft.com/office/drawing/2014/main" id="{9A118252-D599-4B74-9DF9-CF86D51592AB}"/>
              </a:ext>
            </a:extLst>
          </p:cNvPr>
          <p:cNvSpPr>
            <a:spLocks noGrp="1"/>
          </p:cNvSpPr>
          <p:nvPr>
            <p:ph type="dt" sz="half" idx="10"/>
          </p:nvPr>
        </p:nvSpPr>
        <p:spPr/>
        <p:txBody>
          <a:bodyPr/>
          <a:lstStyle>
            <a:lvl1pPr>
              <a:defRPr/>
            </a:lvl1pPr>
          </a:lstStyle>
          <a:p>
            <a:pPr>
              <a:defRPr/>
            </a:pPr>
            <a:fld id="{3A6FCD3E-664D-4F58-8915-71375BE56757}" type="datetimeFigureOut">
              <a:rPr lang="en-US"/>
              <a:pPr>
                <a:defRPr/>
              </a:pPr>
              <a:t>4/6/2021</a:t>
            </a:fld>
            <a:endParaRPr lang="en-US"/>
          </a:p>
        </p:txBody>
      </p:sp>
      <p:sp>
        <p:nvSpPr>
          <p:cNvPr id="5" name="Footer Placeholder 9">
            <a:extLst>
              <a:ext uri="{FF2B5EF4-FFF2-40B4-BE49-F238E27FC236}">
                <a16:creationId xmlns:a16="http://schemas.microsoft.com/office/drawing/2014/main" id="{142A4F20-54FC-4D16-8CCA-433B6674A40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1">
            <a:extLst>
              <a:ext uri="{FF2B5EF4-FFF2-40B4-BE49-F238E27FC236}">
                <a16:creationId xmlns:a16="http://schemas.microsoft.com/office/drawing/2014/main" id="{9A8CDBC7-3BB8-4077-AD55-F5C4A65FEBB4}"/>
              </a:ext>
            </a:extLst>
          </p:cNvPr>
          <p:cNvSpPr>
            <a:spLocks noGrp="1"/>
          </p:cNvSpPr>
          <p:nvPr>
            <p:ph type="sldNum" sz="quarter" idx="12"/>
          </p:nvPr>
        </p:nvSpPr>
        <p:spPr/>
        <p:txBody>
          <a:bodyPr/>
          <a:lstStyle>
            <a:lvl1pPr>
              <a:defRPr/>
            </a:lvl1pPr>
          </a:lstStyle>
          <a:p>
            <a:fld id="{BF357033-D573-4BA4-922F-15B81D9D0BC0}" type="slidenum">
              <a:rPr lang="en-US" altLang="en-US"/>
              <a:pPr/>
              <a:t>‹#›</a:t>
            </a:fld>
            <a:endParaRPr lang="en-US" altLang="en-US"/>
          </a:p>
        </p:txBody>
      </p:sp>
    </p:spTree>
    <p:extLst>
      <p:ext uri="{BB962C8B-B14F-4D97-AF65-F5344CB8AC3E}">
        <p14:creationId xmlns:p14="http://schemas.microsoft.com/office/powerpoint/2010/main" val="3841226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3"/>
        </a:solidFill>
        <a:effectLst/>
      </p:bgPr>
    </p:bg>
    <p:spTree>
      <p:nvGrpSpPr>
        <p:cNvPr id="1"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5" name="Google Shape;75;p7"/>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76" name="Google Shape;76;p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85807885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587F008A-78C8-4421-9639-0465D8437416}"/>
              </a:ext>
            </a:extLst>
          </p:cNvPr>
          <p:cNvSpPr>
            <a:spLocks noGrp="1"/>
          </p:cNvSpPr>
          <p:nvPr>
            <p:ph type="dt" sz="half" idx="10"/>
          </p:nvPr>
        </p:nvSpPr>
        <p:spPr/>
        <p:txBody>
          <a:bodyPr/>
          <a:lstStyle>
            <a:lvl1pPr eaLnBrk="0" hangingPunct="0">
              <a:defRPr/>
            </a:lvl1pPr>
          </a:lstStyle>
          <a:p>
            <a:pPr>
              <a:defRPr/>
            </a:pPr>
            <a:fld id="{4C681C27-F005-4167-8318-F202923CC4B9}" type="datetimeFigureOut">
              <a:rPr lang="en-US"/>
              <a:pPr>
                <a:defRPr/>
              </a:pPr>
              <a:t>4/6/2021</a:t>
            </a:fld>
            <a:endParaRPr lang="en-US"/>
          </a:p>
        </p:txBody>
      </p:sp>
      <p:sp>
        <p:nvSpPr>
          <p:cNvPr id="5" name="Footer Placeholder 4">
            <a:extLst>
              <a:ext uri="{FF2B5EF4-FFF2-40B4-BE49-F238E27FC236}">
                <a16:creationId xmlns:a16="http://schemas.microsoft.com/office/drawing/2014/main" id="{BA2528A9-5DD3-425B-A314-314B8D0AAEB6}"/>
              </a:ext>
            </a:extLst>
          </p:cNvPr>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a:extLst>
              <a:ext uri="{FF2B5EF4-FFF2-40B4-BE49-F238E27FC236}">
                <a16:creationId xmlns:a16="http://schemas.microsoft.com/office/drawing/2014/main" id="{E148566A-308B-454A-A9FC-93D1CAC52654}"/>
              </a:ext>
            </a:extLst>
          </p:cNvPr>
          <p:cNvSpPr>
            <a:spLocks noGrp="1"/>
          </p:cNvSpPr>
          <p:nvPr>
            <p:ph type="sldNum" sz="quarter" idx="12"/>
          </p:nvPr>
        </p:nvSpPr>
        <p:spPr/>
        <p:txBody>
          <a:bodyPr/>
          <a:lstStyle>
            <a:lvl1pPr eaLnBrk="0" hangingPunct="0">
              <a:defRPr/>
            </a:lvl1pPr>
          </a:lstStyle>
          <a:p>
            <a:fld id="{2790A4C8-3B82-4435-A808-C2689E23D838}" type="slidenum">
              <a:rPr lang="en-US" altLang="en-US"/>
              <a:pPr/>
              <a:t>‹#›</a:t>
            </a:fld>
            <a:endParaRPr lang="en-US" altLang="en-US"/>
          </a:p>
        </p:txBody>
      </p:sp>
    </p:spTree>
    <p:extLst>
      <p:ext uri="{BB962C8B-B14F-4D97-AF65-F5344CB8AC3E}">
        <p14:creationId xmlns:p14="http://schemas.microsoft.com/office/powerpoint/2010/main" val="359474064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992A7F-B8F0-4476-BB03-8CACB246D58D}"/>
              </a:ext>
            </a:extLst>
          </p:cNvPr>
          <p:cNvSpPr>
            <a:spLocks noGrp="1"/>
          </p:cNvSpPr>
          <p:nvPr>
            <p:ph type="dt" sz="half" idx="10"/>
          </p:nvPr>
        </p:nvSpPr>
        <p:spPr/>
        <p:txBody>
          <a:bodyPr/>
          <a:lstStyle>
            <a:lvl1pPr eaLnBrk="0" hangingPunct="0">
              <a:defRPr/>
            </a:lvl1pPr>
          </a:lstStyle>
          <a:p>
            <a:pPr>
              <a:defRPr/>
            </a:pPr>
            <a:fld id="{60295FBD-9D91-4774-99D7-5C73DAC7C46C}" type="datetimeFigureOut">
              <a:rPr lang="en-US"/>
              <a:pPr>
                <a:defRPr/>
              </a:pPr>
              <a:t>4/6/2021</a:t>
            </a:fld>
            <a:endParaRPr lang="en-US"/>
          </a:p>
        </p:txBody>
      </p:sp>
      <p:sp>
        <p:nvSpPr>
          <p:cNvPr id="5" name="Footer Placeholder 4">
            <a:extLst>
              <a:ext uri="{FF2B5EF4-FFF2-40B4-BE49-F238E27FC236}">
                <a16:creationId xmlns:a16="http://schemas.microsoft.com/office/drawing/2014/main" id="{8F04ACBF-ADCB-405C-B44F-7C4365C793F1}"/>
              </a:ext>
            </a:extLst>
          </p:cNvPr>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a:extLst>
              <a:ext uri="{FF2B5EF4-FFF2-40B4-BE49-F238E27FC236}">
                <a16:creationId xmlns:a16="http://schemas.microsoft.com/office/drawing/2014/main" id="{C9493B1E-732C-4B42-B201-CD749AF6571D}"/>
              </a:ext>
            </a:extLst>
          </p:cNvPr>
          <p:cNvSpPr>
            <a:spLocks noGrp="1"/>
          </p:cNvSpPr>
          <p:nvPr>
            <p:ph type="sldNum" sz="quarter" idx="12"/>
          </p:nvPr>
        </p:nvSpPr>
        <p:spPr/>
        <p:txBody>
          <a:bodyPr/>
          <a:lstStyle>
            <a:lvl1pPr eaLnBrk="0" hangingPunct="0">
              <a:defRPr/>
            </a:lvl1pPr>
          </a:lstStyle>
          <a:p>
            <a:fld id="{DC40FC9D-1E02-4FF5-B034-98BEE57C1F7C}" type="slidenum">
              <a:rPr lang="en-US" altLang="en-US"/>
              <a:pPr/>
              <a:t>‹#›</a:t>
            </a:fld>
            <a:endParaRPr lang="en-US" altLang="en-US"/>
          </a:p>
        </p:txBody>
      </p:sp>
    </p:spTree>
    <p:extLst>
      <p:ext uri="{BB962C8B-B14F-4D97-AF65-F5344CB8AC3E}">
        <p14:creationId xmlns:p14="http://schemas.microsoft.com/office/powerpoint/2010/main" val="123293418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32FF3A-7797-4A12-85BD-2B606FC4D63B}"/>
              </a:ext>
            </a:extLst>
          </p:cNvPr>
          <p:cNvSpPr>
            <a:spLocks noGrp="1"/>
          </p:cNvSpPr>
          <p:nvPr>
            <p:ph type="dt" sz="half" idx="10"/>
          </p:nvPr>
        </p:nvSpPr>
        <p:spPr/>
        <p:txBody>
          <a:bodyPr/>
          <a:lstStyle>
            <a:lvl1pPr eaLnBrk="0" hangingPunct="0">
              <a:defRPr/>
            </a:lvl1pPr>
          </a:lstStyle>
          <a:p>
            <a:pPr>
              <a:defRPr/>
            </a:pPr>
            <a:fld id="{FED5F87C-703F-45B1-857A-3809FFB0B33E}" type="datetimeFigureOut">
              <a:rPr lang="en-US"/>
              <a:pPr>
                <a:defRPr/>
              </a:pPr>
              <a:t>4/6/2021</a:t>
            </a:fld>
            <a:endParaRPr lang="en-US"/>
          </a:p>
        </p:txBody>
      </p:sp>
      <p:sp>
        <p:nvSpPr>
          <p:cNvPr id="5" name="Footer Placeholder 4">
            <a:extLst>
              <a:ext uri="{FF2B5EF4-FFF2-40B4-BE49-F238E27FC236}">
                <a16:creationId xmlns:a16="http://schemas.microsoft.com/office/drawing/2014/main" id="{750E2BA5-654D-4EC0-B539-8B1702D45584}"/>
              </a:ext>
            </a:extLst>
          </p:cNvPr>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a:extLst>
              <a:ext uri="{FF2B5EF4-FFF2-40B4-BE49-F238E27FC236}">
                <a16:creationId xmlns:a16="http://schemas.microsoft.com/office/drawing/2014/main" id="{483FEB63-51E1-4FA4-8DB8-68DF9D64AB98}"/>
              </a:ext>
            </a:extLst>
          </p:cNvPr>
          <p:cNvSpPr>
            <a:spLocks noGrp="1"/>
          </p:cNvSpPr>
          <p:nvPr>
            <p:ph type="sldNum" sz="quarter" idx="12"/>
          </p:nvPr>
        </p:nvSpPr>
        <p:spPr/>
        <p:txBody>
          <a:bodyPr/>
          <a:lstStyle>
            <a:lvl1pPr eaLnBrk="0" hangingPunct="0">
              <a:defRPr/>
            </a:lvl1pPr>
          </a:lstStyle>
          <a:p>
            <a:fld id="{9790DB82-D0D5-48E6-B524-7C76871BD4CA}" type="slidenum">
              <a:rPr lang="en-US" altLang="en-US"/>
              <a:pPr/>
              <a:t>‹#›</a:t>
            </a:fld>
            <a:endParaRPr lang="en-US" altLang="en-US"/>
          </a:p>
        </p:txBody>
      </p:sp>
    </p:spTree>
    <p:extLst>
      <p:ext uri="{BB962C8B-B14F-4D97-AF65-F5344CB8AC3E}">
        <p14:creationId xmlns:p14="http://schemas.microsoft.com/office/powerpoint/2010/main" val="178924596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0E7291C-2816-48FC-A864-95064CE3B31D}"/>
              </a:ext>
            </a:extLst>
          </p:cNvPr>
          <p:cNvSpPr>
            <a:spLocks noGrp="1"/>
          </p:cNvSpPr>
          <p:nvPr>
            <p:ph type="dt" sz="half" idx="10"/>
          </p:nvPr>
        </p:nvSpPr>
        <p:spPr/>
        <p:txBody>
          <a:bodyPr/>
          <a:lstStyle>
            <a:lvl1pPr eaLnBrk="0" hangingPunct="0">
              <a:defRPr/>
            </a:lvl1pPr>
          </a:lstStyle>
          <a:p>
            <a:pPr>
              <a:defRPr/>
            </a:pPr>
            <a:fld id="{A87D2582-5852-40BA-B09C-B3560EF1C6F0}" type="datetimeFigureOut">
              <a:rPr lang="en-US"/>
              <a:pPr>
                <a:defRPr/>
              </a:pPr>
              <a:t>4/6/2021</a:t>
            </a:fld>
            <a:endParaRPr lang="en-US"/>
          </a:p>
        </p:txBody>
      </p:sp>
      <p:sp>
        <p:nvSpPr>
          <p:cNvPr id="6" name="Footer Placeholder 4">
            <a:extLst>
              <a:ext uri="{FF2B5EF4-FFF2-40B4-BE49-F238E27FC236}">
                <a16:creationId xmlns:a16="http://schemas.microsoft.com/office/drawing/2014/main" id="{0B368AC7-2B51-434A-9B8B-F853F5E70728}"/>
              </a:ext>
            </a:extLst>
          </p:cNvPr>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a:extLst>
              <a:ext uri="{FF2B5EF4-FFF2-40B4-BE49-F238E27FC236}">
                <a16:creationId xmlns:a16="http://schemas.microsoft.com/office/drawing/2014/main" id="{88D11DE0-F953-4809-8CFC-A4BBBFFE8223}"/>
              </a:ext>
            </a:extLst>
          </p:cNvPr>
          <p:cNvSpPr>
            <a:spLocks noGrp="1"/>
          </p:cNvSpPr>
          <p:nvPr>
            <p:ph type="sldNum" sz="quarter" idx="12"/>
          </p:nvPr>
        </p:nvSpPr>
        <p:spPr/>
        <p:txBody>
          <a:bodyPr/>
          <a:lstStyle>
            <a:lvl1pPr eaLnBrk="0" hangingPunct="0">
              <a:defRPr/>
            </a:lvl1pPr>
          </a:lstStyle>
          <a:p>
            <a:fld id="{1ED7BA71-8B5C-4971-AD2D-12DF5B992437}" type="slidenum">
              <a:rPr lang="en-US" altLang="en-US"/>
              <a:pPr/>
              <a:t>‹#›</a:t>
            </a:fld>
            <a:endParaRPr lang="en-US" altLang="en-US"/>
          </a:p>
        </p:txBody>
      </p:sp>
    </p:spTree>
    <p:extLst>
      <p:ext uri="{BB962C8B-B14F-4D97-AF65-F5344CB8AC3E}">
        <p14:creationId xmlns:p14="http://schemas.microsoft.com/office/powerpoint/2010/main" val="198266851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EBA77C8-6767-49BB-A9F2-9D84A2DAADA5}"/>
              </a:ext>
            </a:extLst>
          </p:cNvPr>
          <p:cNvSpPr>
            <a:spLocks noGrp="1"/>
          </p:cNvSpPr>
          <p:nvPr>
            <p:ph type="dt" sz="half" idx="10"/>
          </p:nvPr>
        </p:nvSpPr>
        <p:spPr/>
        <p:txBody>
          <a:bodyPr/>
          <a:lstStyle>
            <a:lvl1pPr eaLnBrk="0" hangingPunct="0">
              <a:defRPr/>
            </a:lvl1pPr>
          </a:lstStyle>
          <a:p>
            <a:pPr>
              <a:defRPr/>
            </a:pPr>
            <a:fld id="{BFFBA106-3A2C-43A9-BBD9-FA96D67257CD}" type="datetimeFigureOut">
              <a:rPr lang="en-US"/>
              <a:pPr>
                <a:defRPr/>
              </a:pPr>
              <a:t>4/6/2021</a:t>
            </a:fld>
            <a:endParaRPr lang="en-US"/>
          </a:p>
        </p:txBody>
      </p:sp>
      <p:sp>
        <p:nvSpPr>
          <p:cNvPr id="8" name="Footer Placeholder 4">
            <a:extLst>
              <a:ext uri="{FF2B5EF4-FFF2-40B4-BE49-F238E27FC236}">
                <a16:creationId xmlns:a16="http://schemas.microsoft.com/office/drawing/2014/main" id="{E5E75D1C-BC99-4621-B5F3-42754AB3DA2C}"/>
              </a:ext>
            </a:extLst>
          </p:cNvPr>
          <p:cNvSpPr>
            <a:spLocks noGrp="1"/>
          </p:cNvSpPr>
          <p:nvPr>
            <p:ph type="ftr" sz="quarter" idx="11"/>
          </p:nvPr>
        </p:nvSpPr>
        <p:spPr/>
        <p:txBody>
          <a:bodyPr/>
          <a:lstStyle>
            <a:lvl1pPr eaLnBrk="0" hangingPunct="0">
              <a:defRPr/>
            </a:lvl1pPr>
          </a:lstStyle>
          <a:p>
            <a:pPr>
              <a:defRPr/>
            </a:pPr>
            <a:endParaRPr lang="en-US"/>
          </a:p>
        </p:txBody>
      </p:sp>
      <p:sp>
        <p:nvSpPr>
          <p:cNvPr id="9" name="Slide Number Placeholder 5">
            <a:extLst>
              <a:ext uri="{FF2B5EF4-FFF2-40B4-BE49-F238E27FC236}">
                <a16:creationId xmlns:a16="http://schemas.microsoft.com/office/drawing/2014/main" id="{88C16F76-53F1-43F8-AB40-5AEDD68B51F9}"/>
              </a:ext>
            </a:extLst>
          </p:cNvPr>
          <p:cNvSpPr>
            <a:spLocks noGrp="1"/>
          </p:cNvSpPr>
          <p:nvPr>
            <p:ph type="sldNum" sz="quarter" idx="12"/>
          </p:nvPr>
        </p:nvSpPr>
        <p:spPr/>
        <p:txBody>
          <a:bodyPr/>
          <a:lstStyle>
            <a:lvl1pPr eaLnBrk="0" hangingPunct="0">
              <a:defRPr/>
            </a:lvl1pPr>
          </a:lstStyle>
          <a:p>
            <a:fld id="{5E54525E-EE4F-4FC2-8047-6448F783B1AC}" type="slidenum">
              <a:rPr lang="en-US" altLang="en-US"/>
              <a:pPr/>
              <a:t>‹#›</a:t>
            </a:fld>
            <a:endParaRPr lang="en-US" altLang="en-US"/>
          </a:p>
        </p:txBody>
      </p:sp>
    </p:spTree>
    <p:extLst>
      <p:ext uri="{BB962C8B-B14F-4D97-AF65-F5344CB8AC3E}">
        <p14:creationId xmlns:p14="http://schemas.microsoft.com/office/powerpoint/2010/main" val="338092694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90F6000-624A-4CD8-A6AE-E0851BA15F43}"/>
              </a:ext>
            </a:extLst>
          </p:cNvPr>
          <p:cNvSpPr>
            <a:spLocks noGrp="1"/>
          </p:cNvSpPr>
          <p:nvPr>
            <p:ph type="dt" sz="half" idx="10"/>
          </p:nvPr>
        </p:nvSpPr>
        <p:spPr/>
        <p:txBody>
          <a:bodyPr/>
          <a:lstStyle>
            <a:lvl1pPr eaLnBrk="0" hangingPunct="0">
              <a:defRPr/>
            </a:lvl1pPr>
          </a:lstStyle>
          <a:p>
            <a:pPr>
              <a:defRPr/>
            </a:pPr>
            <a:fld id="{94D6D2CA-BBB7-49CA-A37F-9C6D17F21C6A}" type="datetimeFigureOut">
              <a:rPr lang="en-US"/>
              <a:pPr>
                <a:defRPr/>
              </a:pPr>
              <a:t>4/6/2021</a:t>
            </a:fld>
            <a:endParaRPr lang="en-US"/>
          </a:p>
        </p:txBody>
      </p:sp>
      <p:sp>
        <p:nvSpPr>
          <p:cNvPr id="4" name="Footer Placeholder 4">
            <a:extLst>
              <a:ext uri="{FF2B5EF4-FFF2-40B4-BE49-F238E27FC236}">
                <a16:creationId xmlns:a16="http://schemas.microsoft.com/office/drawing/2014/main" id="{AB077E38-F7B6-4B4E-8CF0-1E07481534F6}"/>
              </a:ext>
            </a:extLst>
          </p:cNvPr>
          <p:cNvSpPr>
            <a:spLocks noGrp="1"/>
          </p:cNvSpPr>
          <p:nvPr>
            <p:ph type="ftr" sz="quarter" idx="11"/>
          </p:nvPr>
        </p:nvSpPr>
        <p:spPr/>
        <p:txBody>
          <a:bodyPr/>
          <a:lstStyle>
            <a:lvl1pPr eaLnBrk="0" hangingPunct="0">
              <a:defRPr/>
            </a:lvl1pPr>
          </a:lstStyle>
          <a:p>
            <a:pPr>
              <a:defRPr/>
            </a:pPr>
            <a:endParaRPr lang="en-US"/>
          </a:p>
        </p:txBody>
      </p:sp>
      <p:sp>
        <p:nvSpPr>
          <p:cNvPr id="5" name="Slide Number Placeholder 5">
            <a:extLst>
              <a:ext uri="{FF2B5EF4-FFF2-40B4-BE49-F238E27FC236}">
                <a16:creationId xmlns:a16="http://schemas.microsoft.com/office/drawing/2014/main" id="{AF88D707-2D7D-4C4E-BCF1-78827F9879A2}"/>
              </a:ext>
            </a:extLst>
          </p:cNvPr>
          <p:cNvSpPr>
            <a:spLocks noGrp="1"/>
          </p:cNvSpPr>
          <p:nvPr>
            <p:ph type="sldNum" sz="quarter" idx="12"/>
          </p:nvPr>
        </p:nvSpPr>
        <p:spPr/>
        <p:txBody>
          <a:bodyPr/>
          <a:lstStyle>
            <a:lvl1pPr eaLnBrk="0" hangingPunct="0">
              <a:defRPr/>
            </a:lvl1pPr>
          </a:lstStyle>
          <a:p>
            <a:fld id="{7EFB8BCE-6C7C-4BE9-B381-C9B0C6B76B4C}" type="slidenum">
              <a:rPr lang="en-US" altLang="en-US"/>
              <a:pPr/>
              <a:t>‹#›</a:t>
            </a:fld>
            <a:endParaRPr lang="en-US" altLang="en-US"/>
          </a:p>
        </p:txBody>
      </p:sp>
    </p:spTree>
    <p:extLst>
      <p:ext uri="{BB962C8B-B14F-4D97-AF65-F5344CB8AC3E}">
        <p14:creationId xmlns:p14="http://schemas.microsoft.com/office/powerpoint/2010/main" val="100185815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C28A8AF-16BE-4852-ADA1-10E1082DD9D7}"/>
              </a:ext>
            </a:extLst>
          </p:cNvPr>
          <p:cNvSpPr>
            <a:spLocks noGrp="1"/>
          </p:cNvSpPr>
          <p:nvPr>
            <p:ph type="dt" sz="half" idx="10"/>
          </p:nvPr>
        </p:nvSpPr>
        <p:spPr/>
        <p:txBody>
          <a:bodyPr/>
          <a:lstStyle>
            <a:lvl1pPr eaLnBrk="0" hangingPunct="0">
              <a:defRPr/>
            </a:lvl1pPr>
          </a:lstStyle>
          <a:p>
            <a:pPr>
              <a:defRPr/>
            </a:pPr>
            <a:fld id="{86DCD2CA-9AFA-459B-989F-4CA6EB6949E1}" type="datetimeFigureOut">
              <a:rPr lang="en-US"/>
              <a:pPr>
                <a:defRPr/>
              </a:pPr>
              <a:t>4/6/2021</a:t>
            </a:fld>
            <a:endParaRPr lang="en-US"/>
          </a:p>
        </p:txBody>
      </p:sp>
      <p:sp>
        <p:nvSpPr>
          <p:cNvPr id="3" name="Footer Placeholder 4">
            <a:extLst>
              <a:ext uri="{FF2B5EF4-FFF2-40B4-BE49-F238E27FC236}">
                <a16:creationId xmlns:a16="http://schemas.microsoft.com/office/drawing/2014/main" id="{26E01BB2-9410-4E37-BE3A-16D2DE5DD81F}"/>
              </a:ext>
            </a:extLst>
          </p:cNvPr>
          <p:cNvSpPr>
            <a:spLocks noGrp="1"/>
          </p:cNvSpPr>
          <p:nvPr>
            <p:ph type="ftr" sz="quarter" idx="11"/>
          </p:nvPr>
        </p:nvSpPr>
        <p:spPr/>
        <p:txBody>
          <a:bodyPr/>
          <a:lstStyle>
            <a:lvl1pPr eaLnBrk="0" hangingPunct="0">
              <a:defRPr/>
            </a:lvl1pPr>
          </a:lstStyle>
          <a:p>
            <a:pPr>
              <a:defRPr/>
            </a:pPr>
            <a:endParaRPr lang="en-US"/>
          </a:p>
        </p:txBody>
      </p:sp>
      <p:sp>
        <p:nvSpPr>
          <p:cNvPr id="4" name="Slide Number Placeholder 5">
            <a:extLst>
              <a:ext uri="{FF2B5EF4-FFF2-40B4-BE49-F238E27FC236}">
                <a16:creationId xmlns:a16="http://schemas.microsoft.com/office/drawing/2014/main" id="{7338EB4C-219E-4230-94D8-3AF7F01141DF}"/>
              </a:ext>
            </a:extLst>
          </p:cNvPr>
          <p:cNvSpPr>
            <a:spLocks noGrp="1"/>
          </p:cNvSpPr>
          <p:nvPr>
            <p:ph type="sldNum" sz="quarter" idx="12"/>
          </p:nvPr>
        </p:nvSpPr>
        <p:spPr/>
        <p:txBody>
          <a:bodyPr/>
          <a:lstStyle>
            <a:lvl1pPr eaLnBrk="0" hangingPunct="0">
              <a:defRPr/>
            </a:lvl1pPr>
          </a:lstStyle>
          <a:p>
            <a:fld id="{EA20580F-5CDE-4C6F-B544-AE7B878DC887}" type="slidenum">
              <a:rPr lang="en-US" altLang="en-US"/>
              <a:pPr/>
              <a:t>‹#›</a:t>
            </a:fld>
            <a:endParaRPr lang="en-US" altLang="en-US"/>
          </a:p>
        </p:txBody>
      </p:sp>
    </p:spTree>
    <p:extLst>
      <p:ext uri="{BB962C8B-B14F-4D97-AF65-F5344CB8AC3E}">
        <p14:creationId xmlns:p14="http://schemas.microsoft.com/office/powerpoint/2010/main" val="81901823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80DF0A8C-81E3-4F27-A9DF-2EB981DE384C}"/>
              </a:ext>
            </a:extLst>
          </p:cNvPr>
          <p:cNvSpPr>
            <a:spLocks noGrp="1"/>
          </p:cNvSpPr>
          <p:nvPr>
            <p:ph type="dt" sz="half" idx="10"/>
          </p:nvPr>
        </p:nvSpPr>
        <p:spPr/>
        <p:txBody>
          <a:bodyPr/>
          <a:lstStyle>
            <a:lvl1pPr eaLnBrk="0" hangingPunct="0">
              <a:defRPr/>
            </a:lvl1pPr>
          </a:lstStyle>
          <a:p>
            <a:pPr>
              <a:defRPr/>
            </a:pPr>
            <a:fld id="{FBDA7B83-A1BC-4FD3-9CE6-8AB907C2E32C}" type="datetimeFigureOut">
              <a:rPr lang="en-US"/>
              <a:pPr>
                <a:defRPr/>
              </a:pPr>
              <a:t>4/6/2021</a:t>
            </a:fld>
            <a:endParaRPr lang="en-US"/>
          </a:p>
        </p:txBody>
      </p:sp>
      <p:sp>
        <p:nvSpPr>
          <p:cNvPr id="6" name="Footer Placeholder 4">
            <a:extLst>
              <a:ext uri="{FF2B5EF4-FFF2-40B4-BE49-F238E27FC236}">
                <a16:creationId xmlns:a16="http://schemas.microsoft.com/office/drawing/2014/main" id="{909DA56A-E18E-4D3B-8F44-44E31C47005A}"/>
              </a:ext>
            </a:extLst>
          </p:cNvPr>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a:extLst>
              <a:ext uri="{FF2B5EF4-FFF2-40B4-BE49-F238E27FC236}">
                <a16:creationId xmlns:a16="http://schemas.microsoft.com/office/drawing/2014/main" id="{0865E928-9248-42C6-84B5-F09726950957}"/>
              </a:ext>
            </a:extLst>
          </p:cNvPr>
          <p:cNvSpPr>
            <a:spLocks noGrp="1"/>
          </p:cNvSpPr>
          <p:nvPr>
            <p:ph type="sldNum" sz="quarter" idx="12"/>
          </p:nvPr>
        </p:nvSpPr>
        <p:spPr/>
        <p:txBody>
          <a:bodyPr/>
          <a:lstStyle>
            <a:lvl1pPr eaLnBrk="0" hangingPunct="0">
              <a:defRPr/>
            </a:lvl1pPr>
          </a:lstStyle>
          <a:p>
            <a:fld id="{288D9072-A738-4338-B91A-DD6A9B109337}" type="slidenum">
              <a:rPr lang="en-US" altLang="en-US"/>
              <a:pPr/>
              <a:t>‹#›</a:t>
            </a:fld>
            <a:endParaRPr lang="en-US" altLang="en-US"/>
          </a:p>
        </p:txBody>
      </p:sp>
    </p:spTree>
    <p:extLst>
      <p:ext uri="{BB962C8B-B14F-4D97-AF65-F5344CB8AC3E}">
        <p14:creationId xmlns:p14="http://schemas.microsoft.com/office/powerpoint/2010/main" val="339480177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B2F42A50-8BC4-4394-97A6-537FE68BAB82}"/>
              </a:ext>
            </a:extLst>
          </p:cNvPr>
          <p:cNvSpPr>
            <a:spLocks noGrp="1"/>
          </p:cNvSpPr>
          <p:nvPr>
            <p:ph type="dt" sz="half" idx="10"/>
          </p:nvPr>
        </p:nvSpPr>
        <p:spPr/>
        <p:txBody>
          <a:bodyPr/>
          <a:lstStyle>
            <a:lvl1pPr eaLnBrk="0" hangingPunct="0">
              <a:defRPr/>
            </a:lvl1pPr>
          </a:lstStyle>
          <a:p>
            <a:pPr>
              <a:defRPr/>
            </a:pPr>
            <a:fld id="{20BB7252-B120-4E29-8BE9-99AE2B6DBB28}" type="datetimeFigureOut">
              <a:rPr lang="en-US"/>
              <a:pPr>
                <a:defRPr/>
              </a:pPr>
              <a:t>4/6/2021</a:t>
            </a:fld>
            <a:endParaRPr lang="en-US"/>
          </a:p>
        </p:txBody>
      </p:sp>
      <p:sp>
        <p:nvSpPr>
          <p:cNvPr id="6" name="Footer Placeholder 4">
            <a:extLst>
              <a:ext uri="{FF2B5EF4-FFF2-40B4-BE49-F238E27FC236}">
                <a16:creationId xmlns:a16="http://schemas.microsoft.com/office/drawing/2014/main" id="{63A08D32-03BD-43AD-9763-973C8B3D3AB6}"/>
              </a:ext>
            </a:extLst>
          </p:cNvPr>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a:extLst>
              <a:ext uri="{FF2B5EF4-FFF2-40B4-BE49-F238E27FC236}">
                <a16:creationId xmlns:a16="http://schemas.microsoft.com/office/drawing/2014/main" id="{D3BE71F7-AB00-467B-95F0-A864B5908588}"/>
              </a:ext>
            </a:extLst>
          </p:cNvPr>
          <p:cNvSpPr>
            <a:spLocks noGrp="1"/>
          </p:cNvSpPr>
          <p:nvPr>
            <p:ph type="sldNum" sz="quarter" idx="12"/>
          </p:nvPr>
        </p:nvSpPr>
        <p:spPr/>
        <p:txBody>
          <a:bodyPr/>
          <a:lstStyle>
            <a:lvl1pPr eaLnBrk="0" hangingPunct="0">
              <a:defRPr/>
            </a:lvl1pPr>
          </a:lstStyle>
          <a:p>
            <a:fld id="{72F0D177-1181-41AD-9F77-0A707F36F4DC}" type="slidenum">
              <a:rPr lang="en-US" altLang="en-US"/>
              <a:pPr/>
              <a:t>‹#›</a:t>
            </a:fld>
            <a:endParaRPr lang="en-US" altLang="en-US"/>
          </a:p>
        </p:txBody>
      </p:sp>
    </p:spTree>
    <p:extLst>
      <p:ext uri="{BB962C8B-B14F-4D97-AF65-F5344CB8AC3E}">
        <p14:creationId xmlns:p14="http://schemas.microsoft.com/office/powerpoint/2010/main" val="233049198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04897B-0364-41E1-A62F-8FB49FDC0B56}"/>
              </a:ext>
            </a:extLst>
          </p:cNvPr>
          <p:cNvSpPr>
            <a:spLocks noGrp="1"/>
          </p:cNvSpPr>
          <p:nvPr>
            <p:ph type="dt" sz="half" idx="10"/>
          </p:nvPr>
        </p:nvSpPr>
        <p:spPr/>
        <p:txBody>
          <a:bodyPr/>
          <a:lstStyle>
            <a:lvl1pPr eaLnBrk="0" hangingPunct="0">
              <a:defRPr/>
            </a:lvl1pPr>
          </a:lstStyle>
          <a:p>
            <a:pPr>
              <a:defRPr/>
            </a:pPr>
            <a:fld id="{6D4F2075-7085-4D92-9D55-1C47DF2CA13D}" type="datetimeFigureOut">
              <a:rPr lang="en-US"/>
              <a:pPr>
                <a:defRPr/>
              </a:pPr>
              <a:t>4/6/2021</a:t>
            </a:fld>
            <a:endParaRPr lang="en-US"/>
          </a:p>
        </p:txBody>
      </p:sp>
      <p:sp>
        <p:nvSpPr>
          <p:cNvPr id="5" name="Footer Placeholder 4">
            <a:extLst>
              <a:ext uri="{FF2B5EF4-FFF2-40B4-BE49-F238E27FC236}">
                <a16:creationId xmlns:a16="http://schemas.microsoft.com/office/drawing/2014/main" id="{8E212891-DEF7-4FE9-AF1B-DDB0FCFAA1AF}"/>
              </a:ext>
            </a:extLst>
          </p:cNvPr>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a:extLst>
              <a:ext uri="{FF2B5EF4-FFF2-40B4-BE49-F238E27FC236}">
                <a16:creationId xmlns:a16="http://schemas.microsoft.com/office/drawing/2014/main" id="{D3C4DF8E-B2EB-48BB-8C68-3D72720B0EB9}"/>
              </a:ext>
            </a:extLst>
          </p:cNvPr>
          <p:cNvSpPr>
            <a:spLocks noGrp="1"/>
          </p:cNvSpPr>
          <p:nvPr>
            <p:ph type="sldNum" sz="quarter" idx="12"/>
          </p:nvPr>
        </p:nvSpPr>
        <p:spPr/>
        <p:txBody>
          <a:bodyPr/>
          <a:lstStyle>
            <a:lvl1pPr eaLnBrk="0" hangingPunct="0">
              <a:defRPr/>
            </a:lvl1pPr>
          </a:lstStyle>
          <a:p>
            <a:fld id="{5A87BDE0-E782-4917-9D4A-A0B236C58C05}" type="slidenum">
              <a:rPr lang="en-US" altLang="en-US"/>
              <a:pPr/>
              <a:t>‹#›</a:t>
            </a:fld>
            <a:endParaRPr lang="en-US" altLang="en-US"/>
          </a:p>
        </p:txBody>
      </p:sp>
    </p:spTree>
    <p:extLst>
      <p:ext uri="{BB962C8B-B14F-4D97-AF65-F5344CB8AC3E}">
        <p14:creationId xmlns:p14="http://schemas.microsoft.com/office/powerpoint/2010/main" val="19067799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1"/>
        </a:solidFill>
        <a:effectLst/>
      </p:bgPr>
    </p:bg>
    <p:spTree>
      <p:nvGrpSpPr>
        <p:cNvPr id="1"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8"/>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94" name="Google Shape;94;p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99434082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59A5D0-868D-4783-B10F-C598D5B478BB}"/>
              </a:ext>
            </a:extLst>
          </p:cNvPr>
          <p:cNvSpPr>
            <a:spLocks noGrp="1"/>
          </p:cNvSpPr>
          <p:nvPr>
            <p:ph type="dt" sz="half" idx="10"/>
          </p:nvPr>
        </p:nvSpPr>
        <p:spPr/>
        <p:txBody>
          <a:bodyPr/>
          <a:lstStyle>
            <a:lvl1pPr eaLnBrk="0" hangingPunct="0">
              <a:defRPr/>
            </a:lvl1pPr>
          </a:lstStyle>
          <a:p>
            <a:pPr>
              <a:defRPr/>
            </a:pPr>
            <a:fld id="{1CDB2A7F-54FB-4EDE-B964-A6F888395126}" type="datetimeFigureOut">
              <a:rPr lang="en-US"/>
              <a:pPr>
                <a:defRPr/>
              </a:pPr>
              <a:t>4/6/2021</a:t>
            </a:fld>
            <a:endParaRPr lang="en-US"/>
          </a:p>
        </p:txBody>
      </p:sp>
      <p:sp>
        <p:nvSpPr>
          <p:cNvPr id="5" name="Footer Placeholder 4">
            <a:extLst>
              <a:ext uri="{FF2B5EF4-FFF2-40B4-BE49-F238E27FC236}">
                <a16:creationId xmlns:a16="http://schemas.microsoft.com/office/drawing/2014/main" id="{325A01EC-DD98-4C8C-B037-1123E8C00B1F}"/>
              </a:ext>
            </a:extLst>
          </p:cNvPr>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a:extLst>
              <a:ext uri="{FF2B5EF4-FFF2-40B4-BE49-F238E27FC236}">
                <a16:creationId xmlns:a16="http://schemas.microsoft.com/office/drawing/2014/main" id="{4FA641A1-844F-44FE-AA7E-FBA55680AD32}"/>
              </a:ext>
            </a:extLst>
          </p:cNvPr>
          <p:cNvSpPr>
            <a:spLocks noGrp="1"/>
          </p:cNvSpPr>
          <p:nvPr>
            <p:ph type="sldNum" sz="quarter" idx="12"/>
          </p:nvPr>
        </p:nvSpPr>
        <p:spPr/>
        <p:txBody>
          <a:bodyPr/>
          <a:lstStyle>
            <a:lvl1pPr eaLnBrk="0" hangingPunct="0">
              <a:defRPr/>
            </a:lvl1pPr>
          </a:lstStyle>
          <a:p>
            <a:fld id="{AC4DB6EF-E5A8-4133-8B67-883AEF7FC642}" type="slidenum">
              <a:rPr lang="en-US" altLang="en-US"/>
              <a:pPr/>
              <a:t>‹#›</a:t>
            </a:fld>
            <a:endParaRPr lang="en-US" altLang="en-US"/>
          </a:p>
        </p:txBody>
      </p:sp>
    </p:spTree>
    <p:extLst>
      <p:ext uri="{BB962C8B-B14F-4D97-AF65-F5344CB8AC3E}">
        <p14:creationId xmlns:p14="http://schemas.microsoft.com/office/powerpoint/2010/main" val="179043635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2" descr="bamboo">
            <a:extLst>
              <a:ext uri="{FF2B5EF4-FFF2-40B4-BE49-F238E27FC236}">
                <a16:creationId xmlns:a16="http://schemas.microsoft.com/office/drawing/2014/main" id="{A69855BE-5BD4-48E9-BC5D-5DD54DFB88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3792"/>
          <a:stretch>
            <a:fillRect/>
          </a:stretch>
        </p:blipFill>
        <p:spPr bwMode="ltGray">
          <a:xfrm>
            <a:off x="6292850" y="-1191"/>
            <a:ext cx="2857500" cy="5151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0245056"/>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368275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a:prstGeom prst="rect">
            <a:avLst/>
          </a:prstGeo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1846104647"/>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7815362"/>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6465887"/>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69145771"/>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8471911"/>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a:prstGeom prst="rect">
            <a:avLst/>
          </a:prstGeo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84596673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43781473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2"/>
        </a:solidFill>
        <a:effectLst/>
      </p:bgPr>
    </p:bg>
    <p:spTree>
      <p:nvGrpSpPr>
        <p:cNvPr id="1"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0" name="Google Shape;100;p9"/>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01" name="Google Shape;101;p9"/>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02" name="Google Shape;102;p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73716307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200151"/>
            <a:ext cx="8229600" cy="339447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9748379"/>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1804528"/>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200151"/>
            <a:ext cx="4038600" cy="33944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0"/>
            <a:ext cx="4038600" cy="16394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953942"/>
            <a:ext cx="4038600" cy="16406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5192200"/>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0"/>
            <a:ext cx="4038600" cy="16394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953942"/>
            <a:ext cx="4038600" cy="16406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7621271"/>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457200" y="1200150"/>
            <a:ext cx="4038600" cy="16394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0"/>
            <a:ext cx="4038600" cy="16394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2953942"/>
            <a:ext cx="4038600" cy="16406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2953942"/>
            <a:ext cx="4038600" cy="164068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5869129"/>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1BEB0D7E-1917-486D-ADA6-7C00F6A8EBE0}"/>
              </a:ext>
            </a:extLst>
          </p:cNvPr>
          <p:cNvGrpSpPr>
            <a:grpSpLocks/>
          </p:cNvGrpSpPr>
          <p:nvPr/>
        </p:nvGrpSpPr>
        <p:grpSpPr bwMode="auto">
          <a:xfrm>
            <a:off x="1" y="1828800"/>
            <a:ext cx="9009063" cy="789385"/>
            <a:chOff x="0" y="1536"/>
            <a:chExt cx="5675" cy="663"/>
          </a:xfrm>
        </p:grpSpPr>
        <p:grpSp>
          <p:nvGrpSpPr>
            <p:cNvPr id="5" name="Group 3">
              <a:extLst>
                <a:ext uri="{FF2B5EF4-FFF2-40B4-BE49-F238E27FC236}">
                  <a16:creationId xmlns:a16="http://schemas.microsoft.com/office/drawing/2014/main" id="{60D84B0E-B5D9-4E07-87F0-4D40B8200809}"/>
                </a:ext>
              </a:extLst>
            </p:cNvPr>
            <p:cNvGrpSpPr>
              <a:grpSpLocks/>
            </p:cNvGrpSpPr>
            <p:nvPr/>
          </p:nvGrpSpPr>
          <p:grpSpPr bwMode="auto">
            <a:xfrm>
              <a:off x="183" y="1604"/>
              <a:ext cx="448" cy="299"/>
              <a:chOff x="720" y="336"/>
              <a:chExt cx="624" cy="432"/>
            </a:xfrm>
          </p:grpSpPr>
          <p:sp>
            <p:nvSpPr>
              <p:cNvPr id="12" name="Rectangle 4">
                <a:extLst>
                  <a:ext uri="{FF2B5EF4-FFF2-40B4-BE49-F238E27FC236}">
                    <a16:creationId xmlns:a16="http://schemas.microsoft.com/office/drawing/2014/main" id="{37B340C1-0AC0-4CDC-9DFE-9D995B46A2D0}"/>
                  </a:ext>
                </a:extLst>
              </p:cNvPr>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1050">
                  <a:solidFill>
                    <a:srgbClr val="000000"/>
                  </a:solidFill>
                  <a:latin typeface="Tahoma" panose="020B0604030504040204" pitchFamily="34" charset="0"/>
                </a:endParaRPr>
              </a:p>
            </p:txBody>
          </p:sp>
          <p:sp>
            <p:nvSpPr>
              <p:cNvPr id="13" name="Rectangle 5">
                <a:extLst>
                  <a:ext uri="{FF2B5EF4-FFF2-40B4-BE49-F238E27FC236}">
                    <a16:creationId xmlns:a16="http://schemas.microsoft.com/office/drawing/2014/main" id="{1F6AECA8-E462-483C-BA58-982D33FD0C18}"/>
                  </a:ext>
                </a:extLst>
              </p:cNvPr>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1050">
                  <a:solidFill>
                    <a:srgbClr val="000000"/>
                  </a:solidFill>
                  <a:latin typeface="Tahoma" panose="020B0604030504040204" pitchFamily="34" charset="0"/>
                </a:endParaRPr>
              </a:p>
            </p:txBody>
          </p:sp>
        </p:grpSp>
        <p:grpSp>
          <p:nvGrpSpPr>
            <p:cNvPr id="6" name="Group 6">
              <a:extLst>
                <a:ext uri="{FF2B5EF4-FFF2-40B4-BE49-F238E27FC236}">
                  <a16:creationId xmlns:a16="http://schemas.microsoft.com/office/drawing/2014/main" id="{03EBD654-D2B2-4B0D-BC0C-F6C8459F30BE}"/>
                </a:ext>
              </a:extLst>
            </p:cNvPr>
            <p:cNvGrpSpPr>
              <a:grpSpLocks/>
            </p:cNvGrpSpPr>
            <p:nvPr/>
          </p:nvGrpSpPr>
          <p:grpSpPr bwMode="auto">
            <a:xfrm>
              <a:off x="261" y="1870"/>
              <a:ext cx="465" cy="299"/>
              <a:chOff x="912" y="2640"/>
              <a:chExt cx="672" cy="432"/>
            </a:xfrm>
          </p:grpSpPr>
          <p:sp>
            <p:nvSpPr>
              <p:cNvPr id="10" name="Rectangle 7">
                <a:extLst>
                  <a:ext uri="{FF2B5EF4-FFF2-40B4-BE49-F238E27FC236}">
                    <a16:creationId xmlns:a16="http://schemas.microsoft.com/office/drawing/2014/main" id="{6EF6B7BD-4C5D-4D42-939C-731029633CDE}"/>
                  </a:ext>
                </a:extLst>
              </p:cNvPr>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1050">
                  <a:solidFill>
                    <a:srgbClr val="000000"/>
                  </a:solidFill>
                  <a:latin typeface="Tahoma" panose="020B0604030504040204" pitchFamily="34" charset="0"/>
                </a:endParaRPr>
              </a:p>
            </p:txBody>
          </p:sp>
          <p:sp>
            <p:nvSpPr>
              <p:cNvPr id="11" name="Rectangle 8">
                <a:extLst>
                  <a:ext uri="{FF2B5EF4-FFF2-40B4-BE49-F238E27FC236}">
                    <a16:creationId xmlns:a16="http://schemas.microsoft.com/office/drawing/2014/main" id="{D3D8AA07-7A34-4FC2-BF56-AB0A9EBBE47F}"/>
                  </a:ext>
                </a:extLst>
              </p:cNvPr>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1050">
                  <a:solidFill>
                    <a:srgbClr val="000000"/>
                  </a:solidFill>
                  <a:latin typeface="Tahoma" panose="020B0604030504040204" pitchFamily="34" charset="0"/>
                </a:endParaRPr>
              </a:p>
            </p:txBody>
          </p:sp>
        </p:grpSp>
        <p:sp>
          <p:nvSpPr>
            <p:cNvPr id="7" name="Rectangle 9">
              <a:extLst>
                <a:ext uri="{FF2B5EF4-FFF2-40B4-BE49-F238E27FC236}">
                  <a16:creationId xmlns:a16="http://schemas.microsoft.com/office/drawing/2014/main" id="{53A13A75-C0E1-4563-9B27-E055DDD78E27}"/>
                </a:ext>
              </a:extLst>
            </p:cNvPr>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1050">
                <a:solidFill>
                  <a:srgbClr val="000000"/>
                </a:solidFill>
                <a:latin typeface="Tahoma" panose="020B0604030504040204" pitchFamily="34" charset="0"/>
              </a:endParaRPr>
            </a:p>
          </p:txBody>
        </p:sp>
        <p:sp>
          <p:nvSpPr>
            <p:cNvPr id="8" name="Rectangle 10">
              <a:extLst>
                <a:ext uri="{FF2B5EF4-FFF2-40B4-BE49-F238E27FC236}">
                  <a16:creationId xmlns:a16="http://schemas.microsoft.com/office/drawing/2014/main" id="{2A029EEF-3E8C-4D22-90AE-0123E03AA696}"/>
                </a:ext>
              </a:extLst>
            </p:cNvPr>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1050">
                <a:solidFill>
                  <a:srgbClr val="000000"/>
                </a:solidFill>
                <a:latin typeface="Tahoma" panose="020B0604030504040204" pitchFamily="34" charset="0"/>
              </a:endParaRPr>
            </a:p>
          </p:txBody>
        </p:sp>
        <p:sp>
          <p:nvSpPr>
            <p:cNvPr id="9" name="Rectangle 11">
              <a:extLst>
                <a:ext uri="{FF2B5EF4-FFF2-40B4-BE49-F238E27FC236}">
                  <a16:creationId xmlns:a16="http://schemas.microsoft.com/office/drawing/2014/main" id="{466D124E-DB88-4E02-839C-33F1E4859AF0}"/>
                </a:ext>
              </a:extLst>
            </p:cNvPr>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1050">
                <a:solidFill>
                  <a:srgbClr val="000000"/>
                </a:solidFill>
                <a:latin typeface="Tahoma" panose="020B0604030504040204" pitchFamily="34" charset="0"/>
              </a:endParaRPr>
            </a:p>
          </p:txBody>
        </p:sp>
      </p:grpSp>
      <p:sp>
        <p:nvSpPr>
          <p:cNvPr id="14" name="Text Box 17">
            <a:extLst>
              <a:ext uri="{FF2B5EF4-FFF2-40B4-BE49-F238E27FC236}">
                <a16:creationId xmlns:a16="http://schemas.microsoft.com/office/drawing/2014/main" id="{92F59B68-12FD-4DCA-9E1F-B8322302678A}"/>
              </a:ext>
            </a:extLst>
          </p:cNvPr>
          <p:cNvSpPr txBox="1">
            <a:spLocks noChangeArrowheads="1"/>
          </p:cNvSpPr>
          <p:nvPr userDrawn="1"/>
        </p:nvSpPr>
        <p:spPr bwMode="auto">
          <a:xfrm>
            <a:off x="457200" y="4572000"/>
            <a:ext cx="274320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675">
                <a:solidFill>
                  <a:srgbClr val="000000"/>
                </a:solidFill>
              </a:rPr>
              <a:t>Roberson, Wallace &amp; Stuckey; Procedures in the Justice System, 8</a:t>
            </a:r>
            <a:r>
              <a:rPr lang="en-US" altLang="en-US" sz="675" baseline="30000">
                <a:solidFill>
                  <a:srgbClr val="000000"/>
                </a:solidFill>
              </a:rPr>
              <a:t>th</a:t>
            </a:r>
            <a:r>
              <a:rPr lang="en-US" altLang="en-US" sz="675">
                <a:solidFill>
                  <a:srgbClr val="000000"/>
                </a:solidFill>
              </a:rPr>
              <a:t> ed.</a:t>
            </a:r>
          </a:p>
        </p:txBody>
      </p:sp>
      <p:sp>
        <p:nvSpPr>
          <p:cNvPr id="15" name="Text Box 18">
            <a:extLst>
              <a:ext uri="{FF2B5EF4-FFF2-40B4-BE49-F238E27FC236}">
                <a16:creationId xmlns:a16="http://schemas.microsoft.com/office/drawing/2014/main" id="{82F67C4D-8B57-4B82-966B-8AE0508D3901}"/>
              </a:ext>
            </a:extLst>
          </p:cNvPr>
          <p:cNvSpPr txBox="1">
            <a:spLocks noChangeArrowheads="1"/>
          </p:cNvSpPr>
          <p:nvPr userDrawn="1"/>
        </p:nvSpPr>
        <p:spPr bwMode="auto">
          <a:xfrm>
            <a:off x="6648450" y="4502944"/>
            <a:ext cx="226695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750">
              <a:solidFill>
                <a:srgbClr val="000000"/>
              </a:solidFill>
              <a:cs typeface="Times New Roman" panose="02020603050405020304" pitchFamily="18" charset="0"/>
            </a:endParaRPr>
          </a:p>
          <a:p>
            <a:r>
              <a:rPr lang="en-US" altLang="en-US" sz="750">
                <a:solidFill>
                  <a:srgbClr val="000000"/>
                </a:solidFill>
                <a:cs typeface="Times New Roman" panose="02020603050405020304" pitchFamily="18" charset="0"/>
              </a:rPr>
              <a:t>PRENTICE HALL</a:t>
            </a:r>
          </a:p>
          <a:p>
            <a:r>
              <a:rPr lang="en-US" altLang="en-US" sz="750">
                <a:solidFill>
                  <a:srgbClr val="000000"/>
                </a:solidFill>
                <a:cs typeface="Times New Roman" panose="02020603050405020304" pitchFamily="18" charset="0"/>
              </a:rPr>
              <a:t>©2006 Pearson Education, Inc.</a:t>
            </a:r>
          </a:p>
          <a:p>
            <a:r>
              <a:rPr lang="en-US" altLang="en-US" sz="750">
                <a:solidFill>
                  <a:srgbClr val="000000"/>
                </a:solidFill>
                <a:cs typeface="Times New Roman" panose="02020603050405020304" pitchFamily="18" charset="0"/>
              </a:rPr>
              <a:t>Upper Saddle River, NJ 07458</a:t>
            </a:r>
          </a:p>
        </p:txBody>
      </p:sp>
      <p:sp>
        <p:nvSpPr>
          <p:cNvPr id="226316" name="Rectangle 12"/>
          <p:cNvSpPr>
            <a:spLocks noGrp="1" noChangeArrowheads="1"/>
          </p:cNvSpPr>
          <p:nvPr>
            <p:ph type="ctrTitle"/>
          </p:nvPr>
        </p:nvSpPr>
        <p:spPr>
          <a:xfrm>
            <a:off x="990600" y="1257300"/>
            <a:ext cx="7772400" cy="1096566"/>
          </a:xfrm>
        </p:spPr>
        <p:txBody>
          <a:bodyPr/>
          <a:lstStyle>
            <a:lvl1pPr>
              <a:defRPr/>
            </a:lvl1pPr>
          </a:lstStyle>
          <a:p>
            <a:pPr lvl="0"/>
            <a:r>
              <a:rPr lang="en-US" altLang="en-US" noProof="0"/>
              <a:t>Click to edit Master title style</a:t>
            </a:r>
          </a:p>
        </p:txBody>
      </p:sp>
      <p:sp>
        <p:nvSpPr>
          <p:cNvPr id="226317" name="Rectangle 13"/>
          <p:cNvSpPr>
            <a:spLocks noGrp="1" noChangeArrowheads="1"/>
          </p:cNvSpPr>
          <p:nvPr>
            <p:ph type="subTitle" idx="1"/>
          </p:nvPr>
        </p:nvSpPr>
        <p:spPr>
          <a:xfrm>
            <a:off x="1371600" y="2914650"/>
            <a:ext cx="6400800" cy="1314450"/>
          </a:xfrm>
        </p:spPr>
        <p:txBody>
          <a:bodyPr/>
          <a:lstStyle>
            <a:lvl1pPr marL="0" indent="0" algn="ctr">
              <a:buFont typeface="Wingdings" pitchFamily="2" charset="2"/>
              <a:buNone/>
              <a:defRPr/>
            </a:lvl1pPr>
          </a:lstStyle>
          <a:p>
            <a:pPr lvl="0"/>
            <a:r>
              <a:rPr lang="en-US" altLang="en-US" noProof="0"/>
              <a:t>Click to edit Master subtitle style</a:t>
            </a:r>
          </a:p>
        </p:txBody>
      </p:sp>
      <p:sp>
        <p:nvSpPr>
          <p:cNvPr id="16" name="Rectangle 14">
            <a:extLst>
              <a:ext uri="{FF2B5EF4-FFF2-40B4-BE49-F238E27FC236}">
                <a16:creationId xmlns:a16="http://schemas.microsoft.com/office/drawing/2014/main" id="{43BACB3A-F880-4FC1-AB3E-C27E541A0A16}"/>
              </a:ext>
            </a:extLst>
          </p:cNvPr>
          <p:cNvSpPr>
            <a:spLocks noGrp="1" noChangeArrowheads="1"/>
          </p:cNvSpPr>
          <p:nvPr>
            <p:ph type="dt" sz="half" idx="10"/>
          </p:nvPr>
        </p:nvSpPr>
        <p:spPr bwMode="auto">
          <a:xfrm>
            <a:off x="990600" y="4686300"/>
            <a:ext cx="1905000" cy="3429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050" smtClean="0">
                <a:solidFill>
                  <a:srgbClr val="1C1C1C"/>
                </a:solidFill>
                <a:latin typeface="Tahoma" pitchFamily="34" charset="0"/>
              </a:defRPr>
            </a:lvl1pPr>
          </a:lstStyle>
          <a:p>
            <a:pPr>
              <a:defRPr/>
            </a:pPr>
            <a:fld id="{A4239A6F-1620-4928-A3AC-4960BA8DABD5}" type="datetime1">
              <a:rPr lang="en-US" altLang="en-US"/>
              <a:pPr>
                <a:defRPr/>
              </a:pPr>
              <a:t>4/6/2021</a:t>
            </a:fld>
            <a:endParaRPr lang="en-US" altLang="en-US"/>
          </a:p>
        </p:txBody>
      </p:sp>
      <p:sp>
        <p:nvSpPr>
          <p:cNvPr id="17" name="Rectangle 15">
            <a:extLst>
              <a:ext uri="{FF2B5EF4-FFF2-40B4-BE49-F238E27FC236}">
                <a16:creationId xmlns:a16="http://schemas.microsoft.com/office/drawing/2014/main" id="{ADDCE838-7C12-424A-9604-D5511DFEDB4E}"/>
              </a:ext>
            </a:extLst>
          </p:cNvPr>
          <p:cNvSpPr>
            <a:spLocks noGrp="1" noChangeArrowheads="1"/>
          </p:cNvSpPr>
          <p:nvPr>
            <p:ph type="ftr" sz="quarter" idx="11"/>
          </p:nvPr>
        </p:nvSpPr>
        <p:spPr bwMode="auto">
          <a:xfrm>
            <a:off x="3429000" y="4686300"/>
            <a:ext cx="2895600" cy="3429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050" smtClean="0">
                <a:solidFill>
                  <a:srgbClr val="1C1C1C"/>
                </a:solidFill>
                <a:latin typeface="Tahoma" pitchFamily="34" charset="0"/>
              </a:defRPr>
            </a:lvl1pPr>
          </a:lstStyle>
          <a:p>
            <a:pPr>
              <a:defRPr/>
            </a:pPr>
            <a:r>
              <a:rPr lang="en-US" altLang="en-US"/>
              <a:t>3-&lt;#&gt;</a:t>
            </a:r>
          </a:p>
        </p:txBody>
      </p:sp>
      <p:sp>
        <p:nvSpPr>
          <p:cNvPr id="18" name="Rectangle 16">
            <a:extLst>
              <a:ext uri="{FF2B5EF4-FFF2-40B4-BE49-F238E27FC236}">
                <a16:creationId xmlns:a16="http://schemas.microsoft.com/office/drawing/2014/main" id="{4C972392-A32E-4256-8B32-FB374C762843}"/>
              </a:ext>
            </a:extLst>
          </p:cNvPr>
          <p:cNvSpPr>
            <a:spLocks noGrp="1" noChangeArrowheads="1"/>
          </p:cNvSpPr>
          <p:nvPr>
            <p:ph type="sldNum" sz="quarter" idx="12"/>
          </p:nvPr>
        </p:nvSpPr>
        <p:spPr bwMode="auto">
          <a:xfrm>
            <a:off x="6858000" y="4686300"/>
            <a:ext cx="1905000" cy="3429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050">
                <a:solidFill>
                  <a:srgbClr val="1C1C1C"/>
                </a:solidFill>
                <a:latin typeface="Tahoma" panose="020B0604030504040204" pitchFamily="34" charset="0"/>
              </a:defRPr>
            </a:lvl1pPr>
          </a:lstStyle>
          <a:p>
            <a:fld id="{66C8754E-70F3-44D5-9B70-214A59147D75}" type="slidenum">
              <a:rPr lang="en-US" altLang="en-US"/>
              <a:pPr/>
              <a:t>‹#›</a:t>
            </a:fld>
            <a:endParaRPr lang="en-US" altLang="en-US"/>
          </a:p>
        </p:txBody>
      </p:sp>
    </p:spTree>
    <p:extLst>
      <p:ext uri="{BB962C8B-B14F-4D97-AF65-F5344CB8AC3E}">
        <p14:creationId xmlns:p14="http://schemas.microsoft.com/office/powerpoint/2010/main" val="375818402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6786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12733975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1513285"/>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1513285"/>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190441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14025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1"/>
        </a:solidFill>
        <a:effectLst/>
      </p:bgPr>
    </p:bg>
    <p:spTree>
      <p:nvGrpSpPr>
        <p:cNvPr id="1"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0"/>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noAutofit/>
          </a:bodyPr>
          <a:lstStyle>
            <a:lvl1pPr marL="457200" lvl="0" indent="-228600">
              <a:lnSpc>
                <a:spcPct val="100000"/>
              </a:lnSpc>
              <a:spcBef>
                <a:spcPts val="0"/>
              </a:spcBef>
              <a:spcAft>
                <a:spcPts val="0"/>
              </a:spcAft>
              <a:buSzPts val="1300"/>
              <a:buNone/>
              <a:defRPr/>
            </a:lvl1pPr>
          </a:lstStyle>
          <a:p>
            <a:endParaRPr/>
          </a:p>
        </p:txBody>
      </p:sp>
      <p:sp>
        <p:nvSpPr>
          <p:cNvPr id="108" name="Google Shape;108;p1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54653167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8593844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674606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82997759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396903870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966732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160735"/>
            <a:ext cx="1951038" cy="44386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160735"/>
            <a:ext cx="5700712" cy="44386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447656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C021B6-9D1B-427D-B781-C8AE009BD581}"/>
              </a:ext>
            </a:extLst>
          </p:cNvPr>
          <p:cNvSpPr/>
          <p:nvPr/>
        </p:nvSpPr>
        <p:spPr>
          <a:xfrm flipH="1">
            <a:off x="2667000" y="0"/>
            <a:ext cx="6477000" cy="5143500"/>
          </a:xfrm>
          <a:prstGeom prst="rect">
            <a:avLst/>
          </a:prstGeom>
          <a:blipFill>
            <a:blip r:embed="rId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a:solidFill>
                <a:prstClr val="white"/>
              </a:solidFill>
            </a:endParaRPr>
          </a:p>
        </p:txBody>
      </p:sp>
      <p:sp>
        <p:nvSpPr>
          <p:cNvPr id="5" name="Straight Connector 4">
            <a:extLst>
              <a:ext uri="{FF2B5EF4-FFF2-40B4-BE49-F238E27FC236}">
                <a16:creationId xmlns:a16="http://schemas.microsoft.com/office/drawing/2014/main" id="{DCE1C25A-6E53-4CBF-8C5D-ECB5ECF801DF}"/>
              </a:ext>
            </a:extLst>
          </p:cNvPr>
          <p:cNvSpPr>
            <a:spLocks noChangeShapeType="1"/>
          </p:cNvSpPr>
          <p:nvPr/>
        </p:nvSpPr>
        <p:spPr bwMode="auto">
          <a:xfrm rot="16200000">
            <a:off x="95250" y="2571750"/>
            <a:ext cx="51435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a:lstStyle/>
          <a:p>
            <a:pPr eaLnBrk="1" fontAlgn="auto" hangingPunct="1">
              <a:spcBef>
                <a:spcPts val="0"/>
              </a:spcBef>
              <a:spcAft>
                <a:spcPts val="0"/>
              </a:spcAft>
              <a:defRPr/>
            </a:pPr>
            <a:endParaRPr lang="en-US" sz="1050">
              <a:solidFill>
                <a:prstClr val="black"/>
              </a:solidFill>
              <a:latin typeface="Trebuchet MS"/>
              <a:cs typeface="Arial" charset="0"/>
            </a:endParaRPr>
          </a:p>
        </p:txBody>
      </p:sp>
      <p:sp>
        <p:nvSpPr>
          <p:cNvPr id="12" name="Title 11"/>
          <p:cNvSpPr>
            <a:spLocks noGrp="1"/>
          </p:cNvSpPr>
          <p:nvPr>
            <p:ph type="ctrTitle"/>
          </p:nvPr>
        </p:nvSpPr>
        <p:spPr>
          <a:xfrm>
            <a:off x="3366868" y="400050"/>
            <a:ext cx="5105400" cy="2151126"/>
          </a:xfrm>
        </p:spPr>
        <p:txBody>
          <a:bodyPr>
            <a:noAutofit/>
          </a:bodyPr>
          <a:lstStyle>
            <a:lvl1pPr algn="r">
              <a:defRPr sz="3150" b="1"/>
            </a:lvl1pPr>
            <a:extLst/>
          </a:lstStyle>
          <a:p>
            <a:r>
              <a:rPr lang="en-US"/>
              <a:t>Click to edit Master title style</a:t>
            </a:r>
          </a:p>
        </p:txBody>
      </p:sp>
      <p:sp>
        <p:nvSpPr>
          <p:cNvPr id="25" name="Subtitle 24"/>
          <p:cNvSpPr>
            <a:spLocks noGrp="1"/>
          </p:cNvSpPr>
          <p:nvPr>
            <p:ph type="subTitle" idx="1"/>
          </p:nvPr>
        </p:nvSpPr>
        <p:spPr>
          <a:xfrm>
            <a:off x="3354442" y="2654898"/>
            <a:ext cx="5114778" cy="825936"/>
          </a:xfrm>
        </p:spPr>
        <p:txBody>
          <a:bodyPr lIns="45720" tIns="0" rIns="45720" bIns="0"/>
          <a:lstStyle>
            <a:lvl1pPr marL="0" indent="0" algn="r">
              <a:buNone/>
              <a:defRPr sz="1650">
                <a:solidFill>
                  <a:srgbClr val="FFFFFF"/>
                </a:solidFill>
                <a:effectLst/>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extLst/>
          </a:lstStyle>
          <a:p>
            <a:r>
              <a:rPr lang="en-US"/>
              <a:t>Click to edit Master subtitle style</a:t>
            </a:r>
          </a:p>
        </p:txBody>
      </p:sp>
      <p:sp>
        <p:nvSpPr>
          <p:cNvPr id="6" name="Date Placeholder 30">
            <a:extLst>
              <a:ext uri="{FF2B5EF4-FFF2-40B4-BE49-F238E27FC236}">
                <a16:creationId xmlns:a16="http://schemas.microsoft.com/office/drawing/2014/main" id="{5B515A2E-A458-4547-BF80-B6F3F1479638}"/>
              </a:ext>
            </a:extLst>
          </p:cNvPr>
          <p:cNvSpPr>
            <a:spLocks noGrp="1"/>
          </p:cNvSpPr>
          <p:nvPr>
            <p:ph type="dt" sz="half" idx="10"/>
          </p:nvPr>
        </p:nvSpPr>
        <p:spPr>
          <a:xfrm>
            <a:off x="5870576" y="4918472"/>
            <a:ext cx="2003425" cy="170259"/>
          </a:xfrm>
        </p:spPr>
        <p:txBody>
          <a:bodyPr/>
          <a:lstStyle>
            <a:lvl1pPr>
              <a:defRPr lang="en-US">
                <a:solidFill>
                  <a:srgbClr val="FFFFFF"/>
                </a:solidFill>
              </a:defRPr>
            </a:lvl1pPr>
            <a:extLst/>
          </a:lstStyle>
          <a:p>
            <a:pPr>
              <a:defRPr/>
            </a:pPr>
            <a:fld id="{20BD8EB2-3A71-40F2-A608-09D3C0D97301}" type="datetimeFigureOut">
              <a:rPr lang="en-US"/>
              <a:pPr>
                <a:defRPr/>
              </a:pPr>
              <a:t>4/6/2021</a:t>
            </a:fld>
            <a:endParaRPr/>
          </a:p>
        </p:txBody>
      </p:sp>
      <p:sp>
        <p:nvSpPr>
          <p:cNvPr id="7" name="Footer Placeholder 17">
            <a:extLst>
              <a:ext uri="{FF2B5EF4-FFF2-40B4-BE49-F238E27FC236}">
                <a16:creationId xmlns:a16="http://schemas.microsoft.com/office/drawing/2014/main" id="{C8629865-B563-4001-868B-B5EAE1BB3270}"/>
              </a:ext>
            </a:extLst>
          </p:cNvPr>
          <p:cNvSpPr>
            <a:spLocks noGrp="1"/>
          </p:cNvSpPr>
          <p:nvPr>
            <p:ph type="ftr" sz="quarter" idx="11"/>
          </p:nvPr>
        </p:nvSpPr>
        <p:spPr>
          <a:xfrm>
            <a:off x="2819400" y="4918472"/>
            <a:ext cx="2927350" cy="171450"/>
          </a:xfrm>
        </p:spPr>
        <p:txBody>
          <a:bodyPr/>
          <a:lstStyle>
            <a:lvl1pPr>
              <a:defRPr lang="en-US">
                <a:solidFill>
                  <a:srgbClr val="FFFFFF"/>
                </a:solidFill>
              </a:defRPr>
            </a:lvl1pPr>
            <a:extLst/>
          </a:lstStyle>
          <a:p>
            <a:pPr>
              <a:defRPr/>
            </a:pPr>
            <a:endParaRPr/>
          </a:p>
        </p:txBody>
      </p:sp>
      <p:sp>
        <p:nvSpPr>
          <p:cNvPr id="8" name="Slide Number Placeholder 28">
            <a:extLst>
              <a:ext uri="{FF2B5EF4-FFF2-40B4-BE49-F238E27FC236}">
                <a16:creationId xmlns:a16="http://schemas.microsoft.com/office/drawing/2014/main" id="{DB80ED29-EDF1-40CF-96EF-F971EF5220E1}"/>
              </a:ext>
            </a:extLst>
          </p:cNvPr>
          <p:cNvSpPr>
            <a:spLocks noGrp="1"/>
          </p:cNvSpPr>
          <p:nvPr>
            <p:ph type="sldNum" sz="quarter" idx="12"/>
          </p:nvPr>
        </p:nvSpPr>
        <p:spPr>
          <a:xfrm>
            <a:off x="7880351" y="4917281"/>
            <a:ext cx="588963" cy="171450"/>
          </a:xfrm>
        </p:spPr>
        <p:txBody>
          <a:bodyPr/>
          <a:lstStyle>
            <a:lvl1pPr>
              <a:defRPr>
                <a:solidFill>
                  <a:srgbClr val="FFFFFF"/>
                </a:solidFill>
              </a:defRPr>
            </a:lvl1pPr>
          </a:lstStyle>
          <a:p>
            <a:fld id="{2030D7A4-F19F-4CFE-BE3F-FDAC73D6FF7B}" type="slidenum">
              <a:rPr lang="en-US" altLang="en-US"/>
              <a:pPr/>
              <a:t>‹#›</a:t>
            </a:fld>
            <a:endParaRPr lang="en-US" altLang="en-US"/>
          </a:p>
        </p:txBody>
      </p:sp>
    </p:spTree>
    <p:extLst>
      <p:ext uri="{BB962C8B-B14F-4D97-AF65-F5344CB8AC3E}">
        <p14:creationId xmlns:p14="http://schemas.microsoft.com/office/powerpoint/2010/main" val="2704179592"/>
      </p:ext>
    </p:extLst>
  </p:cSld>
  <p:clrMapOvr>
    <a:overrideClrMapping bg1="lt1" tx1="dk1" bg2="lt2" tx2="dk2" accent1="accent1" accent2="accent2" accent3="accent3" accent4="accent4" accent5="accent5" accent6="accent6" hlink="hlink" folHlink="folHlink"/>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6">
            <a:extLst>
              <a:ext uri="{FF2B5EF4-FFF2-40B4-BE49-F238E27FC236}">
                <a16:creationId xmlns:a16="http://schemas.microsoft.com/office/drawing/2014/main" id="{CA3D2997-E568-4B75-8FF5-CA939BCEAE6B}"/>
              </a:ext>
            </a:extLst>
          </p:cNvPr>
          <p:cNvSpPr>
            <a:spLocks noGrp="1"/>
          </p:cNvSpPr>
          <p:nvPr>
            <p:ph type="dt" sz="half" idx="10"/>
          </p:nvPr>
        </p:nvSpPr>
        <p:spPr/>
        <p:txBody>
          <a:bodyPr/>
          <a:lstStyle>
            <a:lvl1pPr>
              <a:defRPr/>
            </a:lvl1pPr>
          </a:lstStyle>
          <a:p>
            <a:pPr>
              <a:defRPr/>
            </a:pPr>
            <a:fld id="{428B60CB-211B-4789-9EC7-51F814462472}" type="datetimeFigureOut">
              <a:rPr lang="en-US"/>
              <a:pPr>
                <a:defRPr/>
              </a:pPr>
              <a:t>4/6/2021</a:t>
            </a:fld>
            <a:endParaRPr lang="en-US"/>
          </a:p>
        </p:txBody>
      </p:sp>
      <p:sp>
        <p:nvSpPr>
          <p:cNvPr id="5" name="Footer Placeholder 3">
            <a:extLst>
              <a:ext uri="{FF2B5EF4-FFF2-40B4-BE49-F238E27FC236}">
                <a16:creationId xmlns:a16="http://schemas.microsoft.com/office/drawing/2014/main" id="{C28FA938-A8BD-4532-9297-C9C7080A2D5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5">
            <a:extLst>
              <a:ext uri="{FF2B5EF4-FFF2-40B4-BE49-F238E27FC236}">
                <a16:creationId xmlns:a16="http://schemas.microsoft.com/office/drawing/2014/main" id="{F3A8A837-14A8-41C5-A8FC-42334E4075C7}"/>
              </a:ext>
            </a:extLst>
          </p:cNvPr>
          <p:cNvSpPr>
            <a:spLocks noGrp="1"/>
          </p:cNvSpPr>
          <p:nvPr>
            <p:ph type="sldNum" sz="quarter" idx="12"/>
          </p:nvPr>
        </p:nvSpPr>
        <p:spPr/>
        <p:txBody>
          <a:bodyPr/>
          <a:lstStyle>
            <a:lvl1pPr>
              <a:defRPr/>
            </a:lvl1pPr>
          </a:lstStyle>
          <a:p>
            <a:fld id="{59B94B54-BD9F-4026-87CE-22238D0CF5F3}" type="slidenum">
              <a:rPr lang="en-US" altLang="en-US"/>
              <a:pPr/>
              <a:t>‹#›</a:t>
            </a:fld>
            <a:endParaRPr lang="en-US" altLang="en-US"/>
          </a:p>
        </p:txBody>
      </p:sp>
    </p:spTree>
    <p:extLst>
      <p:ext uri="{BB962C8B-B14F-4D97-AF65-F5344CB8AC3E}">
        <p14:creationId xmlns:p14="http://schemas.microsoft.com/office/powerpoint/2010/main" val="396649055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6800" y="2116378"/>
            <a:ext cx="6255488" cy="1021556"/>
          </a:xfrm>
        </p:spPr>
        <p:txBody>
          <a:bodyPr anchor="t"/>
          <a:lstStyle>
            <a:lvl1pPr algn="r">
              <a:buNone/>
              <a:defRPr sz="3150" b="1" cap="all"/>
            </a:lvl1pPr>
            <a:extLst/>
          </a:lstStyle>
          <a:p>
            <a:r>
              <a:rPr lang="en-US"/>
              <a:t>Click to edit Master title style</a:t>
            </a:r>
          </a:p>
        </p:txBody>
      </p:sp>
      <p:sp>
        <p:nvSpPr>
          <p:cNvPr id="3" name="Text Placeholder 2"/>
          <p:cNvSpPr>
            <a:spLocks noGrp="1"/>
          </p:cNvSpPr>
          <p:nvPr>
            <p:ph type="body" idx="1"/>
          </p:nvPr>
        </p:nvSpPr>
        <p:spPr>
          <a:xfrm>
            <a:off x="1066800" y="1428751"/>
            <a:ext cx="6255488" cy="557630"/>
          </a:xfrm>
        </p:spPr>
        <p:txBody>
          <a:bodyPr anchor="b"/>
          <a:lstStyle>
            <a:lvl1pPr marL="0" indent="0" algn="r">
              <a:buNone/>
              <a:defRPr sz="1500">
                <a:solidFill>
                  <a:schemeClr val="tx1"/>
                </a:solidFill>
                <a:effectLst/>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extLst/>
          </a:lstStyle>
          <a:p>
            <a:pPr lvl="0"/>
            <a:r>
              <a:rPr lang="en-US"/>
              <a:t>Click to edit Master text styles</a:t>
            </a:r>
          </a:p>
        </p:txBody>
      </p:sp>
      <p:sp>
        <p:nvSpPr>
          <p:cNvPr id="4" name="Date Placeholder 3">
            <a:extLst>
              <a:ext uri="{FF2B5EF4-FFF2-40B4-BE49-F238E27FC236}">
                <a16:creationId xmlns:a16="http://schemas.microsoft.com/office/drawing/2014/main" id="{9F72C0E4-9E2A-4661-8586-1340D2B562D7}"/>
              </a:ext>
            </a:extLst>
          </p:cNvPr>
          <p:cNvSpPr>
            <a:spLocks noGrp="1"/>
          </p:cNvSpPr>
          <p:nvPr>
            <p:ph type="dt" sz="half" idx="10"/>
          </p:nvPr>
        </p:nvSpPr>
        <p:spPr>
          <a:xfrm>
            <a:off x="4724400" y="4917282"/>
            <a:ext cx="2001838" cy="170260"/>
          </a:xfrm>
        </p:spPr>
        <p:txBody>
          <a:bodyPr/>
          <a:lstStyle>
            <a:lvl1pPr>
              <a:defRPr>
                <a:solidFill>
                  <a:srgbClr val="B13F9A"/>
                </a:solidFill>
              </a:defRPr>
            </a:lvl1pPr>
            <a:extLst/>
          </a:lstStyle>
          <a:p>
            <a:pPr>
              <a:defRPr/>
            </a:pPr>
            <a:fld id="{9854AEAD-04F8-4E8F-A326-696E2F097819}" type="datetimeFigureOut">
              <a:rPr lang="en-US"/>
              <a:pPr>
                <a:defRPr/>
              </a:pPr>
              <a:t>4/6/2021</a:t>
            </a:fld>
            <a:endParaRPr lang="en-US"/>
          </a:p>
        </p:txBody>
      </p:sp>
      <p:sp>
        <p:nvSpPr>
          <p:cNvPr id="5" name="Footer Placeholder 4">
            <a:extLst>
              <a:ext uri="{FF2B5EF4-FFF2-40B4-BE49-F238E27FC236}">
                <a16:creationId xmlns:a16="http://schemas.microsoft.com/office/drawing/2014/main" id="{412BE283-CADB-4716-8BA7-311AF30D2CC7}"/>
              </a:ext>
            </a:extLst>
          </p:cNvPr>
          <p:cNvSpPr>
            <a:spLocks noGrp="1"/>
          </p:cNvSpPr>
          <p:nvPr>
            <p:ph type="ftr" sz="quarter" idx="11"/>
          </p:nvPr>
        </p:nvSpPr>
        <p:spPr>
          <a:xfrm>
            <a:off x="1735138" y="4917281"/>
            <a:ext cx="2895600" cy="171450"/>
          </a:xfrm>
        </p:spPr>
        <p:txBody>
          <a:bodyPr/>
          <a:lstStyle>
            <a:lvl1pPr>
              <a:defRPr>
                <a:solidFill>
                  <a:srgbClr val="B13F9A"/>
                </a:solidFill>
              </a:defRPr>
            </a:lvl1pPr>
            <a:extLst/>
          </a:lstStyle>
          <a:p>
            <a:pPr>
              <a:defRPr/>
            </a:pPr>
            <a:endParaRPr lang="en-US"/>
          </a:p>
        </p:txBody>
      </p:sp>
      <p:sp>
        <p:nvSpPr>
          <p:cNvPr id="6" name="Slide Number Placeholder 5">
            <a:extLst>
              <a:ext uri="{FF2B5EF4-FFF2-40B4-BE49-F238E27FC236}">
                <a16:creationId xmlns:a16="http://schemas.microsoft.com/office/drawing/2014/main" id="{16A1F8EC-1068-4F74-83B1-7532A5F3A395}"/>
              </a:ext>
            </a:extLst>
          </p:cNvPr>
          <p:cNvSpPr>
            <a:spLocks noGrp="1"/>
          </p:cNvSpPr>
          <p:nvPr>
            <p:ph type="sldNum" sz="quarter" idx="12"/>
          </p:nvPr>
        </p:nvSpPr>
        <p:spPr>
          <a:xfrm>
            <a:off x="6734176" y="4916091"/>
            <a:ext cx="587375" cy="171450"/>
          </a:xfrm>
        </p:spPr>
        <p:txBody>
          <a:bodyPr/>
          <a:lstStyle>
            <a:lvl1pPr>
              <a:defRPr/>
            </a:lvl1pPr>
          </a:lstStyle>
          <a:p>
            <a:fld id="{7871007C-90C6-44D0-9771-A08C4278306C}" type="slidenum">
              <a:rPr lang="en-US" altLang="en-US"/>
              <a:pPr/>
              <a:t>‹#›</a:t>
            </a:fld>
            <a:endParaRPr lang="en-US" altLang="en-US"/>
          </a:p>
        </p:txBody>
      </p:sp>
    </p:spTree>
    <p:extLst>
      <p:ext uri="{BB962C8B-B14F-4D97-AF65-F5344CB8AC3E}">
        <p14:creationId xmlns:p14="http://schemas.microsoft.com/office/powerpoint/2010/main" val="2320479431"/>
      </p:ext>
    </p:extLst>
  </p:cSld>
  <p:clrMapOvr>
    <a:overrideClrMapping bg1="lt1" tx1="dk1" bg2="lt2" tx2="dk2" accent1="accent1" accent2="accent2" accent3="accent3" accent4="accent4" accent5="accent5" accent6="accent6" hlink="hlink" folHlink="folHlink"/>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0030"/>
            <a:ext cx="7242048" cy="857250"/>
          </a:xfrm>
        </p:spPr>
        <p:txBody>
          <a:bodyPr/>
          <a:lstStyle/>
          <a:p>
            <a:r>
              <a:rPr lang="en-US"/>
              <a:t>Click to edit Master title style</a:t>
            </a:r>
          </a:p>
        </p:txBody>
      </p:sp>
      <p:sp>
        <p:nvSpPr>
          <p:cNvPr id="3" name="Content Placeholder 2"/>
          <p:cNvSpPr>
            <a:spLocks noGrp="1"/>
          </p:cNvSpPr>
          <p:nvPr>
            <p:ph sz="half" idx="1"/>
          </p:nvPr>
        </p:nvSpPr>
        <p:spPr>
          <a:xfrm>
            <a:off x="457200" y="1200151"/>
            <a:ext cx="3520440" cy="3394472"/>
          </a:xfrm>
        </p:spPr>
        <p:txBody>
          <a:bodyPr/>
          <a:lstStyle>
            <a:lvl1pPr>
              <a:defRPr sz="2100"/>
            </a:lvl1pPr>
            <a:lvl2pPr>
              <a:defRPr sz="1800"/>
            </a:lvl2pPr>
            <a:lvl3pPr>
              <a:defRPr sz="1500"/>
            </a:lvl3pPr>
            <a:lvl4pPr>
              <a:defRPr sz="1350"/>
            </a:lvl4pPr>
            <a:lvl5pPr>
              <a:defRPr sz="135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78808" y="1200151"/>
            <a:ext cx="3520440" cy="3394472"/>
          </a:xfrm>
        </p:spPr>
        <p:txBody>
          <a:bodyPr/>
          <a:lstStyle>
            <a:lvl1pPr>
              <a:defRPr sz="2100"/>
            </a:lvl1pPr>
            <a:lvl2pPr>
              <a:defRPr sz="1800"/>
            </a:lvl2pPr>
            <a:lvl3pPr>
              <a:defRPr sz="1500"/>
            </a:lvl3pPr>
            <a:lvl4pPr>
              <a:defRPr sz="1350"/>
            </a:lvl4pPr>
            <a:lvl5pPr>
              <a:defRPr sz="135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6">
            <a:extLst>
              <a:ext uri="{FF2B5EF4-FFF2-40B4-BE49-F238E27FC236}">
                <a16:creationId xmlns:a16="http://schemas.microsoft.com/office/drawing/2014/main" id="{811FE5B7-323E-4EF4-ABE7-B902247C6FF8}"/>
              </a:ext>
            </a:extLst>
          </p:cNvPr>
          <p:cNvSpPr>
            <a:spLocks noGrp="1"/>
          </p:cNvSpPr>
          <p:nvPr>
            <p:ph type="dt" sz="half" idx="10"/>
          </p:nvPr>
        </p:nvSpPr>
        <p:spPr/>
        <p:txBody>
          <a:bodyPr/>
          <a:lstStyle>
            <a:lvl1pPr>
              <a:defRPr/>
            </a:lvl1pPr>
          </a:lstStyle>
          <a:p>
            <a:pPr>
              <a:defRPr/>
            </a:pPr>
            <a:fld id="{65F2347E-6A1B-4E16-BFD2-4CD28BCD1C6F}" type="datetimeFigureOut">
              <a:rPr lang="en-US"/>
              <a:pPr>
                <a:defRPr/>
              </a:pPr>
              <a:t>4/6/2021</a:t>
            </a:fld>
            <a:endParaRPr lang="en-US"/>
          </a:p>
        </p:txBody>
      </p:sp>
      <p:sp>
        <p:nvSpPr>
          <p:cNvPr id="6" name="Footer Placeholder 3">
            <a:extLst>
              <a:ext uri="{FF2B5EF4-FFF2-40B4-BE49-F238E27FC236}">
                <a16:creationId xmlns:a16="http://schemas.microsoft.com/office/drawing/2014/main" id="{E5596C3F-7D0F-42CF-8325-4D3A85DCB54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15">
            <a:extLst>
              <a:ext uri="{FF2B5EF4-FFF2-40B4-BE49-F238E27FC236}">
                <a16:creationId xmlns:a16="http://schemas.microsoft.com/office/drawing/2014/main" id="{349B5311-C29B-403E-90D2-EA04BA259412}"/>
              </a:ext>
            </a:extLst>
          </p:cNvPr>
          <p:cNvSpPr>
            <a:spLocks noGrp="1"/>
          </p:cNvSpPr>
          <p:nvPr>
            <p:ph type="sldNum" sz="quarter" idx="12"/>
          </p:nvPr>
        </p:nvSpPr>
        <p:spPr/>
        <p:txBody>
          <a:bodyPr/>
          <a:lstStyle>
            <a:lvl1pPr>
              <a:defRPr/>
            </a:lvl1pPr>
          </a:lstStyle>
          <a:p>
            <a:fld id="{F91D2EB9-15CC-49DB-8619-9D26E2B0383E}" type="slidenum">
              <a:rPr lang="en-US" altLang="en-US"/>
              <a:pPr/>
              <a:t>‹#›</a:t>
            </a:fld>
            <a:endParaRPr lang="en-US" altLang="en-US"/>
          </a:p>
        </p:txBody>
      </p:sp>
    </p:spTree>
    <p:extLst>
      <p:ext uri="{BB962C8B-B14F-4D97-AF65-F5344CB8AC3E}">
        <p14:creationId xmlns:p14="http://schemas.microsoft.com/office/powerpoint/2010/main" val="1288866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3"/>
        </a:solidFill>
        <a:effectLst/>
      </p:bgPr>
    </p:bg>
    <p:spTree>
      <p:nvGrpSpPr>
        <p:cNvPr id="1"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11"/>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noAutofit/>
          </a:bodyPr>
          <a:lstStyle>
            <a:lvl1pPr marL="457200" lvl="0" indent="-311150" algn="ctr">
              <a:spcBef>
                <a:spcPts val="0"/>
              </a:spcBef>
              <a:spcAft>
                <a:spcPts val="0"/>
              </a:spcAft>
              <a:buSzPts val="1300"/>
              <a:buChar char="●"/>
              <a:defRPr/>
            </a:lvl1pPr>
            <a:lvl2pPr marL="914400" lvl="1" indent="-298450" algn="ctr">
              <a:spcBef>
                <a:spcPts val="1600"/>
              </a:spcBef>
              <a:spcAft>
                <a:spcPts val="0"/>
              </a:spcAft>
              <a:buSzPts val="1100"/>
              <a:buChar char="○"/>
              <a:defRPr/>
            </a:lvl2pPr>
            <a:lvl3pPr marL="1371600" lvl="2" indent="-298450" algn="ctr">
              <a:spcBef>
                <a:spcPts val="1600"/>
              </a:spcBef>
              <a:spcAft>
                <a:spcPts val="0"/>
              </a:spcAft>
              <a:buSzPts val="1100"/>
              <a:buChar char="■"/>
              <a:defRPr/>
            </a:lvl3pPr>
            <a:lvl4pPr marL="1828800" lvl="3" indent="-298450" algn="ctr">
              <a:spcBef>
                <a:spcPts val="1600"/>
              </a:spcBef>
              <a:spcAft>
                <a:spcPts val="0"/>
              </a:spcAft>
              <a:buSzPts val="1100"/>
              <a:buChar char="●"/>
              <a:defRPr/>
            </a:lvl4pPr>
            <a:lvl5pPr marL="2286000" lvl="4" indent="-298450" algn="ctr">
              <a:spcBef>
                <a:spcPts val="1600"/>
              </a:spcBef>
              <a:spcAft>
                <a:spcPts val="0"/>
              </a:spcAft>
              <a:buSzPts val="1100"/>
              <a:buChar char="○"/>
              <a:defRPr/>
            </a:lvl5pPr>
            <a:lvl6pPr marL="2743200" lvl="5" indent="-298450" algn="ctr">
              <a:spcBef>
                <a:spcPts val="1600"/>
              </a:spcBef>
              <a:spcAft>
                <a:spcPts val="0"/>
              </a:spcAft>
              <a:buSzPts val="1100"/>
              <a:buChar char="■"/>
              <a:defRPr/>
            </a:lvl6pPr>
            <a:lvl7pPr marL="3200400" lvl="6" indent="-298450" algn="ctr">
              <a:spcBef>
                <a:spcPts val="1600"/>
              </a:spcBef>
              <a:spcAft>
                <a:spcPts val="0"/>
              </a:spcAft>
              <a:buSzPts val="1100"/>
              <a:buChar char="●"/>
              <a:defRPr/>
            </a:lvl7pPr>
            <a:lvl8pPr marL="3657600" lvl="7" indent="-298450" algn="ctr">
              <a:spcBef>
                <a:spcPts val="1600"/>
              </a:spcBef>
              <a:spcAft>
                <a:spcPts val="0"/>
              </a:spcAft>
              <a:buSzPts val="1100"/>
              <a:buChar char="○"/>
              <a:defRPr/>
            </a:lvl8pPr>
            <a:lvl9pPr marL="4114800" lvl="8" indent="-298450" algn="ctr">
              <a:spcBef>
                <a:spcPts val="1600"/>
              </a:spcBef>
              <a:spcAft>
                <a:spcPts val="1600"/>
              </a:spcAft>
              <a:buSzPts val="1100"/>
              <a:buChar char="■"/>
              <a:defRPr/>
            </a:lvl9pPr>
          </a:lstStyle>
          <a:p>
            <a:endParaRPr/>
          </a:p>
        </p:txBody>
      </p:sp>
      <p:sp>
        <p:nvSpPr>
          <p:cNvPr id="121" name="Google Shape;121;p1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06063440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40030"/>
            <a:ext cx="7242048" cy="857250"/>
          </a:xfrm>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4400550"/>
            <a:ext cx="3520440" cy="3429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350" b="1">
                <a:solidFill>
                  <a:schemeClr val="tx2"/>
                </a:solidFill>
                <a:effectLst/>
              </a:defRPr>
            </a:lvl1pPr>
            <a:lvl2pPr>
              <a:buNone/>
              <a:defRPr sz="1500" b="1"/>
            </a:lvl2pPr>
            <a:lvl3pPr>
              <a:buNone/>
              <a:defRPr sz="1350" b="1"/>
            </a:lvl3pPr>
            <a:lvl4pPr>
              <a:buNone/>
              <a:defRPr sz="1200" b="1"/>
            </a:lvl4pPr>
            <a:lvl5pPr>
              <a:buNone/>
              <a:defRPr sz="1200" b="1"/>
            </a:lvl5pPr>
            <a:extLst/>
          </a:lstStyle>
          <a:p>
            <a:pPr lvl="0"/>
            <a:r>
              <a:rPr lang="en-US"/>
              <a:t>Click to edit Master text styles</a:t>
            </a:r>
          </a:p>
        </p:txBody>
      </p:sp>
      <p:sp>
        <p:nvSpPr>
          <p:cNvPr id="4" name="Text Placeholder 3"/>
          <p:cNvSpPr>
            <a:spLocks noGrp="1"/>
          </p:cNvSpPr>
          <p:nvPr>
            <p:ph type="body" sz="half" idx="3"/>
          </p:nvPr>
        </p:nvSpPr>
        <p:spPr>
          <a:xfrm>
            <a:off x="4178808" y="4400550"/>
            <a:ext cx="3520440" cy="3429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350" b="1">
                <a:solidFill>
                  <a:schemeClr val="tx2"/>
                </a:solidFill>
                <a:effectLst/>
              </a:defRPr>
            </a:lvl1pPr>
            <a:lvl2pPr>
              <a:buNone/>
              <a:defRPr sz="1500" b="1"/>
            </a:lvl2pPr>
            <a:lvl3pPr>
              <a:buNone/>
              <a:defRPr sz="1350" b="1"/>
            </a:lvl3pPr>
            <a:lvl4pPr>
              <a:buNone/>
              <a:defRPr sz="1200" b="1"/>
            </a:lvl4pPr>
            <a:lvl5pPr>
              <a:buNone/>
              <a:defRPr sz="1200" b="1"/>
            </a:lvl5pPr>
            <a:extLst/>
          </a:lstStyle>
          <a:p>
            <a:pPr lvl="0"/>
            <a:r>
              <a:rPr lang="en-US"/>
              <a:t>Click to edit Master text styles</a:t>
            </a:r>
          </a:p>
        </p:txBody>
      </p:sp>
      <p:sp>
        <p:nvSpPr>
          <p:cNvPr id="5" name="Content Placeholder 4"/>
          <p:cNvSpPr>
            <a:spLocks noGrp="1"/>
          </p:cNvSpPr>
          <p:nvPr>
            <p:ph sz="quarter" idx="2"/>
          </p:nvPr>
        </p:nvSpPr>
        <p:spPr>
          <a:xfrm>
            <a:off x="457200" y="1283880"/>
            <a:ext cx="3520440" cy="3086100"/>
          </a:xfrm>
        </p:spPr>
        <p:txBody>
          <a:bodyPr/>
          <a:lstStyle>
            <a:lvl1pPr>
              <a:defRPr sz="1800"/>
            </a:lvl1pPr>
            <a:lvl2pPr>
              <a:defRPr sz="1500"/>
            </a:lvl2pPr>
            <a:lvl3pPr>
              <a:defRPr sz="1350"/>
            </a:lvl3pPr>
            <a:lvl4pPr>
              <a:defRPr sz="1200"/>
            </a:lvl4pPr>
            <a:lvl5pPr>
              <a:defRPr sz="12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178808" y="1283880"/>
            <a:ext cx="3520440" cy="3086100"/>
          </a:xfrm>
        </p:spPr>
        <p:txBody>
          <a:bodyPr/>
          <a:lstStyle>
            <a:lvl1pPr>
              <a:defRPr sz="1800"/>
            </a:lvl1pPr>
            <a:lvl2pPr>
              <a:defRPr sz="1500"/>
            </a:lvl2pPr>
            <a:lvl3pPr>
              <a:defRPr sz="1350"/>
            </a:lvl3pPr>
            <a:lvl4pPr>
              <a:defRPr sz="1200"/>
            </a:lvl4pPr>
            <a:lvl5pPr>
              <a:defRPr sz="12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26">
            <a:extLst>
              <a:ext uri="{FF2B5EF4-FFF2-40B4-BE49-F238E27FC236}">
                <a16:creationId xmlns:a16="http://schemas.microsoft.com/office/drawing/2014/main" id="{5D55A16C-F946-420E-85CF-F3445B86D9A0}"/>
              </a:ext>
            </a:extLst>
          </p:cNvPr>
          <p:cNvSpPr>
            <a:spLocks noGrp="1"/>
          </p:cNvSpPr>
          <p:nvPr>
            <p:ph type="dt" sz="half" idx="10"/>
          </p:nvPr>
        </p:nvSpPr>
        <p:spPr/>
        <p:txBody>
          <a:bodyPr/>
          <a:lstStyle>
            <a:lvl1pPr>
              <a:defRPr/>
            </a:lvl1pPr>
          </a:lstStyle>
          <a:p>
            <a:pPr>
              <a:defRPr/>
            </a:pPr>
            <a:fld id="{4E99E230-AC69-49ED-A052-B8874388F523}" type="datetimeFigureOut">
              <a:rPr lang="en-US"/>
              <a:pPr>
                <a:defRPr/>
              </a:pPr>
              <a:t>4/6/2021</a:t>
            </a:fld>
            <a:endParaRPr lang="en-US"/>
          </a:p>
        </p:txBody>
      </p:sp>
      <p:sp>
        <p:nvSpPr>
          <p:cNvPr id="8" name="Footer Placeholder 3">
            <a:extLst>
              <a:ext uri="{FF2B5EF4-FFF2-40B4-BE49-F238E27FC236}">
                <a16:creationId xmlns:a16="http://schemas.microsoft.com/office/drawing/2014/main" id="{B073DFBA-3437-44DF-8F1B-D75E10F6B05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15">
            <a:extLst>
              <a:ext uri="{FF2B5EF4-FFF2-40B4-BE49-F238E27FC236}">
                <a16:creationId xmlns:a16="http://schemas.microsoft.com/office/drawing/2014/main" id="{6B8094D4-C2FA-4AEE-A5F6-6CC3A007D60C}"/>
              </a:ext>
            </a:extLst>
          </p:cNvPr>
          <p:cNvSpPr>
            <a:spLocks noGrp="1"/>
          </p:cNvSpPr>
          <p:nvPr>
            <p:ph type="sldNum" sz="quarter" idx="12"/>
          </p:nvPr>
        </p:nvSpPr>
        <p:spPr/>
        <p:txBody>
          <a:bodyPr/>
          <a:lstStyle>
            <a:lvl1pPr>
              <a:defRPr/>
            </a:lvl1pPr>
          </a:lstStyle>
          <a:p>
            <a:fld id="{D07F9938-4E65-456F-B20B-452E3F537958}" type="slidenum">
              <a:rPr lang="en-US" altLang="en-US"/>
              <a:pPr/>
              <a:t>‹#›</a:t>
            </a:fld>
            <a:endParaRPr lang="en-US" altLang="en-US"/>
          </a:p>
        </p:txBody>
      </p:sp>
    </p:spTree>
    <p:extLst>
      <p:ext uri="{BB962C8B-B14F-4D97-AF65-F5344CB8AC3E}">
        <p14:creationId xmlns:p14="http://schemas.microsoft.com/office/powerpoint/2010/main" val="271956440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40030"/>
            <a:ext cx="7242048" cy="857250"/>
          </a:xfrm>
        </p:spPr>
        <p:txBody>
          <a:bodyPr/>
          <a:lstStyle/>
          <a:p>
            <a:r>
              <a:rPr lang="en-US"/>
              <a:t>Click to edit Master title style</a:t>
            </a:r>
          </a:p>
        </p:txBody>
      </p:sp>
      <p:sp>
        <p:nvSpPr>
          <p:cNvPr id="3" name="Date Placeholder 26">
            <a:extLst>
              <a:ext uri="{FF2B5EF4-FFF2-40B4-BE49-F238E27FC236}">
                <a16:creationId xmlns:a16="http://schemas.microsoft.com/office/drawing/2014/main" id="{99ED88C5-73FC-4A18-97D0-AE1E76FF192A}"/>
              </a:ext>
            </a:extLst>
          </p:cNvPr>
          <p:cNvSpPr>
            <a:spLocks noGrp="1"/>
          </p:cNvSpPr>
          <p:nvPr>
            <p:ph type="dt" sz="half" idx="10"/>
          </p:nvPr>
        </p:nvSpPr>
        <p:spPr/>
        <p:txBody>
          <a:bodyPr/>
          <a:lstStyle>
            <a:lvl1pPr>
              <a:defRPr/>
            </a:lvl1pPr>
          </a:lstStyle>
          <a:p>
            <a:pPr>
              <a:defRPr/>
            </a:pPr>
            <a:fld id="{E27A82DE-20EC-4E38-8AFA-7AA1EF5C7137}" type="datetimeFigureOut">
              <a:rPr lang="en-US"/>
              <a:pPr>
                <a:defRPr/>
              </a:pPr>
              <a:t>4/6/2021</a:t>
            </a:fld>
            <a:endParaRPr lang="en-US"/>
          </a:p>
        </p:txBody>
      </p:sp>
      <p:sp>
        <p:nvSpPr>
          <p:cNvPr id="4" name="Footer Placeholder 3">
            <a:extLst>
              <a:ext uri="{FF2B5EF4-FFF2-40B4-BE49-F238E27FC236}">
                <a16:creationId xmlns:a16="http://schemas.microsoft.com/office/drawing/2014/main" id="{79C12DD0-AB57-405A-8B0C-8295A28D688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15">
            <a:extLst>
              <a:ext uri="{FF2B5EF4-FFF2-40B4-BE49-F238E27FC236}">
                <a16:creationId xmlns:a16="http://schemas.microsoft.com/office/drawing/2014/main" id="{2DAE2A64-EABF-423E-851B-A562DCAF1A8D}"/>
              </a:ext>
            </a:extLst>
          </p:cNvPr>
          <p:cNvSpPr>
            <a:spLocks noGrp="1"/>
          </p:cNvSpPr>
          <p:nvPr>
            <p:ph type="sldNum" sz="quarter" idx="12"/>
          </p:nvPr>
        </p:nvSpPr>
        <p:spPr/>
        <p:txBody>
          <a:bodyPr/>
          <a:lstStyle>
            <a:lvl1pPr>
              <a:defRPr/>
            </a:lvl1pPr>
          </a:lstStyle>
          <a:p>
            <a:fld id="{B603D24C-ABBA-489A-9382-B98C71797EF6}" type="slidenum">
              <a:rPr lang="en-US" altLang="en-US"/>
              <a:pPr/>
              <a:t>‹#›</a:t>
            </a:fld>
            <a:endParaRPr lang="en-US" altLang="en-US"/>
          </a:p>
        </p:txBody>
      </p:sp>
    </p:spTree>
    <p:extLst>
      <p:ext uri="{BB962C8B-B14F-4D97-AF65-F5344CB8AC3E}">
        <p14:creationId xmlns:p14="http://schemas.microsoft.com/office/powerpoint/2010/main" val="146652372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6">
            <a:extLst>
              <a:ext uri="{FF2B5EF4-FFF2-40B4-BE49-F238E27FC236}">
                <a16:creationId xmlns:a16="http://schemas.microsoft.com/office/drawing/2014/main" id="{80E9DF50-4816-4395-8D68-FAB994D11E83}"/>
              </a:ext>
            </a:extLst>
          </p:cNvPr>
          <p:cNvSpPr>
            <a:spLocks noGrp="1"/>
          </p:cNvSpPr>
          <p:nvPr>
            <p:ph type="dt" sz="half" idx="10"/>
          </p:nvPr>
        </p:nvSpPr>
        <p:spPr/>
        <p:txBody>
          <a:bodyPr/>
          <a:lstStyle>
            <a:lvl1pPr>
              <a:defRPr/>
            </a:lvl1pPr>
          </a:lstStyle>
          <a:p>
            <a:pPr>
              <a:defRPr/>
            </a:pPr>
            <a:fld id="{5FC4CD78-985B-44BB-B3F9-59946EB98A1C}" type="datetimeFigureOut">
              <a:rPr lang="en-US"/>
              <a:pPr>
                <a:defRPr/>
              </a:pPr>
              <a:t>4/6/2021</a:t>
            </a:fld>
            <a:endParaRPr lang="en-US"/>
          </a:p>
        </p:txBody>
      </p:sp>
      <p:sp>
        <p:nvSpPr>
          <p:cNvPr id="3" name="Footer Placeholder 3">
            <a:extLst>
              <a:ext uri="{FF2B5EF4-FFF2-40B4-BE49-F238E27FC236}">
                <a16:creationId xmlns:a16="http://schemas.microsoft.com/office/drawing/2014/main" id="{0ED41059-091F-4461-9D91-122EA969BB0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15">
            <a:extLst>
              <a:ext uri="{FF2B5EF4-FFF2-40B4-BE49-F238E27FC236}">
                <a16:creationId xmlns:a16="http://schemas.microsoft.com/office/drawing/2014/main" id="{ED8FD1EB-3458-45E7-B45D-FFC413DD8FB9}"/>
              </a:ext>
            </a:extLst>
          </p:cNvPr>
          <p:cNvSpPr>
            <a:spLocks noGrp="1"/>
          </p:cNvSpPr>
          <p:nvPr>
            <p:ph type="sldNum" sz="quarter" idx="12"/>
          </p:nvPr>
        </p:nvSpPr>
        <p:spPr/>
        <p:txBody>
          <a:bodyPr/>
          <a:lstStyle>
            <a:lvl1pPr>
              <a:defRPr/>
            </a:lvl1pPr>
          </a:lstStyle>
          <a:p>
            <a:fld id="{9C77C772-814B-4309-9433-4AD5B70F8383}" type="slidenum">
              <a:rPr lang="en-US" altLang="en-US"/>
              <a:pPr/>
              <a:t>‹#›</a:t>
            </a:fld>
            <a:endParaRPr lang="en-US" altLang="en-US"/>
          </a:p>
        </p:txBody>
      </p:sp>
    </p:spTree>
    <p:extLst>
      <p:ext uri="{BB962C8B-B14F-4D97-AF65-F5344CB8AC3E}">
        <p14:creationId xmlns:p14="http://schemas.microsoft.com/office/powerpoint/2010/main" val="389175817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50"/>
            <a:ext cx="5897880" cy="880110"/>
          </a:xfrm>
        </p:spPr>
        <p:txBody>
          <a:bodyPr wrap="square"/>
          <a:lstStyle>
            <a:lvl1pPr algn="l">
              <a:buNone/>
              <a:defRPr lang="en-US" sz="1800" baseline="0" smtClean="0"/>
            </a:lvl1pPr>
            <a:extLst/>
          </a:lstStyle>
          <a:p>
            <a:r>
              <a:rPr lang="en-US"/>
              <a:t>Click to edit Master title style</a:t>
            </a:r>
          </a:p>
        </p:txBody>
      </p:sp>
      <p:sp>
        <p:nvSpPr>
          <p:cNvPr id="3" name="Text Placeholder 2"/>
          <p:cNvSpPr>
            <a:spLocks noGrp="1"/>
          </p:cNvSpPr>
          <p:nvPr>
            <p:ph type="body" idx="2"/>
          </p:nvPr>
        </p:nvSpPr>
        <p:spPr>
          <a:xfrm>
            <a:off x="457200" y="1123062"/>
            <a:ext cx="5897880" cy="451884"/>
          </a:xfrm>
        </p:spPr>
        <p:txBody>
          <a:bodyPr rot="0" spcFirstLastPara="0" vertOverflow="overflow" horzOverflow="overflow" lIns="45720" tIns="0" rIns="0" bIns="0" spcCol="0" rtlCol="0" fromWordArt="0" forceAA="0">
            <a:normAutofit/>
          </a:bodyPr>
          <a:lstStyle>
            <a:lvl1pPr marL="0" indent="0">
              <a:spcBef>
                <a:spcPts val="0"/>
              </a:spcBef>
              <a:spcAft>
                <a:spcPts val="0"/>
              </a:spcAft>
              <a:buNone/>
              <a:defRPr sz="1050"/>
            </a:lvl1pPr>
            <a:lvl2pPr>
              <a:buNone/>
              <a:defRPr sz="900"/>
            </a:lvl2pPr>
            <a:lvl3pPr>
              <a:buNone/>
              <a:defRPr sz="750"/>
            </a:lvl3pPr>
            <a:lvl4pPr>
              <a:buNone/>
              <a:defRPr sz="675"/>
            </a:lvl4pPr>
            <a:lvl5pPr>
              <a:buNone/>
              <a:defRPr sz="675"/>
            </a:lvl5pPr>
            <a:extLst/>
          </a:lstStyle>
          <a:p>
            <a:pPr lvl="0"/>
            <a:r>
              <a:rPr lang="en-US"/>
              <a:t>Click to edit Master text styles</a:t>
            </a:r>
          </a:p>
        </p:txBody>
      </p:sp>
      <p:sp>
        <p:nvSpPr>
          <p:cNvPr id="4" name="Content Placeholder 3"/>
          <p:cNvSpPr>
            <a:spLocks noGrp="1"/>
          </p:cNvSpPr>
          <p:nvPr>
            <p:ph sz="half" idx="1"/>
          </p:nvPr>
        </p:nvSpPr>
        <p:spPr>
          <a:xfrm>
            <a:off x="457200" y="1600200"/>
            <a:ext cx="7239000" cy="3278814"/>
          </a:xfrm>
        </p:spPr>
        <p:txBody>
          <a:bodyPr/>
          <a:lstStyle>
            <a:lvl1pPr>
              <a:defRPr sz="2400"/>
            </a:lvl1pPr>
            <a:lvl2pPr>
              <a:defRPr sz="2100"/>
            </a:lvl2pPr>
            <a:lvl3pPr>
              <a:defRPr sz="1800"/>
            </a:lvl3pPr>
            <a:lvl4pPr>
              <a:defRPr sz="1500"/>
            </a:lvl4pPr>
            <a:lvl5pPr>
              <a:defRPr sz="15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6">
            <a:extLst>
              <a:ext uri="{FF2B5EF4-FFF2-40B4-BE49-F238E27FC236}">
                <a16:creationId xmlns:a16="http://schemas.microsoft.com/office/drawing/2014/main" id="{B44C2204-F5D7-4D83-B490-65C504CE2FD1}"/>
              </a:ext>
            </a:extLst>
          </p:cNvPr>
          <p:cNvSpPr>
            <a:spLocks noGrp="1"/>
          </p:cNvSpPr>
          <p:nvPr>
            <p:ph type="dt" sz="half" idx="10"/>
          </p:nvPr>
        </p:nvSpPr>
        <p:spPr/>
        <p:txBody>
          <a:bodyPr/>
          <a:lstStyle>
            <a:lvl1pPr>
              <a:defRPr/>
            </a:lvl1pPr>
          </a:lstStyle>
          <a:p>
            <a:pPr>
              <a:defRPr/>
            </a:pPr>
            <a:fld id="{56722E08-206C-43AF-9A3D-DCE096033B71}" type="datetimeFigureOut">
              <a:rPr lang="en-US"/>
              <a:pPr>
                <a:defRPr/>
              </a:pPr>
              <a:t>4/6/2021</a:t>
            </a:fld>
            <a:endParaRPr lang="en-US"/>
          </a:p>
        </p:txBody>
      </p:sp>
      <p:sp>
        <p:nvSpPr>
          <p:cNvPr id="6" name="Footer Placeholder 3">
            <a:extLst>
              <a:ext uri="{FF2B5EF4-FFF2-40B4-BE49-F238E27FC236}">
                <a16:creationId xmlns:a16="http://schemas.microsoft.com/office/drawing/2014/main" id="{F3B226B7-97DD-42D6-B2E4-A38B228DABC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15">
            <a:extLst>
              <a:ext uri="{FF2B5EF4-FFF2-40B4-BE49-F238E27FC236}">
                <a16:creationId xmlns:a16="http://schemas.microsoft.com/office/drawing/2014/main" id="{19528D7B-78FD-4E52-BB4C-8BF40272E026}"/>
              </a:ext>
            </a:extLst>
          </p:cNvPr>
          <p:cNvSpPr>
            <a:spLocks noGrp="1"/>
          </p:cNvSpPr>
          <p:nvPr>
            <p:ph type="sldNum" sz="quarter" idx="12"/>
          </p:nvPr>
        </p:nvSpPr>
        <p:spPr/>
        <p:txBody>
          <a:bodyPr/>
          <a:lstStyle>
            <a:lvl1pPr>
              <a:defRPr/>
            </a:lvl1pPr>
          </a:lstStyle>
          <a:p>
            <a:fld id="{82B45E63-0247-4753-B247-AD5D6F603AED}" type="slidenum">
              <a:rPr lang="en-US" altLang="en-US"/>
              <a:pPr/>
              <a:t>‹#›</a:t>
            </a:fld>
            <a:endParaRPr lang="en-US" altLang="en-US"/>
          </a:p>
        </p:txBody>
      </p:sp>
    </p:spTree>
    <p:extLst>
      <p:ext uri="{BB962C8B-B14F-4D97-AF65-F5344CB8AC3E}">
        <p14:creationId xmlns:p14="http://schemas.microsoft.com/office/powerpoint/2010/main" val="149525670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92F3698-962C-45A4-A94A-D56CF4975DA9}"/>
              </a:ext>
            </a:extLst>
          </p:cNvPr>
          <p:cNvSpPr/>
          <p:nvPr/>
        </p:nvSpPr>
        <p:spPr>
          <a:xfrm rot="21240000">
            <a:off x="598489" y="753666"/>
            <a:ext cx="4319587" cy="3233738"/>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050">
              <a:solidFill>
                <a:prstClr val="white"/>
              </a:solidFill>
            </a:endParaRPr>
          </a:p>
        </p:txBody>
      </p:sp>
      <p:sp>
        <p:nvSpPr>
          <p:cNvPr id="6" name="Rectangle 5">
            <a:extLst>
              <a:ext uri="{FF2B5EF4-FFF2-40B4-BE49-F238E27FC236}">
                <a16:creationId xmlns:a16="http://schemas.microsoft.com/office/drawing/2014/main" id="{BBFAF834-8A9F-48BB-B54E-8DE22FB44BBE}"/>
              </a:ext>
            </a:extLst>
          </p:cNvPr>
          <p:cNvSpPr/>
          <p:nvPr/>
        </p:nvSpPr>
        <p:spPr>
          <a:xfrm rot="21420000">
            <a:off x="596900" y="748904"/>
            <a:ext cx="4319588" cy="3234928"/>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050">
              <a:solidFill>
                <a:prstClr val="white"/>
              </a:solidFill>
            </a:endParaRPr>
          </a:p>
        </p:txBody>
      </p:sp>
      <p:sp>
        <p:nvSpPr>
          <p:cNvPr id="2" name="Title 1"/>
          <p:cNvSpPr>
            <a:spLocks noGrp="1"/>
          </p:cNvSpPr>
          <p:nvPr>
            <p:ph type="title"/>
          </p:nvPr>
        </p:nvSpPr>
        <p:spPr>
          <a:xfrm>
            <a:off x="5389098" y="857250"/>
            <a:ext cx="3429000" cy="1543050"/>
          </a:xfrm>
        </p:spPr>
        <p:txBody>
          <a:bodyPr/>
          <a:lstStyle>
            <a:lvl1pPr algn="l">
              <a:buNone/>
              <a:defRPr sz="225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lang="en-US"/>
              <a:t>Click to edit Master title style</a:t>
            </a:r>
            <a:endParaRPr lang="en-US" dirty="0"/>
          </a:p>
        </p:txBody>
      </p:sp>
      <p:sp>
        <p:nvSpPr>
          <p:cNvPr id="4" name="Text Placeholder 3"/>
          <p:cNvSpPr>
            <a:spLocks noGrp="1"/>
          </p:cNvSpPr>
          <p:nvPr>
            <p:ph type="body" sz="half" idx="2"/>
          </p:nvPr>
        </p:nvSpPr>
        <p:spPr>
          <a:xfrm>
            <a:off x="5389098" y="2462726"/>
            <a:ext cx="3429000" cy="1440180"/>
          </a:xfrm>
        </p:spPr>
        <p:txBody>
          <a:bodyPr rot="0" spcFirstLastPara="0" vertOverflow="overflow" horzOverflow="overflow" lIns="82296" tIns="0" rIns="0" bIns="0" spcCol="0" rtlCol="0" fromWordArt="0" forceAA="0">
            <a:normAutofit/>
          </a:bodyPr>
          <a:lstStyle>
            <a:lvl1pPr marL="0" indent="0">
              <a:lnSpc>
                <a:spcPct val="100000"/>
              </a:lnSpc>
              <a:spcBef>
                <a:spcPts val="0"/>
              </a:spcBef>
              <a:buFontTx/>
              <a:buNone/>
              <a:defRPr sz="1050" baseline="0">
                <a:solidFill>
                  <a:schemeClr val="tx1"/>
                </a:solidFill>
              </a:defRPr>
            </a:lvl1pPr>
            <a:lvl2pPr>
              <a:defRPr sz="900"/>
            </a:lvl2pPr>
            <a:lvl3pPr>
              <a:defRPr sz="750"/>
            </a:lvl3pPr>
            <a:lvl4pPr>
              <a:defRPr sz="675"/>
            </a:lvl4pPr>
            <a:lvl5pPr>
              <a:defRPr sz="675"/>
            </a:lvl5pPr>
            <a:extLst/>
          </a:lstStyle>
          <a:p>
            <a:pPr lvl="0"/>
            <a:r>
              <a:rPr lang="en-US"/>
              <a:t>Click to edit Master text styles</a:t>
            </a:r>
          </a:p>
        </p:txBody>
      </p:sp>
      <p:sp>
        <p:nvSpPr>
          <p:cNvPr id="10" name="Picture Placeholder 9"/>
          <p:cNvSpPr>
            <a:spLocks noGrp="1"/>
          </p:cNvSpPr>
          <p:nvPr>
            <p:ph type="pic" idx="1"/>
          </p:nvPr>
        </p:nvSpPr>
        <p:spPr>
          <a:xfrm>
            <a:off x="663682" y="780752"/>
            <a:ext cx="4206240" cy="315468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normAutofit/>
          </a:bodyPr>
          <a:lstStyle>
            <a:lvl1pPr marL="0" indent="0">
              <a:buNone/>
              <a:defRPr sz="2400"/>
            </a:lvl1pPr>
            <a:extLst/>
          </a:lstStyle>
          <a:p>
            <a:pPr lvl="0"/>
            <a:r>
              <a:rPr lang="en-US" noProof="0"/>
              <a:t>Click icon to add picture</a:t>
            </a:r>
            <a:endParaRPr lang="en-US" noProof="0" dirty="0"/>
          </a:p>
        </p:txBody>
      </p:sp>
      <p:sp>
        <p:nvSpPr>
          <p:cNvPr id="7" name="Date Placeholder 4">
            <a:extLst>
              <a:ext uri="{FF2B5EF4-FFF2-40B4-BE49-F238E27FC236}">
                <a16:creationId xmlns:a16="http://schemas.microsoft.com/office/drawing/2014/main" id="{5E2AA1C0-757A-4692-9518-B7A755DA8D8C}"/>
              </a:ext>
            </a:extLst>
          </p:cNvPr>
          <p:cNvSpPr>
            <a:spLocks noGrp="1"/>
          </p:cNvSpPr>
          <p:nvPr>
            <p:ph type="dt" sz="half" idx="10"/>
          </p:nvPr>
        </p:nvSpPr>
        <p:spPr/>
        <p:txBody>
          <a:bodyPr/>
          <a:lstStyle>
            <a:lvl1pPr>
              <a:defRPr>
                <a:solidFill>
                  <a:srgbClr val="F4E7ED"/>
                </a:solidFill>
              </a:defRPr>
            </a:lvl1pPr>
            <a:extLst/>
          </a:lstStyle>
          <a:p>
            <a:pPr>
              <a:defRPr/>
            </a:pPr>
            <a:fld id="{EE26519E-992C-4CEC-A671-239EF7DFAB0F}" type="datetimeFigureOut">
              <a:rPr lang="en-US"/>
              <a:pPr>
                <a:defRPr/>
              </a:pPr>
              <a:t>4/6/2021</a:t>
            </a:fld>
            <a:endParaRPr lang="en-US"/>
          </a:p>
        </p:txBody>
      </p:sp>
      <p:sp>
        <p:nvSpPr>
          <p:cNvPr id="8" name="Footer Placeholder 5">
            <a:extLst>
              <a:ext uri="{FF2B5EF4-FFF2-40B4-BE49-F238E27FC236}">
                <a16:creationId xmlns:a16="http://schemas.microsoft.com/office/drawing/2014/main" id="{29597AFA-CC2E-4B52-ACCF-1F4CC52E2FD7}"/>
              </a:ext>
            </a:extLst>
          </p:cNvPr>
          <p:cNvSpPr>
            <a:spLocks noGrp="1"/>
          </p:cNvSpPr>
          <p:nvPr>
            <p:ph type="ftr" sz="quarter" idx="11"/>
          </p:nvPr>
        </p:nvSpPr>
        <p:spPr/>
        <p:txBody>
          <a:bodyPr/>
          <a:lstStyle>
            <a:lvl1pPr>
              <a:defRPr>
                <a:solidFill>
                  <a:srgbClr val="F4E7ED"/>
                </a:solidFill>
              </a:defRPr>
            </a:lvl1pPr>
            <a:extLst/>
          </a:lstStyle>
          <a:p>
            <a:pPr>
              <a:defRPr/>
            </a:pPr>
            <a:endParaRPr lang="en-US"/>
          </a:p>
        </p:txBody>
      </p:sp>
      <p:sp>
        <p:nvSpPr>
          <p:cNvPr id="9" name="Slide Number Placeholder 6">
            <a:extLst>
              <a:ext uri="{FF2B5EF4-FFF2-40B4-BE49-F238E27FC236}">
                <a16:creationId xmlns:a16="http://schemas.microsoft.com/office/drawing/2014/main" id="{3E5D4E46-3B46-4CA0-9E74-8239CC272DA4}"/>
              </a:ext>
            </a:extLst>
          </p:cNvPr>
          <p:cNvSpPr>
            <a:spLocks noGrp="1"/>
          </p:cNvSpPr>
          <p:nvPr>
            <p:ph type="sldNum" sz="quarter" idx="12"/>
          </p:nvPr>
        </p:nvSpPr>
        <p:spPr/>
        <p:txBody>
          <a:bodyPr/>
          <a:lstStyle>
            <a:lvl1pPr>
              <a:defRPr>
                <a:solidFill>
                  <a:srgbClr val="F4E7ED"/>
                </a:solidFill>
              </a:defRPr>
            </a:lvl1pPr>
          </a:lstStyle>
          <a:p>
            <a:fld id="{0B6FB555-959C-474E-A73C-D3AA2A6BC7D8}" type="slidenum">
              <a:rPr lang="en-US" altLang="en-US"/>
              <a:pPr/>
              <a:t>‹#›</a:t>
            </a:fld>
            <a:endParaRPr lang="en-US" altLang="en-US"/>
          </a:p>
        </p:txBody>
      </p:sp>
    </p:spTree>
    <p:extLst>
      <p:ext uri="{BB962C8B-B14F-4D97-AF65-F5344CB8AC3E}">
        <p14:creationId xmlns:p14="http://schemas.microsoft.com/office/powerpoint/2010/main" val="1050117263"/>
      </p:ext>
    </p:extLst>
  </p:cSld>
  <p:clrMapOvr>
    <a:overrideClrMapping bg1="dk1" tx1="lt1" bg2="dk2" tx2="lt2" accent1="accent1" accent2="accent2" accent3="accent3" accent4="accent4" accent5="accent5" accent6="accent6" hlink="hlink" folHlink="folHlink"/>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6">
            <a:extLst>
              <a:ext uri="{FF2B5EF4-FFF2-40B4-BE49-F238E27FC236}">
                <a16:creationId xmlns:a16="http://schemas.microsoft.com/office/drawing/2014/main" id="{CA9DFB0F-F342-459C-8FF2-52AD492AAC4E}"/>
              </a:ext>
            </a:extLst>
          </p:cNvPr>
          <p:cNvSpPr>
            <a:spLocks noGrp="1"/>
          </p:cNvSpPr>
          <p:nvPr>
            <p:ph type="dt" sz="half" idx="10"/>
          </p:nvPr>
        </p:nvSpPr>
        <p:spPr/>
        <p:txBody>
          <a:bodyPr/>
          <a:lstStyle>
            <a:lvl1pPr>
              <a:defRPr/>
            </a:lvl1pPr>
          </a:lstStyle>
          <a:p>
            <a:pPr>
              <a:defRPr/>
            </a:pPr>
            <a:fld id="{3005A158-BBD2-4F56-BDA1-1674C97FD41C}" type="datetimeFigureOut">
              <a:rPr lang="en-US"/>
              <a:pPr>
                <a:defRPr/>
              </a:pPr>
              <a:t>4/6/2021</a:t>
            </a:fld>
            <a:endParaRPr lang="en-US"/>
          </a:p>
        </p:txBody>
      </p:sp>
      <p:sp>
        <p:nvSpPr>
          <p:cNvPr id="5" name="Footer Placeholder 3">
            <a:extLst>
              <a:ext uri="{FF2B5EF4-FFF2-40B4-BE49-F238E27FC236}">
                <a16:creationId xmlns:a16="http://schemas.microsoft.com/office/drawing/2014/main" id="{9C648BA0-8243-49F8-A7E7-82C88756DF8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5">
            <a:extLst>
              <a:ext uri="{FF2B5EF4-FFF2-40B4-BE49-F238E27FC236}">
                <a16:creationId xmlns:a16="http://schemas.microsoft.com/office/drawing/2014/main" id="{16C702F4-3A36-415C-9BDA-4BC777743F25}"/>
              </a:ext>
            </a:extLst>
          </p:cNvPr>
          <p:cNvSpPr>
            <a:spLocks noGrp="1"/>
          </p:cNvSpPr>
          <p:nvPr>
            <p:ph type="sldNum" sz="quarter" idx="12"/>
          </p:nvPr>
        </p:nvSpPr>
        <p:spPr/>
        <p:txBody>
          <a:bodyPr/>
          <a:lstStyle>
            <a:lvl1pPr>
              <a:defRPr/>
            </a:lvl1pPr>
          </a:lstStyle>
          <a:p>
            <a:fld id="{AE453097-32CD-40BA-9E94-8CC416C9BE15}" type="slidenum">
              <a:rPr lang="en-US" altLang="en-US"/>
              <a:pPr/>
              <a:t>‹#›</a:t>
            </a:fld>
            <a:endParaRPr lang="en-US" altLang="en-US"/>
          </a:p>
        </p:txBody>
      </p:sp>
    </p:spTree>
    <p:extLst>
      <p:ext uri="{BB962C8B-B14F-4D97-AF65-F5344CB8AC3E}">
        <p14:creationId xmlns:p14="http://schemas.microsoft.com/office/powerpoint/2010/main" val="4682066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06217"/>
            <a:ext cx="1524000" cy="4388644"/>
          </a:xfrm>
        </p:spPr>
        <p:txBody>
          <a:bodyPr vert="eaVert" anchor="t"/>
          <a:lstStyle/>
          <a:p>
            <a:r>
              <a:rPr lang="en-US"/>
              <a:t>Click to edit Master title style</a:t>
            </a:r>
          </a:p>
        </p:txBody>
      </p:sp>
      <p:sp>
        <p:nvSpPr>
          <p:cNvPr id="3" name="Vertical Text Placeholder 2"/>
          <p:cNvSpPr>
            <a:spLocks noGrp="1"/>
          </p:cNvSpPr>
          <p:nvPr>
            <p:ph type="body" orient="vert" idx="1"/>
          </p:nvPr>
        </p:nvSpPr>
        <p:spPr>
          <a:xfrm>
            <a:off x="457200" y="20598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5F9465-9F52-46D9-96F2-BB1404F624E7}"/>
              </a:ext>
            </a:extLst>
          </p:cNvPr>
          <p:cNvSpPr>
            <a:spLocks noGrp="1"/>
          </p:cNvSpPr>
          <p:nvPr>
            <p:ph type="dt" sz="half" idx="10"/>
          </p:nvPr>
        </p:nvSpPr>
        <p:spPr>
          <a:xfrm>
            <a:off x="4243389" y="4918472"/>
            <a:ext cx="2001837" cy="170259"/>
          </a:xfrm>
        </p:spPr>
        <p:txBody>
          <a:bodyPr/>
          <a:lstStyle>
            <a:lvl1pPr>
              <a:defRPr/>
            </a:lvl1pPr>
            <a:extLst/>
          </a:lstStyle>
          <a:p>
            <a:pPr>
              <a:defRPr/>
            </a:pPr>
            <a:fld id="{71AB5BD1-E422-409A-815F-F45BA76F921E}" type="datetimeFigureOut">
              <a:rPr lang="en-US"/>
              <a:pPr>
                <a:defRPr/>
              </a:pPr>
              <a:t>4/6/2021</a:t>
            </a:fld>
            <a:endParaRPr lang="en-US"/>
          </a:p>
        </p:txBody>
      </p:sp>
      <p:sp>
        <p:nvSpPr>
          <p:cNvPr id="5" name="Footer Placeholder 4">
            <a:extLst>
              <a:ext uri="{FF2B5EF4-FFF2-40B4-BE49-F238E27FC236}">
                <a16:creationId xmlns:a16="http://schemas.microsoft.com/office/drawing/2014/main" id="{1604D17B-55C0-4042-A6D0-299D13FC7C20}"/>
              </a:ext>
            </a:extLst>
          </p:cNvPr>
          <p:cNvSpPr>
            <a:spLocks noGrp="1"/>
          </p:cNvSpPr>
          <p:nvPr>
            <p:ph type="ftr" sz="quarter" idx="11"/>
          </p:nvPr>
        </p:nvSpPr>
        <p:spPr>
          <a:xfrm>
            <a:off x="457200" y="4917281"/>
            <a:ext cx="3657600" cy="171450"/>
          </a:xfrm>
        </p:spPr>
        <p:txBody>
          <a:bodyPr/>
          <a:lstStyle>
            <a:lvl1pPr>
              <a:defRPr/>
            </a:lvl1pPr>
            <a:extLst/>
          </a:lstStyle>
          <a:p>
            <a:pPr>
              <a:defRPr/>
            </a:pPr>
            <a:endParaRPr lang="en-US"/>
          </a:p>
        </p:txBody>
      </p:sp>
      <p:sp>
        <p:nvSpPr>
          <p:cNvPr id="6" name="Slide Number Placeholder 5">
            <a:extLst>
              <a:ext uri="{FF2B5EF4-FFF2-40B4-BE49-F238E27FC236}">
                <a16:creationId xmlns:a16="http://schemas.microsoft.com/office/drawing/2014/main" id="{B0DA9DD5-E827-49FE-BD06-ADC9CEE98C3D}"/>
              </a:ext>
            </a:extLst>
          </p:cNvPr>
          <p:cNvSpPr>
            <a:spLocks noGrp="1"/>
          </p:cNvSpPr>
          <p:nvPr>
            <p:ph type="sldNum" sz="quarter" idx="12"/>
          </p:nvPr>
        </p:nvSpPr>
        <p:spPr>
          <a:xfrm>
            <a:off x="6254751" y="4914900"/>
            <a:ext cx="587375" cy="171450"/>
          </a:xfrm>
        </p:spPr>
        <p:txBody>
          <a:bodyPr/>
          <a:lstStyle>
            <a:lvl1pPr>
              <a:defRPr/>
            </a:lvl1pPr>
          </a:lstStyle>
          <a:p>
            <a:fld id="{4F491088-BC62-41DD-ACE3-28D02F4A2FD5}" type="slidenum">
              <a:rPr lang="en-US" altLang="en-US"/>
              <a:pPr/>
              <a:t>‹#›</a:t>
            </a:fld>
            <a:endParaRPr lang="en-US" altLang="en-US"/>
          </a:p>
        </p:txBody>
      </p:sp>
    </p:spTree>
    <p:extLst>
      <p:ext uri="{BB962C8B-B14F-4D97-AF65-F5344CB8AC3E}">
        <p14:creationId xmlns:p14="http://schemas.microsoft.com/office/powerpoint/2010/main" val="146144164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EFB64F4-72E6-4E3B-B1E2-A65D78BD85BF}"/>
              </a:ext>
            </a:extLst>
          </p:cNvPr>
          <p:cNvCxnSpPr/>
          <p:nvPr/>
        </p:nvCxnSpPr>
        <p:spPr>
          <a:xfrm>
            <a:off x="1463675" y="2662238"/>
            <a:ext cx="2971800" cy="1191"/>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6F11621-78D9-437A-B478-62E25969F313}"/>
              </a:ext>
            </a:extLst>
          </p:cNvPr>
          <p:cNvCxnSpPr/>
          <p:nvPr/>
        </p:nvCxnSpPr>
        <p:spPr>
          <a:xfrm>
            <a:off x="4708525" y="2662238"/>
            <a:ext cx="2971800" cy="1191"/>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D50E70F2-8D09-45F0-ABA3-0EAC109C88D6}"/>
              </a:ext>
            </a:extLst>
          </p:cNvPr>
          <p:cNvSpPr/>
          <p:nvPr/>
        </p:nvSpPr>
        <p:spPr>
          <a:xfrm>
            <a:off x="4540250" y="2644379"/>
            <a:ext cx="46038" cy="34528"/>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endParaRPr lang="en-US" sz="1050">
              <a:solidFill>
                <a:prstClr val="white"/>
              </a:solidFill>
            </a:endParaRPr>
          </a:p>
        </p:txBody>
      </p:sp>
      <p:sp>
        <p:nvSpPr>
          <p:cNvPr id="9" name="Subtitle 8"/>
          <p:cNvSpPr>
            <a:spLocks noGrp="1"/>
          </p:cNvSpPr>
          <p:nvPr>
            <p:ph type="subTitle" idx="1"/>
          </p:nvPr>
        </p:nvSpPr>
        <p:spPr>
          <a:xfrm>
            <a:off x="457200" y="2774853"/>
            <a:ext cx="8305800" cy="857250"/>
          </a:xfrm>
        </p:spPr>
        <p:txBody>
          <a:bodyPr>
            <a:noAutofit/>
          </a:bodyPr>
          <a:lstStyle>
            <a:lvl1pPr marL="0" indent="0" algn="ctr">
              <a:buNone/>
              <a:defRPr sz="1650" spc="75" baseline="0">
                <a:solidFill>
                  <a:schemeClr val="tx2"/>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en-US"/>
              <a:t>Click to edit Master subtitle style</a:t>
            </a:r>
          </a:p>
        </p:txBody>
      </p:sp>
      <p:sp>
        <p:nvSpPr>
          <p:cNvPr id="28" name="Title 27"/>
          <p:cNvSpPr>
            <a:spLocks noGrp="1"/>
          </p:cNvSpPr>
          <p:nvPr>
            <p:ph type="ctrTitle"/>
          </p:nvPr>
        </p:nvSpPr>
        <p:spPr>
          <a:xfrm>
            <a:off x="457200" y="1075299"/>
            <a:ext cx="8305800" cy="1485900"/>
          </a:xfrm>
          <a:ln w="6350" cap="rnd">
            <a:noFill/>
          </a:ln>
        </p:spPr>
        <p:txBody>
          <a:bodyPr>
            <a:noAutofit/>
          </a:bodyPr>
          <a:lstStyle>
            <a:lvl1pPr algn="ctr">
              <a:defRPr lang="en-US" sz="36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a:extLst>
              <a:ext uri="{FF2B5EF4-FFF2-40B4-BE49-F238E27FC236}">
                <a16:creationId xmlns:a16="http://schemas.microsoft.com/office/drawing/2014/main" id="{BC812060-9B13-4D1A-B420-77AF7E5DB41C}"/>
              </a:ext>
            </a:extLst>
          </p:cNvPr>
          <p:cNvSpPr>
            <a:spLocks noGrp="1"/>
          </p:cNvSpPr>
          <p:nvPr>
            <p:ph type="dt" sz="half" idx="10"/>
          </p:nvPr>
        </p:nvSpPr>
        <p:spPr/>
        <p:txBody>
          <a:bodyPr/>
          <a:lstStyle>
            <a:lvl1pPr>
              <a:defRPr/>
            </a:lvl1pPr>
          </a:lstStyle>
          <a:p>
            <a:pPr>
              <a:defRPr/>
            </a:pPr>
            <a:fld id="{F3768D55-95A9-4E95-A9AD-32DB316654B9}" type="datetimeFigureOut">
              <a:rPr lang="en-US"/>
              <a:pPr>
                <a:defRPr/>
              </a:pPr>
              <a:t>4/6/2021</a:t>
            </a:fld>
            <a:endParaRPr lang="en-US"/>
          </a:p>
        </p:txBody>
      </p:sp>
      <p:sp>
        <p:nvSpPr>
          <p:cNvPr id="8" name="Slide Number Placeholder 15">
            <a:extLst>
              <a:ext uri="{FF2B5EF4-FFF2-40B4-BE49-F238E27FC236}">
                <a16:creationId xmlns:a16="http://schemas.microsoft.com/office/drawing/2014/main" id="{849FC95F-E1ED-4E8E-B693-976A30ACDAC5}"/>
              </a:ext>
            </a:extLst>
          </p:cNvPr>
          <p:cNvSpPr>
            <a:spLocks noGrp="1"/>
          </p:cNvSpPr>
          <p:nvPr>
            <p:ph type="sldNum" sz="quarter" idx="11"/>
          </p:nvPr>
        </p:nvSpPr>
        <p:spPr/>
        <p:txBody>
          <a:bodyPr/>
          <a:lstStyle>
            <a:lvl1pPr>
              <a:defRPr/>
            </a:lvl1pPr>
          </a:lstStyle>
          <a:p>
            <a:fld id="{B2709582-DB62-4E62-BE02-EB384507556C}" type="slidenum">
              <a:rPr lang="en-US" altLang="en-US"/>
              <a:pPr/>
              <a:t>‹#›</a:t>
            </a:fld>
            <a:endParaRPr lang="en-US" altLang="en-US"/>
          </a:p>
        </p:txBody>
      </p:sp>
      <p:sp>
        <p:nvSpPr>
          <p:cNvPr id="10" name="Footer Placeholder 16">
            <a:extLst>
              <a:ext uri="{FF2B5EF4-FFF2-40B4-BE49-F238E27FC236}">
                <a16:creationId xmlns:a16="http://schemas.microsoft.com/office/drawing/2014/main" id="{657C5AF1-1606-4186-98D6-AE621EDF4F43}"/>
              </a:ext>
            </a:extLst>
          </p:cNvPr>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47576067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143000"/>
            <a:ext cx="82296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a:extLst>
              <a:ext uri="{FF2B5EF4-FFF2-40B4-BE49-F238E27FC236}">
                <a16:creationId xmlns:a16="http://schemas.microsoft.com/office/drawing/2014/main" id="{8562A3D5-1E69-4216-86ED-01AF9AE6DCFD}"/>
              </a:ext>
            </a:extLst>
          </p:cNvPr>
          <p:cNvSpPr>
            <a:spLocks noGrp="1"/>
          </p:cNvSpPr>
          <p:nvPr>
            <p:ph type="dt" sz="half" idx="10"/>
          </p:nvPr>
        </p:nvSpPr>
        <p:spPr/>
        <p:txBody>
          <a:bodyPr/>
          <a:lstStyle>
            <a:lvl1pPr>
              <a:defRPr/>
            </a:lvl1pPr>
          </a:lstStyle>
          <a:p>
            <a:pPr>
              <a:defRPr/>
            </a:pPr>
            <a:fld id="{3EF3FEC4-2E82-41DB-B43E-52BE2933B299}" type="datetimeFigureOut">
              <a:rPr lang="en-US"/>
              <a:pPr>
                <a:defRPr/>
              </a:pPr>
              <a:t>4/6/2021</a:t>
            </a:fld>
            <a:endParaRPr lang="en-US"/>
          </a:p>
        </p:txBody>
      </p:sp>
      <p:sp>
        <p:nvSpPr>
          <p:cNvPr id="5" name="Footer Placeholder 9">
            <a:extLst>
              <a:ext uri="{FF2B5EF4-FFF2-40B4-BE49-F238E27FC236}">
                <a16:creationId xmlns:a16="http://schemas.microsoft.com/office/drawing/2014/main" id="{081FAC45-03F1-4FC0-99BA-22F44D2C541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1">
            <a:extLst>
              <a:ext uri="{FF2B5EF4-FFF2-40B4-BE49-F238E27FC236}">
                <a16:creationId xmlns:a16="http://schemas.microsoft.com/office/drawing/2014/main" id="{A7502160-ADA1-4B72-9197-7FE740F258FE}"/>
              </a:ext>
            </a:extLst>
          </p:cNvPr>
          <p:cNvSpPr>
            <a:spLocks noGrp="1"/>
          </p:cNvSpPr>
          <p:nvPr>
            <p:ph type="sldNum" sz="quarter" idx="12"/>
          </p:nvPr>
        </p:nvSpPr>
        <p:spPr/>
        <p:txBody>
          <a:bodyPr/>
          <a:lstStyle>
            <a:lvl1pPr>
              <a:defRPr/>
            </a:lvl1pPr>
          </a:lstStyle>
          <a:p>
            <a:fld id="{246C3379-EC75-4CB0-972F-B7B25AB43A14}" type="slidenum">
              <a:rPr lang="en-US" altLang="en-US"/>
              <a:pPr/>
              <a:t>‹#›</a:t>
            </a:fld>
            <a:endParaRPr lang="en-US" altLang="en-US"/>
          </a:p>
        </p:txBody>
      </p:sp>
    </p:spTree>
    <p:extLst>
      <p:ext uri="{BB962C8B-B14F-4D97-AF65-F5344CB8AC3E}">
        <p14:creationId xmlns:p14="http://schemas.microsoft.com/office/powerpoint/2010/main" val="210487184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455D565-0355-4D65-A12D-6BB9BB9BA97D}"/>
              </a:ext>
            </a:extLst>
          </p:cNvPr>
          <p:cNvCxnSpPr/>
          <p:nvPr/>
        </p:nvCxnSpPr>
        <p:spPr>
          <a:xfrm>
            <a:off x="685800" y="3687366"/>
            <a:ext cx="7924800" cy="357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2628900"/>
            <a:ext cx="7924800" cy="1028700"/>
          </a:xfrm>
        </p:spPr>
        <p:txBody>
          <a:bodyPr>
            <a:noAutofit/>
          </a:bodyPr>
          <a:lstStyle>
            <a:lvl1pPr algn="l" rtl="0">
              <a:spcBef>
                <a:spcPct val="0"/>
              </a:spcBef>
              <a:buNone/>
              <a:defRPr lang="en-US" sz="36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3719148"/>
            <a:ext cx="7924800" cy="738552"/>
          </a:xfrm>
        </p:spPr>
        <p:txBody>
          <a:bodyPr/>
          <a:lstStyle>
            <a:lvl1pPr marL="0" indent="0">
              <a:buNone/>
              <a:defRPr sz="1500" spc="75" baseline="0">
                <a:solidFill>
                  <a:schemeClr val="tx2"/>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a:r>
              <a:rPr lang="en-US"/>
              <a:t>Click to edit Master text styles</a:t>
            </a:r>
          </a:p>
        </p:txBody>
      </p:sp>
      <p:sp>
        <p:nvSpPr>
          <p:cNvPr id="5" name="Date Placeholder 3">
            <a:extLst>
              <a:ext uri="{FF2B5EF4-FFF2-40B4-BE49-F238E27FC236}">
                <a16:creationId xmlns:a16="http://schemas.microsoft.com/office/drawing/2014/main" id="{FF0190B3-A83B-4302-89AE-C5D218940CE9}"/>
              </a:ext>
            </a:extLst>
          </p:cNvPr>
          <p:cNvSpPr>
            <a:spLocks noGrp="1"/>
          </p:cNvSpPr>
          <p:nvPr>
            <p:ph type="dt" sz="half" idx="10"/>
          </p:nvPr>
        </p:nvSpPr>
        <p:spPr/>
        <p:txBody>
          <a:bodyPr/>
          <a:lstStyle>
            <a:lvl1pPr>
              <a:defRPr/>
            </a:lvl1pPr>
          </a:lstStyle>
          <a:p>
            <a:pPr>
              <a:defRPr/>
            </a:pPr>
            <a:fld id="{2E16ACD4-10DC-4B63-A356-14D23DFBEEA7}" type="datetimeFigureOut">
              <a:rPr lang="en-US"/>
              <a:pPr>
                <a:defRPr/>
              </a:pPr>
              <a:t>4/6/2021</a:t>
            </a:fld>
            <a:endParaRPr lang="en-US"/>
          </a:p>
        </p:txBody>
      </p:sp>
      <p:sp>
        <p:nvSpPr>
          <p:cNvPr id="6" name="Footer Placeholder 4">
            <a:extLst>
              <a:ext uri="{FF2B5EF4-FFF2-40B4-BE49-F238E27FC236}">
                <a16:creationId xmlns:a16="http://schemas.microsoft.com/office/drawing/2014/main" id="{A46825C4-48DC-456E-9687-FCA8567B466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697AC4D-2635-4C31-85F6-55A220BCE337}"/>
              </a:ext>
            </a:extLst>
          </p:cNvPr>
          <p:cNvSpPr>
            <a:spLocks noGrp="1"/>
          </p:cNvSpPr>
          <p:nvPr>
            <p:ph type="sldNum" sz="quarter" idx="12"/>
          </p:nvPr>
        </p:nvSpPr>
        <p:spPr/>
        <p:txBody>
          <a:bodyPr/>
          <a:lstStyle>
            <a:lvl1pPr>
              <a:defRPr/>
            </a:lvl1pPr>
          </a:lstStyle>
          <a:p>
            <a:fld id="{876ED18D-1053-494D-9196-5E87E7AA077C}" type="slidenum">
              <a:rPr lang="en-US" altLang="en-US"/>
              <a:pPr/>
              <a:t>‹#›</a:t>
            </a:fld>
            <a:endParaRPr lang="en-US" altLang="en-US"/>
          </a:p>
        </p:txBody>
      </p:sp>
    </p:spTree>
    <p:extLst>
      <p:ext uri="{BB962C8B-B14F-4D97-AF65-F5344CB8AC3E}">
        <p14:creationId xmlns:p14="http://schemas.microsoft.com/office/powerpoint/2010/main" val="366466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4" name="Google Shape;54;p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5" name="Google Shape;55;p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1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58373361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143000"/>
            <a:ext cx="405993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143000"/>
            <a:ext cx="4059936"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a:extLst>
              <a:ext uri="{FF2B5EF4-FFF2-40B4-BE49-F238E27FC236}">
                <a16:creationId xmlns:a16="http://schemas.microsoft.com/office/drawing/2014/main" id="{4E739141-8972-4E41-842A-46E9F1E7CA70}"/>
              </a:ext>
            </a:extLst>
          </p:cNvPr>
          <p:cNvSpPr>
            <a:spLocks noGrp="1"/>
          </p:cNvSpPr>
          <p:nvPr>
            <p:ph type="dt" sz="half" idx="10"/>
          </p:nvPr>
        </p:nvSpPr>
        <p:spPr/>
        <p:txBody>
          <a:bodyPr/>
          <a:lstStyle>
            <a:lvl1pPr>
              <a:defRPr/>
            </a:lvl1pPr>
          </a:lstStyle>
          <a:p>
            <a:pPr>
              <a:defRPr/>
            </a:pPr>
            <a:fld id="{8875EF26-141B-4CAD-B608-E2D1E5D62D89}" type="datetimeFigureOut">
              <a:rPr lang="en-US"/>
              <a:pPr>
                <a:defRPr/>
              </a:pPr>
              <a:t>4/6/2021</a:t>
            </a:fld>
            <a:endParaRPr lang="en-US"/>
          </a:p>
        </p:txBody>
      </p:sp>
      <p:sp>
        <p:nvSpPr>
          <p:cNvPr id="6" name="Footer Placeholder 9">
            <a:extLst>
              <a:ext uri="{FF2B5EF4-FFF2-40B4-BE49-F238E27FC236}">
                <a16:creationId xmlns:a16="http://schemas.microsoft.com/office/drawing/2014/main" id="{C1BFD84E-2DA2-4D3E-9BE5-D576EA43778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1">
            <a:extLst>
              <a:ext uri="{FF2B5EF4-FFF2-40B4-BE49-F238E27FC236}">
                <a16:creationId xmlns:a16="http://schemas.microsoft.com/office/drawing/2014/main" id="{40947610-21C9-4487-A7F4-C81B55161522}"/>
              </a:ext>
            </a:extLst>
          </p:cNvPr>
          <p:cNvSpPr>
            <a:spLocks noGrp="1"/>
          </p:cNvSpPr>
          <p:nvPr>
            <p:ph type="sldNum" sz="quarter" idx="12"/>
          </p:nvPr>
        </p:nvSpPr>
        <p:spPr/>
        <p:txBody>
          <a:bodyPr/>
          <a:lstStyle>
            <a:lvl1pPr>
              <a:defRPr/>
            </a:lvl1pPr>
          </a:lstStyle>
          <a:p>
            <a:fld id="{DE0F48F0-34DF-42F0-932E-A5EBF205D9A4}" type="slidenum">
              <a:rPr lang="en-US" altLang="en-US"/>
              <a:pPr/>
              <a:t>‹#›</a:t>
            </a:fld>
            <a:endParaRPr lang="en-US" altLang="en-US"/>
          </a:p>
        </p:txBody>
      </p:sp>
    </p:spTree>
    <p:extLst>
      <p:ext uri="{BB962C8B-B14F-4D97-AF65-F5344CB8AC3E}">
        <p14:creationId xmlns:p14="http://schemas.microsoft.com/office/powerpoint/2010/main" val="184977808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4FCC3F32-2C25-4F20-80D6-62025156E52D}"/>
              </a:ext>
            </a:extLst>
          </p:cNvPr>
          <p:cNvCxnSpPr/>
          <p:nvPr/>
        </p:nvCxnSpPr>
        <p:spPr>
          <a:xfrm>
            <a:off x="563564" y="1634729"/>
            <a:ext cx="3748087" cy="1190"/>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D6C8F15-BD61-4997-B652-B24951CD34D7}"/>
              </a:ext>
            </a:extLst>
          </p:cNvPr>
          <p:cNvCxnSpPr/>
          <p:nvPr/>
        </p:nvCxnSpPr>
        <p:spPr>
          <a:xfrm>
            <a:off x="4754564" y="1634729"/>
            <a:ext cx="3749675" cy="1190"/>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049695"/>
            <a:ext cx="4040188" cy="5715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1950" b="1">
                <a:solidFill>
                  <a:schemeClr val="tx2"/>
                </a:solidFill>
              </a:defRPr>
            </a:lvl1pPr>
            <a:lvl2pPr>
              <a:buNone/>
              <a:defRPr sz="1500" b="1"/>
            </a:lvl2pPr>
            <a:lvl3pPr>
              <a:buNone/>
              <a:defRPr sz="1350" b="1"/>
            </a:lvl3pPr>
            <a:lvl4pPr>
              <a:buNone/>
              <a:defRPr sz="1200" b="1"/>
            </a:lvl4pPr>
            <a:lvl5pPr>
              <a:buNone/>
              <a:defRPr sz="1200" b="1"/>
            </a:lvl5pPr>
          </a:lstStyle>
          <a:p>
            <a:pPr lvl="0"/>
            <a:r>
              <a:rPr lang="en-US"/>
              <a:t>Click to edit Master text styles</a:t>
            </a:r>
          </a:p>
        </p:txBody>
      </p:sp>
      <p:sp>
        <p:nvSpPr>
          <p:cNvPr id="32" name="Content Placeholder 31"/>
          <p:cNvSpPr>
            <a:spLocks noGrp="1"/>
          </p:cNvSpPr>
          <p:nvPr>
            <p:ph sz="half" idx="2"/>
          </p:nvPr>
        </p:nvSpPr>
        <p:spPr>
          <a:xfrm>
            <a:off x="457200" y="1651422"/>
            <a:ext cx="4038600" cy="29352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1651422"/>
            <a:ext cx="4038600" cy="29352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16586"/>
            <a:ext cx="8229600" cy="85725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049695"/>
            <a:ext cx="4040188" cy="5715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1950" b="1" baseline="0">
                <a:solidFill>
                  <a:schemeClr val="tx2"/>
                </a:solidFill>
              </a:defRPr>
            </a:lvl1pPr>
            <a:lvl2pPr>
              <a:buNone/>
              <a:defRPr sz="1500" b="1"/>
            </a:lvl2pPr>
            <a:lvl3pPr>
              <a:buNone/>
              <a:defRPr sz="1350" b="1"/>
            </a:lvl3pPr>
            <a:lvl4pPr>
              <a:buNone/>
              <a:defRPr sz="1200" b="1"/>
            </a:lvl4pPr>
            <a:lvl5pPr>
              <a:buNone/>
              <a:defRPr sz="1200" b="1"/>
            </a:lvl5pPr>
          </a:lstStyle>
          <a:p>
            <a:pPr lvl="0"/>
            <a:r>
              <a:rPr lang="en-US"/>
              <a:t>Click to edit Master text styles</a:t>
            </a:r>
          </a:p>
        </p:txBody>
      </p:sp>
      <p:sp>
        <p:nvSpPr>
          <p:cNvPr id="9" name="Slide Number Placeholder 8">
            <a:extLst>
              <a:ext uri="{FF2B5EF4-FFF2-40B4-BE49-F238E27FC236}">
                <a16:creationId xmlns:a16="http://schemas.microsoft.com/office/drawing/2014/main" id="{BE702F03-467D-49E3-BE83-79A2C221F7C0}"/>
              </a:ext>
            </a:extLst>
          </p:cNvPr>
          <p:cNvSpPr>
            <a:spLocks noGrp="1"/>
          </p:cNvSpPr>
          <p:nvPr>
            <p:ph type="sldNum" sz="quarter" idx="10"/>
          </p:nvPr>
        </p:nvSpPr>
        <p:spPr/>
        <p:txBody>
          <a:bodyPr/>
          <a:lstStyle>
            <a:lvl1pPr>
              <a:defRPr/>
            </a:lvl1pPr>
          </a:lstStyle>
          <a:p>
            <a:fld id="{7A4B0D30-8A82-42CF-B26F-119568448C90}" type="slidenum">
              <a:rPr lang="en-US" altLang="en-US"/>
              <a:pPr/>
              <a:t>‹#›</a:t>
            </a:fld>
            <a:endParaRPr lang="en-US" altLang="en-US"/>
          </a:p>
        </p:txBody>
      </p:sp>
      <p:sp>
        <p:nvSpPr>
          <p:cNvPr id="10" name="Footer Placeholder 7">
            <a:extLst>
              <a:ext uri="{FF2B5EF4-FFF2-40B4-BE49-F238E27FC236}">
                <a16:creationId xmlns:a16="http://schemas.microsoft.com/office/drawing/2014/main" id="{C6D38C3E-09C3-43E1-8B6B-42D7F112F6F5}"/>
              </a:ext>
            </a:extLst>
          </p:cNvPr>
          <p:cNvSpPr>
            <a:spLocks noGrp="1"/>
          </p:cNvSpPr>
          <p:nvPr>
            <p:ph type="ftr" sz="quarter" idx="11"/>
          </p:nvPr>
        </p:nvSpPr>
        <p:spPr/>
        <p:txBody>
          <a:bodyPr/>
          <a:lstStyle>
            <a:lvl1pPr>
              <a:defRPr/>
            </a:lvl1pPr>
          </a:lstStyle>
          <a:p>
            <a:pPr>
              <a:defRPr/>
            </a:pPr>
            <a:endParaRPr lang="en-US"/>
          </a:p>
        </p:txBody>
      </p:sp>
      <p:sp>
        <p:nvSpPr>
          <p:cNvPr id="11" name="Date Placeholder 6">
            <a:extLst>
              <a:ext uri="{FF2B5EF4-FFF2-40B4-BE49-F238E27FC236}">
                <a16:creationId xmlns:a16="http://schemas.microsoft.com/office/drawing/2014/main" id="{775DFA7F-4692-4834-ADA5-1D29F7B1102A}"/>
              </a:ext>
            </a:extLst>
          </p:cNvPr>
          <p:cNvSpPr>
            <a:spLocks noGrp="1"/>
          </p:cNvSpPr>
          <p:nvPr>
            <p:ph type="dt" sz="half" idx="12"/>
          </p:nvPr>
        </p:nvSpPr>
        <p:spPr/>
        <p:txBody>
          <a:bodyPr/>
          <a:lstStyle>
            <a:lvl1pPr>
              <a:defRPr/>
            </a:lvl1pPr>
          </a:lstStyle>
          <a:p>
            <a:pPr>
              <a:defRPr/>
            </a:pPr>
            <a:fld id="{86C1CBD2-E29F-4787-AF2B-88C7B32AF5BF}" type="datetimeFigureOut">
              <a:rPr lang="en-US"/>
              <a:pPr>
                <a:defRPr/>
              </a:pPr>
              <a:t>4/6/2021</a:t>
            </a:fld>
            <a:endParaRPr lang="en-US"/>
          </a:p>
        </p:txBody>
      </p:sp>
    </p:spTree>
    <p:extLst>
      <p:ext uri="{BB962C8B-B14F-4D97-AF65-F5344CB8AC3E}">
        <p14:creationId xmlns:p14="http://schemas.microsoft.com/office/powerpoint/2010/main" val="375792922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a:extLst>
              <a:ext uri="{FF2B5EF4-FFF2-40B4-BE49-F238E27FC236}">
                <a16:creationId xmlns:a16="http://schemas.microsoft.com/office/drawing/2014/main" id="{C7F18C64-F61A-4BAF-ACC3-68B0EB508965}"/>
              </a:ext>
            </a:extLst>
          </p:cNvPr>
          <p:cNvSpPr>
            <a:spLocks noGrp="1"/>
          </p:cNvSpPr>
          <p:nvPr>
            <p:ph type="dt" sz="half" idx="10"/>
          </p:nvPr>
        </p:nvSpPr>
        <p:spPr/>
        <p:txBody>
          <a:bodyPr/>
          <a:lstStyle>
            <a:lvl1pPr>
              <a:defRPr/>
            </a:lvl1pPr>
          </a:lstStyle>
          <a:p>
            <a:pPr>
              <a:defRPr/>
            </a:pPr>
            <a:fld id="{AEDEC30B-05A6-4B0A-825E-52A301DB6AAE}" type="datetimeFigureOut">
              <a:rPr lang="en-US"/>
              <a:pPr>
                <a:defRPr/>
              </a:pPr>
              <a:t>4/6/2021</a:t>
            </a:fld>
            <a:endParaRPr lang="en-US"/>
          </a:p>
        </p:txBody>
      </p:sp>
      <p:sp>
        <p:nvSpPr>
          <p:cNvPr id="4" name="Footer Placeholder 9">
            <a:extLst>
              <a:ext uri="{FF2B5EF4-FFF2-40B4-BE49-F238E27FC236}">
                <a16:creationId xmlns:a16="http://schemas.microsoft.com/office/drawing/2014/main" id="{880B8315-9A67-4147-B9AB-4301C3B8F37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21">
            <a:extLst>
              <a:ext uri="{FF2B5EF4-FFF2-40B4-BE49-F238E27FC236}">
                <a16:creationId xmlns:a16="http://schemas.microsoft.com/office/drawing/2014/main" id="{01998A68-B853-42EA-B68E-21949CADD067}"/>
              </a:ext>
            </a:extLst>
          </p:cNvPr>
          <p:cNvSpPr>
            <a:spLocks noGrp="1"/>
          </p:cNvSpPr>
          <p:nvPr>
            <p:ph type="sldNum" sz="quarter" idx="12"/>
          </p:nvPr>
        </p:nvSpPr>
        <p:spPr/>
        <p:txBody>
          <a:bodyPr/>
          <a:lstStyle>
            <a:lvl1pPr>
              <a:defRPr/>
            </a:lvl1pPr>
          </a:lstStyle>
          <a:p>
            <a:fld id="{45999E30-678B-40D2-A397-76BDE1BA3121}" type="slidenum">
              <a:rPr lang="en-US" altLang="en-US"/>
              <a:pPr/>
              <a:t>‹#›</a:t>
            </a:fld>
            <a:endParaRPr lang="en-US" altLang="en-US"/>
          </a:p>
        </p:txBody>
      </p:sp>
    </p:spTree>
    <p:extLst>
      <p:ext uri="{BB962C8B-B14F-4D97-AF65-F5344CB8AC3E}">
        <p14:creationId xmlns:p14="http://schemas.microsoft.com/office/powerpoint/2010/main" val="75942793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a:extLst>
              <a:ext uri="{FF2B5EF4-FFF2-40B4-BE49-F238E27FC236}">
                <a16:creationId xmlns:a16="http://schemas.microsoft.com/office/drawing/2014/main" id="{37829C54-0D52-4F50-AAE2-967430088140}"/>
              </a:ext>
            </a:extLst>
          </p:cNvPr>
          <p:cNvSpPr>
            <a:spLocks noGrp="1"/>
          </p:cNvSpPr>
          <p:nvPr>
            <p:ph type="dt" sz="half" idx="10"/>
          </p:nvPr>
        </p:nvSpPr>
        <p:spPr/>
        <p:txBody>
          <a:bodyPr/>
          <a:lstStyle>
            <a:lvl1pPr>
              <a:defRPr/>
            </a:lvl1pPr>
          </a:lstStyle>
          <a:p>
            <a:pPr>
              <a:defRPr/>
            </a:pPr>
            <a:fld id="{31FCE9A6-DBC9-4A98-953C-C0B39FEE4118}" type="datetimeFigureOut">
              <a:rPr lang="en-US"/>
              <a:pPr>
                <a:defRPr/>
              </a:pPr>
              <a:t>4/6/2021</a:t>
            </a:fld>
            <a:endParaRPr lang="en-US"/>
          </a:p>
        </p:txBody>
      </p:sp>
      <p:sp>
        <p:nvSpPr>
          <p:cNvPr id="3" name="Footer Placeholder 9">
            <a:extLst>
              <a:ext uri="{FF2B5EF4-FFF2-40B4-BE49-F238E27FC236}">
                <a16:creationId xmlns:a16="http://schemas.microsoft.com/office/drawing/2014/main" id="{FEB5CC16-BBF9-4321-8417-E27D92B5F91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21">
            <a:extLst>
              <a:ext uri="{FF2B5EF4-FFF2-40B4-BE49-F238E27FC236}">
                <a16:creationId xmlns:a16="http://schemas.microsoft.com/office/drawing/2014/main" id="{C6711DF1-A124-4790-8DB3-ABF848FCB9FA}"/>
              </a:ext>
            </a:extLst>
          </p:cNvPr>
          <p:cNvSpPr>
            <a:spLocks noGrp="1"/>
          </p:cNvSpPr>
          <p:nvPr>
            <p:ph type="sldNum" sz="quarter" idx="12"/>
          </p:nvPr>
        </p:nvSpPr>
        <p:spPr/>
        <p:txBody>
          <a:bodyPr/>
          <a:lstStyle>
            <a:lvl1pPr>
              <a:defRPr/>
            </a:lvl1pPr>
          </a:lstStyle>
          <a:p>
            <a:fld id="{3F77A703-7F83-4EB5-A045-9EA16DF582A7}" type="slidenum">
              <a:rPr lang="en-US" altLang="en-US"/>
              <a:pPr/>
              <a:t>‹#›</a:t>
            </a:fld>
            <a:endParaRPr lang="en-US" altLang="en-US"/>
          </a:p>
        </p:txBody>
      </p:sp>
    </p:spTree>
    <p:extLst>
      <p:ext uri="{BB962C8B-B14F-4D97-AF65-F5344CB8AC3E}">
        <p14:creationId xmlns:p14="http://schemas.microsoft.com/office/powerpoint/2010/main" val="381079458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342900"/>
            <a:ext cx="6248400" cy="4286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200150"/>
            <a:ext cx="1984248" cy="2800350"/>
          </a:xfrm>
        </p:spPr>
        <p:txBody>
          <a:bodyPr/>
          <a:lstStyle>
            <a:lvl1pPr marL="0" indent="0">
              <a:lnSpc>
                <a:spcPct val="125000"/>
              </a:lnSpc>
              <a:spcAft>
                <a:spcPts val="750"/>
              </a:spcAft>
              <a:buNone/>
              <a:defRPr sz="1200">
                <a:solidFill>
                  <a:schemeClr val="tx2"/>
                </a:solidFill>
              </a:defRPr>
            </a:lvl1pPr>
            <a:lvl2pPr>
              <a:buNone/>
              <a:defRPr sz="900"/>
            </a:lvl2pPr>
            <a:lvl3pPr>
              <a:buNone/>
              <a:defRPr sz="750"/>
            </a:lvl3pPr>
            <a:lvl4pPr>
              <a:buNone/>
              <a:defRPr sz="675"/>
            </a:lvl4pPr>
            <a:lvl5pPr>
              <a:buNone/>
              <a:defRPr sz="675"/>
            </a:lvl5pPr>
          </a:lstStyle>
          <a:p>
            <a:pPr lvl="0"/>
            <a:r>
              <a:rPr lang="en-US"/>
              <a:t>Click to edit Master text styles</a:t>
            </a:r>
          </a:p>
        </p:txBody>
      </p:sp>
      <p:sp>
        <p:nvSpPr>
          <p:cNvPr id="31" name="Title 30"/>
          <p:cNvSpPr>
            <a:spLocks noGrp="1"/>
          </p:cNvSpPr>
          <p:nvPr>
            <p:ph type="title"/>
          </p:nvPr>
        </p:nvSpPr>
        <p:spPr>
          <a:xfrm>
            <a:off x="6781800" y="342900"/>
            <a:ext cx="1981200" cy="800100"/>
          </a:xfrm>
        </p:spPr>
        <p:txBody>
          <a:bodyPr lIns="91440" tIns="91440"/>
          <a:lstStyle>
            <a:lvl1pPr algn="l">
              <a:buNone/>
              <a:defRPr sz="1350" b="1" spc="-38"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a:extLst>
              <a:ext uri="{FF2B5EF4-FFF2-40B4-BE49-F238E27FC236}">
                <a16:creationId xmlns:a16="http://schemas.microsoft.com/office/drawing/2014/main" id="{3E43F24D-4523-4791-ACE8-34446098B477}"/>
              </a:ext>
            </a:extLst>
          </p:cNvPr>
          <p:cNvSpPr>
            <a:spLocks noGrp="1"/>
          </p:cNvSpPr>
          <p:nvPr>
            <p:ph type="dt" sz="half" idx="10"/>
          </p:nvPr>
        </p:nvSpPr>
        <p:spPr/>
        <p:txBody>
          <a:bodyPr/>
          <a:lstStyle>
            <a:lvl1pPr>
              <a:defRPr/>
            </a:lvl1pPr>
          </a:lstStyle>
          <a:p>
            <a:pPr>
              <a:defRPr/>
            </a:pPr>
            <a:fld id="{F9AE6248-1D89-4ADB-956A-8A98FA42B12E}" type="datetimeFigureOut">
              <a:rPr lang="en-US"/>
              <a:pPr>
                <a:defRPr/>
              </a:pPr>
              <a:t>4/6/2021</a:t>
            </a:fld>
            <a:endParaRPr lang="en-US"/>
          </a:p>
        </p:txBody>
      </p:sp>
      <p:sp>
        <p:nvSpPr>
          <p:cNvPr id="6" name="Footer Placeholder 9">
            <a:extLst>
              <a:ext uri="{FF2B5EF4-FFF2-40B4-BE49-F238E27FC236}">
                <a16:creationId xmlns:a16="http://schemas.microsoft.com/office/drawing/2014/main" id="{F69B2428-1224-4CE6-844A-BB845003E3F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1">
            <a:extLst>
              <a:ext uri="{FF2B5EF4-FFF2-40B4-BE49-F238E27FC236}">
                <a16:creationId xmlns:a16="http://schemas.microsoft.com/office/drawing/2014/main" id="{194196BE-0D0A-478D-A79C-DABE1114D851}"/>
              </a:ext>
            </a:extLst>
          </p:cNvPr>
          <p:cNvSpPr>
            <a:spLocks noGrp="1"/>
          </p:cNvSpPr>
          <p:nvPr>
            <p:ph type="sldNum" sz="quarter" idx="12"/>
          </p:nvPr>
        </p:nvSpPr>
        <p:spPr/>
        <p:txBody>
          <a:bodyPr/>
          <a:lstStyle>
            <a:lvl1pPr>
              <a:defRPr/>
            </a:lvl1pPr>
          </a:lstStyle>
          <a:p>
            <a:fld id="{776A7A20-9B66-4E44-BBC7-F5A8C924DEFD}" type="slidenum">
              <a:rPr lang="en-US" altLang="en-US"/>
              <a:pPr/>
              <a:t>‹#›</a:t>
            </a:fld>
            <a:endParaRPr lang="en-US" altLang="en-US"/>
          </a:p>
        </p:txBody>
      </p:sp>
    </p:spTree>
    <p:extLst>
      <p:ext uri="{BB962C8B-B14F-4D97-AF65-F5344CB8AC3E}">
        <p14:creationId xmlns:p14="http://schemas.microsoft.com/office/powerpoint/2010/main" val="305010364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342900"/>
            <a:ext cx="2057400" cy="800100"/>
          </a:xfrm>
        </p:spPr>
        <p:txBody>
          <a:bodyPr lIns="91440" tIns="91440"/>
          <a:lstStyle>
            <a:lvl1pPr algn="l">
              <a:buNone/>
              <a:defRPr sz="1350" b="1" spc="-38"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342900"/>
            <a:ext cx="6019800" cy="417195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24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200150"/>
            <a:ext cx="2057400" cy="3314700"/>
          </a:xfrm>
        </p:spPr>
        <p:txBody>
          <a:bodyPr/>
          <a:lstStyle>
            <a:lvl1pPr marL="0" indent="0">
              <a:lnSpc>
                <a:spcPct val="125000"/>
              </a:lnSpc>
              <a:spcAft>
                <a:spcPts val="750"/>
              </a:spcAft>
              <a:buFontTx/>
              <a:buNone/>
              <a:defRPr sz="1200" b="0">
                <a:solidFill>
                  <a:schemeClr val="tx2"/>
                </a:solidFill>
              </a:defRPr>
            </a:lvl1pPr>
            <a:lvl2pPr>
              <a:defRPr sz="900"/>
            </a:lvl2pPr>
            <a:lvl3pPr>
              <a:defRPr sz="750"/>
            </a:lvl3pPr>
            <a:lvl4pPr>
              <a:defRPr sz="675"/>
            </a:lvl4pPr>
            <a:lvl5pPr>
              <a:defRPr sz="675"/>
            </a:lvl5pPr>
          </a:lstStyle>
          <a:p>
            <a:pPr lvl="0"/>
            <a:r>
              <a:rPr lang="en-US"/>
              <a:t>Click to edit Master text styles</a:t>
            </a:r>
          </a:p>
        </p:txBody>
      </p:sp>
      <p:sp>
        <p:nvSpPr>
          <p:cNvPr id="5" name="Date Placeholder 23">
            <a:extLst>
              <a:ext uri="{FF2B5EF4-FFF2-40B4-BE49-F238E27FC236}">
                <a16:creationId xmlns:a16="http://schemas.microsoft.com/office/drawing/2014/main" id="{0C388BA1-EB4F-4291-8BAA-08476C20A82A}"/>
              </a:ext>
            </a:extLst>
          </p:cNvPr>
          <p:cNvSpPr>
            <a:spLocks noGrp="1"/>
          </p:cNvSpPr>
          <p:nvPr>
            <p:ph type="dt" sz="half" idx="10"/>
          </p:nvPr>
        </p:nvSpPr>
        <p:spPr/>
        <p:txBody>
          <a:bodyPr/>
          <a:lstStyle>
            <a:lvl1pPr>
              <a:defRPr/>
            </a:lvl1pPr>
          </a:lstStyle>
          <a:p>
            <a:pPr>
              <a:defRPr/>
            </a:pPr>
            <a:fld id="{0B86961F-6484-4FBD-A76D-57A0239DA969}" type="datetimeFigureOut">
              <a:rPr lang="en-US"/>
              <a:pPr>
                <a:defRPr/>
              </a:pPr>
              <a:t>4/6/2021</a:t>
            </a:fld>
            <a:endParaRPr lang="en-US"/>
          </a:p>
        </p:txBody>
      </p:sp>
      <p:sp>
        <p:nvSpPr>
          <p:cNvPr id="6" name="Footer Placeholder 9">
            <a:extLst>
              <a:ext uri="{FF2B5EF4-FFF2-40B4-BE49-F238E27FC236}">
                <a16:creationId xmlns:a16="http://schemas.microsoft.com/office/drawing/2014/main" id="{2C245B91-1BD1-48F1-8C8E-8AA368C6FD6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1">
            <a:extLst>
              <a:ext uri="{FF2B5EF4-FFF2-40B4-BE49-F238E27FC236}">
                <a16:creationId xmlns:a16="http://schemas.microsoft.com/office/drawing/2014/main" id="{382E872A-8845-4A78-8C1A-20E1C87F4B15}"/>
              </a:ext>
            </a:extLst>
          </p:cNvPr>
          <p:cNvSpPr>
            <a:spLocks noGrp="1"/>
          </p:cNvSpPr>
          <p:nvPr>
            <p:ph type="sldNum" sz="quarter" idx="12"/>
          </p:nvPr>
        </p:nvSpPr>
        <p:spPr/>
        <p:txBody>
          <a:bodyPr/>
          <a:lstStyle>
            <a:lvl1pPr>
              <a:defRPr/>
            </a:lvl1pPr>
          </a:lstStyle>
          <a:p>
            <a:fld id="{4548A9AD-B980-454B-8022-05FF9D2978BB}" type="slidenum">
              <a:rPr lang="en-US" altLang="en-US"/>
              <a:pPr/>
              <a:t>‹#›</a:t>
            </a:fld>
            <a:endParaRPr lang="en-US" altLang="en-US"/>
          </a:p>
        </p:txBody>
      </p:sp>
    </p:spTree>
    <p:extLst>
      <p:ext uri="{BB962C8B-B14F-4D97-AF65-F5344CB8AC3E}">
        <p14:creationId xmlns:p14="http://schemas.microsoft.com/office/powerpoint/2010/main" val="181199815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a:extLst>
              <a:ext uri="{FF2B5EF4-FFF2-40B4-BE49-F238E27FC236}">
                <a16:creationId xmlns:a16="http://schemas.microsoft.com/office/drawing/2014/main" id="{BEFC06D1-ED78-41B2-9DAE-95253B58E891}"/>
              </a:ext>
            </a:extLst>
          </p:cNvPr>
          <p:cNvSpPr>
            <a:spLocks noGrp="1"/>
          </p:cNvSpPr>
          <p:nvPr>
            <p:ph type="dt" sz="half" idx="10"/>
          </p:nvPr>
        </p:nvSpPr>
        <p:spPr/>
        <p:txBody>
          <a:bodyPr/>
          <a:lstStyle>
            <a:lvl1pPr>
              <a:defRPr/>
            </a:lvl1pPr>
          </a:lstStyle>
          <a:p>
            <a:pPr>
              <a:defRPr/>
            </a:pPr>
            <a:fld id="{F6726993-0D5F-4E70-BC06-08E0C2C0F06D}" type="datetimeFigureOut">
              <a:rPr lang="en-US"/>
              <a:pPr>
                <a:defRPr/>
              </a:pPr>
              <a:t>4/6/2021</a:t>
            </a:fld>
            <a:endParaRPr lang="en-US"/>
          </a:p>
        </p:txBody>
      </p:sp>
      <p:sp>
        <p:nvSpPr>
          <p:cNvPr id="5" name="Footer Placeholder 9">
            <a:extLst>
              <a:ext uri="{FF2B5EF4-FFF2-40B4-BE49-F238E27FC236}">
                <a16:creationId xmlns:a16="http://schemas.microsoft.com/office/drawing/2014/main" id="{97FCE217-CED8-426B-AB45-8A53F39B792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1">
            <a:extLst>
              <a:ext uri="{FF2B5EF4-FFF2-40B4-BE49-F238E27FC236}">
                <a16:creationId xmlns:a16="http://schemas.microsoft.com/office/drawing/2014/main" id="{CB30E976-9C68-4A37-AFB6-00302D15F5D7}"/>
              </a:ext>
            </a:extLst>
          </p:cNvPr>
          <p:cNvSpPr>
            <a:spLocks noGrp="1"/>
          </p:cNvSpPr>
          <p:nvPr>
            <p:ph type="sldNum" sz="quarter" idx="12"/>
          </p:nvPr>
        </p:nvSpPr>
        <p:spPr/>
        <p:txBody>
          <a:bodyPr/>
          <a:lstStyle>
            <a:lvl1pPr>
              <a:defRPr/>
            </a:lvl1pPr>
          </a:lstStyle>
          <a:p>
            <a:fld id="{465F7D29-1495-4C87-885B-79B92C53A9D6}" type="slidenum">
              <a:rPr lang="en-US" altLang="en-US"/>
              <a:pPr/>
              <a:t>‹#›</a:t>
            </a:fld>
            <a:endParaRPr lang="en-US" altLang="en-US"/>
          </a:p>
        </p:txBody>
      </p:sp>
    </p:spTree>
    <p:extLst>
      <p:ext uri="{BB962C8B-B14F-4D97-AF65-F5344CB8AC3E}">
        <p14:creationId xmlns:p14="http://schemas.microsoft.com/office/powerpoint/2010/main" val="70132776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a:extLst>
              <a:ext uri="{FF2B5EF4-FFF2-40B4-BE49-F238E27FC236}">
                <a16:creationId xmlns:a16="http://schemas.microsoft.com/office/drawing/2014/main" id="{5AF506BC-63F8-4EE6-955E-EC6FF63BE5CC}"/>
              </a:ext>
            </a:extLst>
          </p:cNvPr>
          <p:cNvSpPr>
            <a:spLocks noGrp="1"/>
          </p:cNvSpPr>
          <p:nvPr>
            <p:ph type="dt" sz="half" idx="10"/>
          </p:nvPr>
        </p:nvSpPr>
        <p:spPr/>
        <p:txBody>
          <a:bodyPr/>
          <a:lstStyle>
            <a:lvl1pPr>
              <a:defRPr/>
            </a:lvl1pPr>
          </a:lstStyle>
          <a:p>
            <a:pPr>
              <a:defRPr/>
            </a:pPr>
            <a:fld id="{6B9222B3-4A3F-43C5-BA17-5666C2B76F06}" type="datetimeFigureOut">
              <a:rPr lang="en-US"/>
              <a:pPr>
                <a:defRPr/>
              </a:pPr>
              <a:t>4/6/2021</a:t>
            </a:fld>
            <a:endParaRPr lang="en-US"/>
          </a:p>
        </p:txBody>
      </p:sp>
      <p:sp>
        <p:nvSpPr>
          <p:cNvPr id="5" name="Footer Placeholder 9">
            <a:extLst>
              <a:ext uri="{FF2B5EF4-FFF2-40B4-BE49-F238E27FC236}">
                <a16:creationId xmlns:a16="http://schemas.microsoft.com/office/drawing/2014/main" id="{3BDBA0D3-DA5A-4002-B553-BD2BE431521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1">
            <a:extLst>
              <a:ext uri="{FF2B5EF4-FFF2-40B4-BE49-F238E27FC236}">
                <a16:creationId xmlns:a16="http://schemas.microsoft.com/office/drawing/2014/main" id="{DAA0018D-F8B6-4562-84E9-03DDDCEEE89B}"/>
              </a:ext>
            </a:extLst>
          </p:cNvPr>
          <p:cNvSpPr>
            <a:spLocks noGrp="1"/>
          </p:cNvSpPr>
          <p:nvPr>
            <p:ph type="sldNum" sz="quarter" idx="12"/>
          </p:nvPr>
        </p:nvSpPr>
        <p:spPr/>
        <p:txBody>
          <a:bodyPr/>
          <a:lstStyle>
            <a:lvl1pPr>
              <a:defRPr/>
            </a:lvl1pPr>
          </a:lstStyle>
          <a:p>
            <a:fld id="{37A08EFD-A9B0-4D45-84C9-3D8F887150FE}" type="slidenum">
              <a:rPr lang="en-US" altLang="en-US"/>
              <a:pPr/>
              <a:t>‹#›</a:t>
            </a:fld>
            <a:endParaRPr lang="en-US" altLang="en-US"/>
          </a:p>
        </p:txBody>
      </p:sp>
    </p:spTree>
    <p:extLst>
      <p:ext uri="{BB962C8B-B14F-4D97-AF65-F5344CB8AC3E}">
        <p14:creationId xmlns:p14="http://schemas.microsoft.com/office/powerpoint/2010/main" val="115306043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a:extLst>
              <a:ext uri="{FF2B5EF4-FFF2-40B4-BE49-F238E27FC236}">
                <a16:creationId xmlns:a16="http://schemas.microsoft.com/office/drawing/2014/main" id="{6A8DB7FB-4DEA-4F4B-A1AC-D4A7E8C7EC44}"/>
              </a:ext>
            </a:extLst>
          </p:cNvPr>
          <p:cNvSpPr>
            <a:spLocks noChangeShapeType="1"/>
          </p:cNvSpPr>
          <p:nvPr/>
        </p:nvSpPr>
        <p:spPr bwMode="auto">
          <a:xfrm>
            <a:off x="228600" y="742950"/>
            <a:ext cx="8610600" cy="0"/>
          </a:xfrm>
          <a:prstGeom prst="line">
            <a:avLst/>
          </a:prstGeom>
          <a:noFill/>
          <a:ln w="666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grpSp>
        <p:nvGrpSpPr>
          <p:cNvPr id="5" name="Group 8">
            <a:extLst>
              <a:ext uri="{FF2B5EF4-FFF2-40B4-BE49-F238E27FC236}">
                <a16:creationId xmlns:a16="http://schemas.microsoft.com/office/drawing/2014/main" id="{7FDC707B-71AE-4191-A49C-C83AA0A34511}"/>
              </a:ext>
            </a:extLst>
          </p:cNvPr>
          <p:cNvGrpSpPr>
            <a:grpSpLocks/>
          </p:cNvGrpSpPr>
          <p:nvPr/>
        </p:nvGrpSpPr>
        <p:grpSpPr bwMode="auto">
          <a:xfrm>
            <a:off x="228600" y="1085850"/>
            <a:ext cx="2286000" cy="1885950"/>
            <a:chOff x="144" y="912"/>
            <a:chExt cx="1440" cy="1584"/>
          </a:xfrm>
        </p:grpSpPr>
        <p:sp>
          <p:nvSpPr>
            <p:cNvPr id="6" name="Rectangle 9">
              <a:extLst>
                <a:ext uri="{FF2B5EF4-FFF2-40B4-BE49-F238E27FC236}">
                  <a16:creationId xmlns:a16="http://schemas.microsoft.com/office/drawing/2014/main" id="{AF52058D-8ADC-40CC-BC26-334CDCBC3587}"/>
                </a:ext>
              </a:extLst>
            </p:cNvPr>
            <p:cNvSpPr>
              <a:spLocks noChangeArrowheads="1"/>
            </p:cNvSpPr>
            <p:nvPr/>
          </p:nvSpPr>
          <p:spPr bwMode="auto">
            <a:xfrm>
              <a:off x="960" y="912"/>
              <a:ext cx="52" cy="97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p>
          </p:txBody>
        </p:sp>
        <p:sp>
          <p:nvSpPr>
            <p:cNvPr id="7" name="Rectangle 10">
              <a:extLst>
                <a:ext uri="{FF2B5EF4-FFF2-40B4-BE49-F238E27FC236}">
                  <a16:creationId xmlns:a16="http://schemas.microsoft.com/office/drawing/2014/main" id="{DB97FF20-3BFA-42F5-A877-74151273E50A}"/>
                </a:ext>
              </a:extLst>
            </p:cNvPr>
            <p:cNvSpPr>
              <a:spLocks noChangeArrowheads="1"/>
            </p:cNvSpPr>
            <p:nvPr/>
          </p:nvSpPr>
          <p:spPr bwMode="auto">
            <a:xfrm>
              <a:off x="844" y="912"/>
              <a:ext cx="52" cy="86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p>
          </p:txBody>
        </p:sp>
        <p:sp>
          <p:nvSpPr>
            <p:cNvPr id="8" name="Rectangle 11">
              <a:extLst>
                <a:ext uri="{FF2B5EF4-FFF2-40B4-BE49-F238E27FC236}">
                  <a16:creationId xmlns:a16="http://schemas.microsoft.com/office/drawing/2014/main" id="{036309C4-78F9-4BEB-8BB4-342F8DB845A2}"/>
                </a:ext>
              </a:extLst>
            </p:cNvPr>
            <p:cNvSpPr>
              <a:spLocks noChangeArrowheads="1"/>
            </p:cNvSpPr>
            <p:nvPr/>
          </p:nvSpPr>
          <p:spPr bwMode="auto">
            <a:xfrm>
              <a:off x="727" y="912"/>
              <a:ext cx="52" cy="73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p>
          </p:txBody>
        </p:sp>
        <p:sp>
          <p:nvSpPr>
            <p:cNvPr id="9" name="Rectangle 12">
              <a:extLst>
                <a:ext uri="{FF2B5EF4-FFF2-40B4-BE49-F238E27FC236}">
                  <a16:creationId xmlns:a16="http://schemas.microsoft.com/office/drawing/2014/main" id="{1C6253C8-2FF8-4D78-A1AB-BA545A59211E}"/>
                </a:ext>
              </a:extLst>
            </p:cNvPr>
            <p:cNvSpPr>
              <a:spLocks noChangeArrowheads="1"/>
            </p:cNvSpPr>
            <p:nvPr/>
          </p:nvSpPr>
          <p:spPr bwMode="auto">
            <a:xfrm>
              <a:off x="610" y="912"/>
              <a:ext cx="52" cy="6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p>
          </p:txBody>
        </p:sp>
        <p:sp>
          <p:nvSpPr>
            <p:cNvPr id="10" name="Rectangle 13">
              <a:extLst>
                <a:ext uri="{FF2B5EF4-FFF2-40B4-BE49-F238E27FC236}">
                  <a16:creationId xmlns:a16="http://schemas.microsoft.com/office/drawing/2014/main" id="{3C8834D2-0D4A-4EC6-81D8-C69F6F6C303A}"/>
                </a:ext>
              </a:extLst>
            </p:cNvPr>
            <p:cNvSpPr>
              <a:spLocks noChangeArrowheads="1"/>
            </p:cNvSpPr>
            <p:nvPr/>
          </p:nvSpPr>
          <p:spPr bwMode="auto">
            <a:xfrm>
              <a:off x="494" y="912"/>
              <a:ext cx="52" cy="49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p>
          </p:txBody>
        </p:sp>
        <p:sp>
          <p:nvSpPr>
            <p:cNvPr id="11" name="Rectangle 14">
              <a:extLst>
                <a:ext uri="{FF2B5EF4-FFF2-40B4-BE49-F238E27FC236}">
                  <a16:creationId xmlns:a16="http://schemas.microsoft.com/office/drawing/2014/main" id="{180623E8-24C0-4893-95D3-173CE2EEE558}"/>
                </a:ext>
              </a:extLst>
            </p:cNvPr>
            <p:cNvSpPr>
              <a:spLocks noChangeArrowheads="1"/>
            </p:cNvSpPr>
            <p:nvPr/>
          </p:nvSpPr>
          <p:spPr bwMode="auto">
            <a:xfrm>
              <a:off x="377" y="912"/>
              <a:ext cx="52" cy="36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p>
          </p:txBody>
        </p:sp>
        <p:sp>
          <p:nvSpPr>
            <p:cNvPr id="12" name="Rectangle 15">
              <a:extLst>
                <a:ext uri="{FF2B5EF4-FFF2-40B4-BE49-F238E27FC236}">
                  <a16:creationId xmlns:a16="http://schemas.microsoft.com/office/drawing/2014/main" id="{BBA78805-B2F6-409C-B1D8-123B22EC8117}"/>
                </a:ext>
              </a:extLst>
            </p:cNvPr>
            <p:cNvSpPr>
              <a:spLocks noChangeArrowheads="1"/>
            </p:cNvSpPr>
            <p:nvPr/>
          </p:nvSpPr>
          <p:spPr bwMode="auto">
            <a:xfrm>
              <a:off x="260" y="912"/>
              <a:ext cx="52" cy="24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p>
          </p:txBody>
        </p:sp>
        <p:sp>
          <p:nvSpPr>
            <p:cNvPr id="13" name="Rectangle 16">
              <a:extLst>
                <a:ext uri="{FF2B5EF4-FFF2-40B4-BE49-F238E27FC236}">
                  <a16:creationId xmlns:a16="http://schemas.microsoft.com/office/drawing/2014/main" id="{E55A45FB-4E11-4644-BD34-F747B8E0A709}"/>
                </a:ext>
              </a:extLst>
            </p:cNvPr>
            <p:cNvSpPr>
              <a:spLocks noChangeArrowheads="1"/>
            </p:cNvSpPr>
            <p:nvPr/>
          </p:nvSpPr>
          <p:spPr bwMode="auto">
            <a:xfrm>
              <a:off x="144" y="912"/>
              <a:ext cx="52" cy="12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p>
          </p:txBody>
        </p:sp>
        <p:sp>
          <p:nvSpPr>
            <p:cNvPr id="14" name="Rectangle 17">
              <a:extLst>
                <a:ext uri="{FF2B5EF4-FFF2-40B4-BE49-F238E27FC236}">
                  <a16:creationId xmlns:a16="http://schemas.microsoft.com/office/drawing/2014/main" id="{A9BFCE3C-5DC6-4C3D-B19A-F0B3FAACD6C0}"/>
                </a:ext>
              </a:extLst>
            </p:cNvPr>
            <p:cNvSpPr>
              <a:spLocks noChangeArrowheads="1"/>
            </p:cNvSpPr>
            <p:nvPr/>
          </p:nvSpPr>
          <p:spPr bwMode="auto">
            <a:xfrm>
              <a:off x="1077" y="912"/>
              <a:ext cx="49" cy="109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p>
          </p:txBody>
        </p:sp>
        <p:sp>
          <p:nvSpPr>
            <p:cNvPr id="15" name="Rectangle 18">
              <a:extLst>
                <a:ext uri="{FF2B5EF4-FFF2-40B4-BE49-F238E27FC236}">
                  <a16:creationId xmlns:a16="http://schemas.microsoft.com/office/drawing/2014/main" id="{A8840A5B-39A1-4986-ADA4-9C22F083FCA4}"/>
                </a:ext>
              </a:extLst>
            </p:cNvPr>
            <p:cNvSpPr>
              <a:spLocks noChangeArrowheads="1"/>
            </p:cNvSpPr>
            <p:nvPr/>
          </p:nvSpPr>
          <p:spPr bwMode="auto">
            <a:xfrm>
              <a:off x="1191" y="912"/>
              <a:ext cx="49" cy="122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p>
          </p:txBody>
        </p:sp>
        <p:sp>
          <p:nvSpPr>
            <p:cNvPr id="16" name="Rectangle 19">
              <a:extLst>
                <a:ext uri="{FF2B5EF4-FFF2-40B4-BE49-F238E27FC236}">
                  <a16:creationId xmlns:a16="http://schemas.microsoft.com/office/drawing/2014/main" id="{CE5FB2B5-30FC-413F-ADDB-F7EA7AE8A234}"/>
                </a:ext>
              </a:extLst>
            </p:cNvPr>
            <p:cNvSpPr>
              <a:spLocks noChangeArrowheads="1"/>
            </p:cNvSpPr>
            <p:nvPr/>
          </p:nvSpPr>
          <p:spPr bwMode="auto">
            <a:xfrm>
              <a:off x="1304" y="912"/>
              <a:ext cx="49" cy="134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p>
          </p:txBody>
        </p:sp>
        <p:sp>
          <p:nvSpPr>
            <p:cNvPr id="17" name="Rectangle 20">
              <a:extLst>
                <a:ext uri="{FF2B5EF4-FFF2-40B4-BE49-F238E27FC236}">
                  <a16:creationId xmlns:a16="http://schemas.microsoft.com/office/drawing/2014/main" id="{82E9FC6B-C097-4D1F-B06C-97D51ECEA856}"/>
                </a:ext>
              </a:extLst>
            </p:cNvPr>
            <p:cNvSpPr>
              <a:spLocks noChangeArrowheads="1"/>
            </p:cNvSpPr>
            <p:nvPr/>
          </p:nvSpPr>
          <p:spPr bwMode="auto">
            <a:xfrm>
              <a:off x="1418" y="912"/>
              <a:ext cx="52" cy="146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p>
          </p:txBody>
        </p:sp>
        <p:sp>
          <p:nvSpPr>
            <p:cNvPr id="18" name="Rectangle 21">
              <a:extLst>
                <a:ext uri="{FF2B5EF4-FFF2-40B4-BE49-F238E27FC236}">
                  <a16:creationId xmlns:a16="http://schemas.microsoft.com/office/drawing/2014/main" id="{1F3543A4-D2B6-4393-A9F4-92B3F66383ED}"/>
                </a:ext>
              </a:extLst>
            </p:cNvPr>
            <p:cNvSpPr>
              <a:spLocks noChangeArrowheads="1"/>
            </p:cNvSpPr>
            <p:nvPr/>
          </p:nvSpPr>
          <p:spPr bwMode="auto">
            <a:xfrm>
              <a:off x="1535" y="912"/>
              <a:ext cx="49" cy="158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p>
          </p:txBody>
        </p:sp>
      </p:grpSp>
      <p:sp>
        <p:nvSpPr>
          <p:cNvPr id="19" name="Line 22">
            <a:extLst>
              <a:ext uri="{FF2B5EF4-FFF2-40B4-BE49-F238E27FC236}">
                <a16:creationId xmlns:a16="http://schemas.microsoft.com/office/drawing/2014/main" id="{9C41AE23-7EDC-4FC7-9BB8-600FADCC8177}"/>
              </a:ext>
            </a:extLst>
          </p:cNvPr>
          <p:cNvSpPr>
            <a:spLocks noChangeShapeType="1"/>
          </p:cNvSpPr>
          <p:nvPr/>
        </p:nvSpPr>
        <p:spPr bwMode="auto">
          <a:xfrm>
            <a:off x="266700" y="4629150"/>
            <a:ext cx="8610600"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56322" name="Rectangle 2"/>
          <p:cNvSpPr>
            <a:spLocks noGrp="1" noChangeArrowheads="1"/>
          </p:cNvSpPr>
          <p:nvPr>
            <p:ph type="ctrTitle"/>
          </p:nvPr>
        </p:nvSpPr>
        <p:spPr>
          <a:xfrm>
            <a:off x="2895600" y="1028700"/>
            <a:ext cx="5867400" cy="1714500"/>
          </a:xfrm>
        </p:spPr>
        <p:txBody>
          <a:bodyPr/>
          <a:lstStyle>
            <a:lvl1pPr>
              <a:defRPr sz="3375"/>
            </a:lvl1pPr>
          </a:lstStyle>
          <a:p>
            <a:pPr lvl="0"/>
            <a:r>
              <a:rPr lang="en-US" altLang="en-US" noProof="0"/>
              <a:t>Click to edit Master title style</a:t>
            </a:r>
          </a:p>
        </p:txBody>
      </p:sp>
      <p:sp>
        <p:nvSpPr>
          <p:cNvPr id="56323" name="Rectangle 3"/>
          <p:cNvSpPr>
            <a:spLocks noGrp="1" noChangeArrowheads="1"/>
          </p:cNvSpPr>
          <p:nvPr>
            <p:ph type="subTitle" idx="1"/>
          </p:nvPr>
        </p:nvSpPr>
        <p:spPr>
          <a:xfrm>
            <a:off x="2971800" y="3200400"/>
            <a:ext cx="5791200" cy="1085850"/>
          </a:xfrm>
        </p:spPr>
        <p:txBody>
          <a:bodyPr/>
          <a:lstStyle>
            <a:lvl1pPr marL="0" indent="0">
              <a:buFont typeface="Wingdings" pitchFamily="2" charset="2"/>
              <a:buNone/>
              <a:defRPr sz="1950" b="1"/>
            </a:lvl1pPr>
          </a:lstStyle>
          <a:p>
            <a:pPr lvl="0"/>
            <a:r>
              <a:rPr lang="en-US" altLang="en-US" noProof="0"/>
              <a:t>Click to edit Master subtitle style</a:t>
            </a:r>
          </a:p>
        </p:txBody>
      </p:sp>
      <p:sp>
        <p:nvSpPr>
          <p:cNvPr id="20" name="Rectangle 4">
            <a:extLst>
              <a:ext uri="{FF2B5EF4-FFF2-40B4-BE49-F238E27FC236}">
                <a16:creationId xmlns:a16="http://schemas.microsoft.com/office/drawing/2014/main" id="{F173DD68-5DDC-472F-8731-913D839A14B9}"/>
              </a:ext>
            </a:extLst>
          </p:cNvPr>
          <p:cNvSpPr>
            <a:spLocks noGrp="1" noChangeArrowheads="1"/>
          </p:cNvSpPr>
          <p:nvPr>
            <p:ph type="dt" sz="half" idx="10"/>
          </p:nvPr>
        </p:nvSpPr>
        <p:spPr>
          <a:xfrm>
            <a:off x="457200" y="4686300"/>
            <a:ext cx="2133600" cy="342900"/>
          </a:xfrm>
        </p:spPr>
        <p:txBody>
          <a:bodyPr/>
          <a:lstStyle>
            <a:lvl1pPr>
              <a:defRPr/>
            </a:lvl1pPr>
          </a:lstStyle>
          <a:p>
            <a:pPr>
              <a:defRPr/>
            </a:pPr>
            <a:endParaRPr lang="en-US" altLang="en-US"/>
          </a:p>
        </p:txBody>
      </p:sp>
      <p:sp>
        <p:nvSpPr>
          <p:cNvPr id="21" name="Rectangle 5">
            <a:extLst>
              <a:ext uri="{FF2B5EF4-FFF2-40B4-BE49-F238E27FC236}">
                <a16:creationId xmlns:a16="http://schemas.microsoft.com/office/drawing/2014/main" id="{16994B84-C795-4C29-A1D4-3D0929FE073E}"/>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22" name="Rectangle 6">
            <a:extLst>
              <a:ext uri="{FF2B5EF4-FFF2-40B4-BE49-F238E27FC236}">
                <a16:creationId xmlns:a16="http://schemas.microsoft.com/office/drawing/2014/main" id="{0CFA6890-618A-46BE-8864-9F5642C225A4}"/>
              </a:ext>
            </a:extLst>
          </p:cNvPr>
          <p:cNvSpPr>
            <a:spLocks noGrp="1" noChangeArrowheads="1"/>
          </p:cNvSpPr>
          <p:nvPr>
            <p:ph type="sldNum" sz="quarter" idx="12"/>
          </p:nvPr>
        </p:nvSpPr>
        <p:spPr/>
        <p:txBody>
          <a:bodyPr/>
          <a:lstStyle>
            <a:lvl1pPr>
              <a:defRPr/>
            </a:lvl1pPr>
          </a:lstStyle>
          <a:p>
            <a:fld id="{A4858B69-AAFF-43A2-972C-2F8A858A7D65}" type="slidenum">
              <a:rPr lang="en-US" altLang="en-US"/>
              <a:pPr/>
              <a:t>‹#›</a:t>
            </a:fld>
            <a:endParaRPr lang="en-US" altLang="en-US"/>
          </a:p>
        </p:txBody>
      </p:sp>
    </p:spTree>
    <p:extLst>
      <p:ext uri="{BB962C8B-B14F-4D97-AF65-F5344CB8AC3E}">
        <p14:creationId xmlns:p14="http://schemas.microsoft.com/office/powerpoint/2010/main" val="292690640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11D8E55-CC9B-415F-ADE9-0BB191776DD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CDA13C7-669A-475C-B5F0-724462B13C57}"/>
              </a:ext>
            </a:extLst>
          </p:cNvPr>
          <p:cNvSpPr>
            <a:spLocks noGrp="1" noChangeArrowheads="1"/>
          </p:cNvSpPr>
          <p:nvPr>
            <p:ph type="sldNum" sz="quarter" idx="11"/>
          </p:nvPr>
        </p:nvSpPr>
        <p:spPr>
          <a:ln/>
        </p:spPr>
        <p:txBody>
          <a:bodyPr/>
          <a:lstStyle>
            <a:lvl1pPr>
              <a:defRPr/>
            </a:lvl1pPr>
          </a:lstStyle>
          <a:p>
            <a:fld id="{42FEFF3D-6F78-42AA-A177-93FE838A83CB}" type="slidenum">
              <a:rPr lang="en-US" altLang="en-US"/>
              <a:pPr/>
              <a:t>‹#›</a:t>
            </a:fld>
            <a:endParaRPr lang="en-US" altLang="en-US"/>
          </a:p>
        </p:txBody>
      </p:sp>
      <p:sp>
        <p:nvSpPr>
          <p:cNvPr id="6" name="Rectangle 22">
            <a:extLst>
              <a:ext uri="{FF2B5EF4-FFF2-40B4-BE49-F238E27FC236}">
                <a16:creationId xmlns:a16="http://schemas.microsoft.com/office/drawing/2014/main" id="{9A1B08EB-EAE4-4957-8854-B9019A05B7C6}"/>
              </a:ext>
            </a:extLst>
          </p:cNvPr>
          <p:cNvSpPr>
            <a:spLocks noGrp="1" noChangeArrowheads="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3052536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6">
            <a:extLst>
              <a:ext uri="{FF2B5EF4-FFF2-40B4-BE49-F238E27FC236}">
                <a16:creationId xmlns:a16="http://schemas.microsoft.com/office/drawing/2014/main" id="{9CEED2E5-AFF1-46F4-A3FD-3B1D0C2A8C5E}"/>
              </a:ext>
            </a:extLst>
          </p:cNvPr>
          <p:cNvSpPr>
            <a:spLocks noGrp="1"/>
          </p:cNvSpPr>
          <p:nvPr>
            <p:ph type="dt" sz="half" idx="10"/>
          </p:nvPr>
        </p:nvSpPr>
        <p:spPr/>
        <p:txBody>
          <a:bodyPr/>
          <a:lstStyle>
            <a:lvl1pPr>
              <a:defRPr/>
            </a:lvl1pPr>
          </a:lstStyle>
          <a:p>
            <a:pPr>
              <a:defRPr/>
            </a:pPr>
            <a:fld id="{309D86EC-C8A6-4A2B-912B-BA9D39322211}" type="datetimeFigureOut">
              <a:rPr lang="en-US"/>
              <a:pPr>
                <a:defRPr/>
              </a:pPr>
              <a:t>4/6/2021</a:t>
            </a:fld>
            <a:endParaRPr lang="en-US" dirty="0"/>
          </a:p>
        </p:txBody>
      </p:sp>
      <p:sp>
        <p:nvSpPr>
          <p:cNvPr id="5" name="Footer Placeholder 3">
            <a:extLst>
              <a:ext uri="{FF2B5EF4-FFF2-40B4-BE49-F238E27FC236}">
                <a16:creationId xmlns:a16="http://schemas.microsoft.com/office/drawing/2014/main" id="{7EE85FCF-0A9F-4D61-B53A-9E6D288691A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5">
            <a:extLst>
              <a:ext uri="{FF2B5EF4-FFF2-40B4-BE49-F238E27FC236}">
                <a16:creationId xmlns:a16="http://schemas.microsoft.com/office/drawing/2014/main" id="{B4D55CD5-FC6A-4EC1-8AC3-5ABFE07E966A}"/>
              </a:ext>
            </a:extLst>
          </p:cNvPr>
          <p:cNvSpPr>
            <a:spLocks noGrp="1"/>
          </p:cNvSpPr>
          <p:nvPr>
            <p:ph type="sldNum" sz="quarter" idx="12"/>
          </p:nvPr>
        </p:nvSpPr>
        <p:spPr/>
        <p:txBody>
          <a:bodyPr/>
          <a:lstStyle>
            <a:lvl1pPr>
              <a:defRPr/>
            </a:lvl1pPr>
          </a:lstStyle>
          <a:p>
            <a:fld id="{FF29BEA4-3E8C-41EB-A712-1C9C682594BE}" type="slidenum">
              <a:rPr lang="en-US" altLang="en-US"/>
              <a:pPr/>
              <a:t>‹#›</a:t>
            </a:fld>
            <a:endParaRPr lang="en-US" altLang="en-US"/>
          </a:p>
        </p:txBody>
      </p:sp>
    </p:spTree>
    <p:extLst>
      <p:ext uri="{BB962C8B-B14F-4D97-AF65-F5344CB8AC3E}">
        <p14:creationId xmlns:p14="http://schemas.microsoft.com/office/powerpoint/2010/main" val="148411478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E0926BBA-4F2F-4F03-8909-C3FFBBBA176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4E07B25-5FDF-4DFA-8321-EA61FB2EAF17}"/>
              </a:ext>
            </a:extLst>
          </p:cNvPr>
          <p:cNvSpPr>
            <a:spLocks noGrp="1" noChangeArrowheads="1"/>
          </p:cNvSpPr>
          <p:nvPr>
            <p:ph type="sldNum" sz="quarter" idx="11"/>
          </p:nvPr>
        </p:nvSpPr>
        <p:spPr>
          <a:ln/>
        </p:spPr>
        <p:txBody>
          <a:bodyPr/>
          <a:lstStyle>
            <a:lvl1pPr>
              <a:defRPr/>
            </a:lvl1pPr>
          </a:lstStyle>
          <a:p>
            <a:fld id="{A6262E98-7948-4767-8A0B-E321FF92B991}" type="slidenum">
              <a:rPr lang="en-US" altLang="en-US"/>
              <a:pPr/>
              <a:t>‹#›</a:t>
            </a:fld>
            <a:endParaRPr lang="en-US" altLang="en-US"/>
          </a:p>
        </p:txBody>
      </p:sp>
      <p:sp>
        <p:nvSpPr>
          <p:cNvPr id="6" name="Rectangle 22">
            <a:extLst>
              <a:ext uri="{FF2B5EF4-FFF2-40B4-BE49-F238E27FC236}">
                <a16:creationId xmlns:a16="http://schemas.microsoft.com/office/drawing/2014/main" id="{8C61B1C7-9572-4881-979B-1377C5D0B912}"/>
              </a:ext>
            </a:extLst>
          </p:cNvPr>
          <p:cNvSpPr>
            <a:spLocks noGrp="1" noChangeArrowheads="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94677103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485900"/>
            <a:ext cx="3429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485900"/>
            <a:ext cx="3429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FEA21EB-8695-4D96-BA1C-0624F7F3CB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635D80D-F483-42F8-8EE6-08886CEE5EB3}"/>
              </a:ext>
            </a:extLst>
          </p:cNvPr>
          <p:cNvSpPr>
            <a:spLocks noGrp="1" noChangeArrowheads="1"/>
          </p:cNvSpPr>
          <p:nvPr>
            <p:ph type="sldNum" sz="quarter" idx="11"/>
          </p:nvPr>
        </p:nvSpPr>
        <p:spPr>
          <a:ln/>
        </p:spPr>
        <p:txBody>
          <a:bodyPr/>
          <a:lstStyle>
            <a:lvl1pPr>
              <a:defRPr/>
            </a:lvl1pPr>
          </a:lstStyle>
          <a:p>
            <a:fld id="{C5E4786F-102B-43CA-B2A7-B0E917433ED6}" type="slidenum">
              <a:rPr lang="en-US" altLang="en-US"/>
              <a:pPr/>
              <a:t>‹#›</a:t>
            </a:fld>
            <a:endParaRPr lang="en-US" altLang="en-US"/>
          </a:p>
        </p:txBody>
      </p:sp>
      <p:sp>
        <p:nvSpPr>
          <p:cNvPr id="7" name="Rectangle 22">
            <a:extLst>
              <a:ext uri="{FF2B5EF4-FFF2-40B4-BE49-F238E27FC236}">
                <a16:creationId xmlns:a16="http://schemas.microsoft.com/office/drawing/2014/main" id="{73E10E14-5C40-4A2A-B73B-CDE63267F8F3}"/>
              </a:ext>
            </a:extLst>
          </p:cNvPr>
          <p:cNvSpPr>
            <a:spLocks noGrp="1" noChangeArrowheads="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06531644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9A83154-D6A4-4608-8B65-66AFF540C96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391D3A4B-382B-424F-AFA6-F95EF603A597}"/>
              </a:ext>
            </a:extLst>
          </p:cNvPr>
          <p:cNvSpPr>
            <a:spLocks noGrp="1" noChangeArrowheads="1"/>
          </p:cNvSpPr>
          <p:nvPr>
            <p:ph type="sldNum" sz="quarter" idx="11"/>
          </p:nvPr>
        </p:nvSpPr>
        <p:spPr>
          <a:ln/>
        </p:spPr>
        <p:txBody>
          <a:bodyPr/>
          <a:lstStyle>
            <a:lvl1pPr>
              <a:defRPr/>
            </a:lvl1pPr>
          </a:lstStyle>
          <a:p>
            <a:fld id="{058D5882-829E-4F3A-94AB-A346BC50DBFF}" type="slidenum">
              <a:rPr lang="en-US" altLang="en-US"/>
              <a:pPr/>
              <a:t>‹#›</a:t>
            </a:fld>
            <a:endParaRPr lang="en-US" altLang="en-US"/>
          </a:p>
        </p:txBody>
      </p:sp>
      <p:sp>
        <p:nvSpPr>
          <p:cNvPr id="9" name="Rectangle 22">
            <a:extLst>
              <a:ext uri="{FF2B5EF4-FFF2-40B4-BE49-F238E27FC236}">
                <a16:creationId xmlns:a16="http://schemas.microsoft.com/office/drawing/2014/main" id="{57976249-7CBE-494A-B9B4-90F85D45B3CF}"/>
              </a:ext>
            </a:extLst>
          </p:cNvPr>
          <p:cNvSpPr>
            <a:spLocks noGrp="1" noChangeArrowheads="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52878572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4FEE5A4-CCE4-4A50-8F9B-C6719E426A6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8671A21C-BF4C-4F0C-B3AD-38F3FB19D0E2}"/>
              </a:ext>
            </a:extLst>
          </p:cNvPr>
          <p:cNvSpPr>
            <a:spLocks noGrp="1" noChangeArrowheads="1"/>
          </p:cNvSpPr>
          <p:nvPr>
            <p:ph type="sldNum" sz="quarter" idx="11"/>
          </p:nvPr>
        </p:nvSpPr>
        <p:spPr>
          <a:ln/>
        </p:spPr>
        <p:txBody>
          <a:bodyPr/>
          <a:lstStyle>
            <a:lvl1pPr>
              <a:defRPr/>
            </a:lvl1pPr>
          </a:lstStyle>
          <a:p>
            <a:fld id="{6FE1D1FF-FAED-4C1E-A074-159AD7039507}" type="slidenum">
              <a:rPr lang="en-US" altLang="en-US"/>
              <a:pPr/>
              <a:t>‹#›</a:t>
            </a:fld>
            <a:endParaRPr lang="en-US" altLang="en-US"/>
          </a:p>
        </p:txBody>
      </p:sp>
      <p:sp>
        <p:nvSpPr>
          <p:cNvPr id="5" name="Rectangle 22">
            <a:extLst>
              <a:ext uri="{FF2B5EF4-FFF2-40B4-BE49-F238E27FC236}">
                <a16:creationId xmlns:a16="http://schemas.microsoft.com/office/drawing/2014/main" id="{69DD291D-84E6-406F-9F79-4C767B808C8B}"/>
              </a:ext>
            </a:extLst>
          </p:cNvPr>
          <p:cNvSpPr>
            <a:spLocks noGrp="1" noChangeArrowheads="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71423162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6B48F9C-4E55-4692-9F7E-213219CB1DD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C700AC93-1E57-4955-91F1-7D04007AE4E8}"/>
              </a:ext>
            </a:extLst>
          </p:cNvPr>
          <p:cNvSpPr>
            <a:spLocks noGrp="1" noChangeArrowheads="1"/>
          </p:cNvSpPr>
          <p:nvPr>
            <p:ph type="sldNum" sz="quarter" idx="11"/>
          </p:nvPr>
        </p:nvSpPr>
        <p:spPr>
          <a:ln/>
        </p:spPr>
        <p:txBody>
          <a:bodyPr/>
          <a:lstStyle>
            <a:lvl1pPr>
              <a:defRPr/>
            </a:lvl1pPr>
          </a:lstStyle>
          <a:p>
            <a:fld id="{C0F16745-040E-4468-BB9D-3B476924A42D}" type="slidenum">
              <a:rPr lang="en-US" altLang="en-US"/>
              <a:pPr/>
              <a:t>‹#›</a:t>
            </a:fld>
            <a:endParaRPr lang="en-US" altLang="en-US"/>
          </a:p>
        </p:txBody>
      </p:sp>
      <p:sp>
        <p:nvSpPr>
          <p:cNvPr id="4" name="Rectangle 22">
            <a:extLst>
              <a:ext uri="{FF2B5EF4-FFF2-40B4-BE49-F238E27FC236}">
                <a16:creationId xmlns:a16="http://schemas.microsoft.com/office/drawing/2014/main" id="{A23A47C5-933F-4A36-835A-1E3E70B6F8D6}"/>
              </a:ext>
            </a:extLst>
          </p:cNvPr>
          <p:cNvSpPr>
            <a:spLocks noGrp="1" noChangeArrowheads="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81027506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BB7D79DA-28ED-4D7D-83EF-651EA73676F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5DD46839-BE00-4B2D-BAED-E92CE579ABCA}"/>
              </a:ext>
            </a:extLst>
          </p:cNvPr>
          <p:cNvSpPr>
            <a:spLocks noGrp="1" noChangeArrowheads="1"/>
          </p:cNvSpPr>
          <p:nvPr>
            <p:ph type="sldNum" sz="quarter" idx="11"/>
          </p:nvPr>
        </p:nvSpPr>
        <p:spPr>
          <a:ln/>
        </p:spPr>
        <p:txBody>
          <a:bodyPr/>
          <a:lstStyle>
            <a:lvl1pPr>
              <a:defRPr/>
            </a:lvl1pPr>
          </a:lstStyle>
          <a:p>
            <a:fld id="{357C28A5-6DC9-4C23-AF1A-FA5659D1C637}" type="slidenum">
              <a:rPr lang="en-US" altLang="en-US"/>
              <a:pPr/>
              <a:t>‹#›</a:t>
            </a:fld>
            <a:endParaRPr lang="en-US" altLang="en-US"/>
          </a:p>
        </p:txBody>
      </p:sp>
      <p:sp>
        <p:nvSpPr>
          <p:cNvPr id="7" name="Rectangle 22">
            <a:extLst>
              <a:ext uri="{FF2B5EF4-FFF2-40B4-BE49-F238E27FC236}">
                <a16:creationId xmlns:a16="http://schemas.microsoft.com/office/drawing/2014/main" id="{D502CD4D-97E8-4E7C-B3F1-8565FFB9AD62}"/>
              </a:ext>
            </a:extLst>
          </p:cNvPr>
          <p:cNvSpPr>
            <a:spLocks noGrp="1" noChangeArrowheads="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1555455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044C308F-C586-4A05-A3FB-1DEFE5922C8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044149D-1DAF-4669-A05B-4F7287A9280E}"/>
              </a:ext>
            </a:extLst>
          </p:cNvPr>
          <p:cNvSpPr>
            <a:spLocks noGrp="1" noChangeArrowheads="1"/>
          </p:cNvSpPr>
          <p:nvPr>
            <p:ph type="sldNum" sz="quarter" idx="11"/>
          </p:nvPr>
        </p:nvSpPr>
        <p:spPr>
          <a:ln/>
        </p:spPr>
        <p:txBody>
          <a:bodyPr/>
          <a:lstStyle>
            <a:lvl1pPr>
              <a:defRPr/>
            </a:lvl1pPr>
          </a:lstStyle>
          <a:p>
            <a:fld id="{224B2509-3670-4905-861B-F66847936D94}" type="slidenum">
              <a:rPr lang="en-US" altLang="en-US"/>
              <a:pPr/>
              <a:t>‹#›</a:t>
            </a:fld>
            <a:endParaRPr lang="en-US" altLang="en-US"/>
          </a:p>
        </p:txBody>
      </p:sp>
      <p:sp>
        <p:nvSpPr>
          <p:cNvPr id="7" name="Rectangle 22">
            <a:extLst>
              <a:ext uri="{FF2B5EF4-FFF2-40B4-BE49-F238E27FC236}">
                <a16:creationId xmlns:a16="http://schemas.microsoft.com/office/drawing/2014/main" id="{64DB2912-150C-4D8D-A744-8A5E90A69C43}"/>
              </a:ext>
            </a:extLst>
          </p:cNvPr>
          <p:cNvSpPr>
            <a:spLocks noGrp="1" noChangeArrowheads="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64506476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2EDD1CF-0E43-4D51-A91A-C142C1CF2AD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E2421A4-14F5-43F8-B5E9-AF8C17B07B59}"/>
              </a:ext>
            </a:extLst>
          </p:cNvPr>
          <p:cNvSpPr>
            <a:spLocks noGrp="1" noChangeArrowheads="1"/>
          </p:cNvSpPr>
          <p:nvPr>
            <p:ph type="sldNum" sz="quarter" idx="11"/>
          </p:nvPr>
        </p:nvSpPr>
        <p:spPr>
          <a:ln/>
        </p:spPr>
        <p:txBody>
          <a:bodyPr/>
          <a:lstStyle>
            <a:lvl1pPr>
              <a:defRPr/>
            </a:lvl1pPr>
          </a:lstStyle>
          <a:p>
            <a:fld id="{BC433E61-338C-45B9-802B-6251C798A1B5}" type="slidenum">
              <a:rPr lang="en-US" altLang="en-US"/>
              <a:pPr/>
              <a:t>‹#›</a:t>
            </a:fld>
            <a:endParaRPr lang="en-US" altLang="en-US"/>
          </a:p>
        </p:txBody>
      </p:sp>
      <p:sp>
        <p:nvSpPr>
          <p:cNvPr id="6" name="Rectangle 22">
            <a:extLst>
              <a:ext uri="{FF2B5EF4-FFF2-40B4-BE49-F238E27FC236}">
                <a16:creationId xmlns:a16="http://schemas.microsoft.com/office/drawing/2014/main" id="{0A7C944A-38FA-48B0-92BB-7F5983DAD735}"/>
              </a:ext>
            </a:extLst>
          </p:cNvPr>
          <p:cNvSpPr>
            <a:spLocks noGrp="1" noChangeArrowheads="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81186462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342900"/>
            <a:ext cx="1752600" cy="422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342900"/>
            <a:ext cx="5105400" cy="422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552D55E-5A0E-40B7-B1BE-446E25E1498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B3F12C5-A5C8-4CFD-9A57-CF9D60CE2860}"/>
              </a:ext>
            </a:extLst>
          </p:cNvPr>
          <p:cNvSpPr>
            <a:spLocks noGrp="1" noChangeArrowheads="1"/>
          </p:cNvSpPr>
          <p:nvPr>
            <p:ph type="sldNum" sz="quarter" idx="11"/>
          </p:nvPr>
        </p:nvSpPr>
        <p:spPr>
          <a:ln/>
        </p:spPr>
        <p:txBody>
          <a:bodyPr/>
          <a:lstStyle>
            <a:lvl1pPr>
              <a:defRPr/>
            </a:lvl1pPr>
          </a:lstStyle>
          <a:p>
            <a:fld id="{6168E6B7-BA76-4B84-A48F-EF737355F41D}" type="slidenum">
              <a:rPr lang="en-US" altLang="en-US"/>
              <a:pPr/>
              <a:t>‹#›</a:t>
            </a:fld>
            <a:endParaRPr lang="en-US" altLang="en-US"/>
          </a:p>
        </p:txBody>
      </p:sp>
      <p:sp>
        <p:nvSpPr>
          <p:cNvPr id="6" name="Rectangle 22">
            <a:extLst>
              <a:ext uri="{FF2B5EF4-FFF2-40B4-BE49-F238E27FC236}">
                <a16:creationId xmlns:a16="http://schemas.microsoft.com/office/drawing/2014/main" id="{C84AEED3-A564-4E28-9863-A7CC40E16DA0}"/>
              </a:ext>
            </a:extLst>
          </p:cNvPr>
          <p:cNvSpPr>
            <a:spLocks noGrp="1" noChangeArrowheads="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5166569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54C5AFAE-AF0A-41D9-8077-9CD338521F9A}"/>
              </a:ext>
            </a:extLst>
          </p:cNvPr>
          <p:cNvSpPr>
            <a:spLocks noGrp="1"/>
          </p:cNvSpPr>
          <p:nvPr>
            <p:ph type="dt" sz="half" idx="10"/>
          </p:nvPr>
        </p:nvSpPr>
        <p:spPr/>
        <p:txBody>
          <a:bodyPr/>
          <a:lstStyle>
            <a:lvl1pPr eaLnBrk="0" hangingPunct="0">
              <a:defRPr/>
            </a:lvl1pPr>
          </a:lstStyle>
          <a:p>
            <a:pPr>
              <a:defRPr/>
            </a:pPr>
            <a:fld id="{78EF9B63-F11D-464E-9C9E-A92D7A772F03}" type="datetimeFigureOut">
              <a:rPr lang="en-US"/>
              <a:pPr>
                <a:defRPr/>
              </a:pPr>
              <a:t>4/6/2021</a:t>
            </a:fld>
            <a:endParaRPr lang="en-US"/>
          </a:p>
        </p:txBody>
      </p:sp>
      <p:sp>
        <p:nvSpPr>
          <p:cNvPr id="5" name="Footer Placeholder 4">
            <a:extLst>
              <a:ext uri="{FF2B5EF4-FFF2-40B4-BE49-F238E27FC236}">
                <a16:creationId xmlns:a16="http://schemas.microsoft.com/office/drawing/2014/main" id="{F143E6E7-701B-46D9-BA4C-3F867B708E36}"/>
              </a:ext>
            </a:extLst>
          </p:cNvPr>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a:extLst>
              <a:ext uri="{FF2B5EF4-FFF2-40B4-BE49-F238E27FC236}">
                <a16:creationId xmlns:a16="http://schemas.microsoft.com/office/drawing/2014/main" id="{FDE08B1B-F2BC-49AC-8D56-E7741064C12F}"/>
              </a:ext>
            </a:extLst>
          </p:cNvPr>
          <p:cNvSpPr>
            <a:spLocks noGrp="1"/>
          </p:cNvSpPr>
          <p:nvPr>
            <p:ph type="sldNum" sz="quarter" idx="12"/>
          </p:nvPr>
        </p:nvSpPr>
        <p:spPr/>
        <p:txBody>
          <a:bodyPr/>
          <a:lstStyle>
            <a:lvl1pPr eaLnBrk="0" hangingPunct="0">
              <a:defRPr/>
            </a:lvl1pPr>
          </a:lstStyle>
          <a:p>
            <a:fld id="{CE34F0BE-E390-4728-92DB-22E477CD9C79}" type="slidenum">
              <a:rPr lang="en-US" altLang="en-US"/>
              <a:pPr/>
              <a:t>‹#›</a:t>
            </a:fld>
            <a:endParaRPr lang="en-US" altLang="en-US"/>
          </a:p>
        </p:txBody>
      </p:sp>
    </p:spTree>
    <p:extLst>
      <p:ext uri="{BB962C8B-B14F-4D97-AF65-F5344CB8AC3E}">
        <p14:creationId xmlns:p14="http://schemas.microsoft.com/office/powerpoint/2010/main" val="10808788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0030"/>
            <a:ext cx="7242048" cy="857250"/>
          </a:xfrm>
        </p:spPr>
        <p:txBody>
          <a:bodyPr/>
          <a:lstStyle/>
          <a:p>
            <a:r>
              <a:rPr lang="en-US"/>
              <a:t>Click to edit Master title style</a:t>
            </a:r>
          </a:p>
        </p:txBody>
      </p:sp>
      <p:sp>
        <p:nvSpPr>
          <p:cNvPr id="3" name="Content Placeholder 2"/>
          <p:cNvSpPr>
            <a:spLocks noGrp="1"/>
          </p:cNvSpPr>
          <p:nvPr>
            <p:ph sz="half" idx="1"/>
          </p:nvPr>
        </p:nvSpPr>
        <p:spPr>
          <a:xfrm>
            <a:off x="457200" y="1200151"/>
            <a:ext cx="3520440" cy="3394472"/>
          </a:xfrm>
        </p:spPr>
        <p:txBody>
          <a:bodyPr/>
          <a:lstStyle>
            <a:lvl1pPr>
              <a:defRPr sz="2100"/>
            </a:lvl1pPr>
            <a:lvl2pPr>
              <a:defRPr sz="1800"/>
            </a:lvl2pPr>
            <a:lvl3pPr>
              <a:defRPr sz="1500"/>
            </a:lvl3pPr>
            <a:lvl4pPr>
              <a:defRPr sz="1350"/>
            </a:lvl4pPr>
            <a:lvl5pPr>
              <a:defRPr sz="135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78808" y="1200151"/>
            <a:ext cx="3520440" cy="3394472"/>
          </a:xfrm>
        </p:spPr>
        <p:txBody>
          <a:bodyPr/>
          <a:lstStyle>
            <a:lvl1pPr>
              <a:defRPr sz="2100"/>
            </a:lvl1pPr>
            <a:lvl2pPr>
              <a:defRPr sz="1800"/>
            </a:lvl2pPr>
            <a:lvl3pPr>
              <a:defRPr sz="1500"/>
            </a:lvl3pPr>
            <a:lvl4pPr>
              <a:defRPr sz="1350"/>
            </a:lvl4pPr>
            <a:lvl5pPr>
              <a:defRPr sz="135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6">
            <a:extLst>
              <a:ext uri="{FF2B5EF4-FFF2-40B4-BE49-F238E27FC236}">
                <a16:creationId xmlns:a16="http://schemas.microsoft.com/office/drawing/2014/main" id="{92CAF738-5D7B-4E3F-BFA0-090FB21E1C56}"/>
              </a:ext>
            </a:extLst>
          </p:cNvPr>
          <p:cNvSpPr>
            <a:spLocks noGrp="1"/>
          </p:cNvSpPr>
          <p:nvPr>
            <p:ph type="dt" sz="half" idx="10"/>
          </p:nvPr>
        </p:nvSpPr>
        <p:spPr/>
        <p:txBody>
          <a:bodyPr/>
          <a:lstStyle>
            <a:lvl1pPr>
              <a:defRPr/>
            </a:lvl1pPr>
          </a:lstStyle>
          <a:p>
            <a:pPr>
              <a:defRPr/>
            </a:pPr>
            <a:fld id="{112554DC-BA1C-4869-AB9B-B848DD78BB37}" type="datetimeFigureOut">
              <a:rPr lang="en-US"/>
              <a:pPr>
                <a:defRPr/>
              </a:pPr>
              <a:t>4/6/2021</a:t>
            </a:fld>
            <a:endParaRPr lang="en-US" dirty="0"/>
          </a:p>
        </p:txBody>
      </p:sp>
      <p:sp>
        <p:nvSpPr>
          <p:cNvPr id="6" name="Footer Placeholder 3">
            <a:extLst>
              <a:ext uri="{FF2B5EF4-FFF2-40B4-BE49-F238E27FC236}">
                <a16:creationId xmlns:a16="http://schemas.microsoft.com/office/drawing/2014/main" id="{5104F452-5430-4F83-8DDD-4E98F23A998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15">
            <a:extLst>
              <a:ext uri="{FF2B5EF4-FFF2-40B4-BE49-F238E27FC236}">
                <a16:creationId xmlns:a16="http://schemas.microsoft.com/office/drawing/2014/main" id="{4929A796-5719-4322-B5BE-1355889EF101}"/>
              </a:ext>
            </a:extLst>
          </p:cNvPr>
          <p:cNvSpPr>
            <a:spLocks noGrp="1"/>
          </p:cNvSpPr>
          <p:nvPr>
            <p:ph type="sldNum" sz="quarter" idx="12"/>
          </p:nvPr>
        </p:nvSpPr>
        <p:spPr/>
        <p:txBody>
          <a:bodyPr/>
          <a:lstStyle>
            <a:lvl1pPr>
              <a:defRPr/>
            </a:lvl1pPr>
          </a:lstStyle>
          <a:p>
            <a:fld id="{DF7D61C1-C4A7-4FE5-915E-4FF44DB482D1}" type="slidenum">
              <a:rPr lang="en-US" altLang="en-US"/>
              <a:pPr/>
              <a:t>‹#›</a:t>
            </a:fld>
            <a:endParaRPr lang="en-US" altLang="en-US"/>
          </a:p>
        </p:txBody>
      </p:sp>
    </p:spTree>
    <p:extLst>
      <p:ext uri="{BB962C8B-B14F-4D97-AF65-F5344CB8AC3E}">
        <p14:creationId xmlns:p14="http://schemas.microsoft.com/office/powerpoint/2010/main" val="208566010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6AB9F5-337C-43DF-9FF8-52324C947113}"/>
              </a:ext>
            </a:extLst>
          </p:cNvPr>
          <p:cNvSpPr>
            <a:spLocks noGrp="1"/>
          </p:cNvSpPr>
          <p:nvPr>
            <p:ph type="dt" sz="half" idx="10"/>
          </p:nvPr>
        </p:nvSpPr>
        <p:spPr/>
        <p:txBody>
          <a:bodyPr/>
          <a:lstStyle>
            <a:lvl1pPr eaLnBrk="0" hangingPunct="0">
              <a:defRPr/>
            </a:lvl1pPr>
          </a:lstStyle>
          <a:p>
            <a:pPr>
              <a:defRPr/>
            </a:pPr>
            <a:fld id="{B1CF90B3-A02A-4342-AF7B-FD02AF816C9B}" type="datetimeFigureOut">
              <a:rPr lang="en-US"/>
              <a:pPr>
                <a:defRPr/>
              </a:pPr>
              <a:t>4/6/2021</a:t>
            </a:fld>
            <a:endParaRPr lang="en-US"/>
          </a:p>
        </p:txBody>
      </p:sp>
      <p:sp>
        <p:nvSpPr>
          <p:cNvPr id="5" name="Footer Placeholder 4">
            <a:extLst>
              <a:ext uri="{FF2B5EF4-FFF2-40B4-BE49-F238E27FC236}">
                <a16:creationId xmlns:a16="http://schemas.microsoft.com/office/drawing/2014/main" id="{42434E48-3064-4079-B34E-A9571B6D75D6}"/>
              </a:ext>
            </a:extLst>
          </p:cNvPr>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a:extLst>
              <a:ext uri="{FF2B5EF4-FFF2-40B4-BE49-F238E27FC236}">
                <a16:creationId xmlns:a16="http://schemas.microsoft.com/office/drawing/2014/main" id="{F28D27A4-4CE6-47BD-8626-E98702FC4BB5}"/>
              </a:ext>
            </a:extLst>
          </p:cNvPr>
          <p:cNvSpPr>
            <a:spLocks noGrp="1"/>
          </p:cNvSpPr>
          <p:nvPr>
            <p:ph type="sldNum" sz="quarter" idx="12"/>
          </p:nvPr>
        </p:nvSpPr>
        <p:spPr/>
        <p:txBody>
          <a:bodyPr/>
          <a:lstStyle>
            <a:lvl1pPr eaLnBrk="0" hangingPunct="0">
              <a:defRPr/>
            </a:lvl1pPr>
          </a:lstStyle>
          <a:p>
            <a:fld id="{422AD415-026C-4BD0-9B41-23B2325F4CD9}" type="slidenum">
              <a:rPr lang="en-US" altLang="en-US"/>
              <a:pPr/>
              <a:t>‹#›</a:t>
            </a:fld>
            <a:endParaRPr lang="en-US" altLang="en-US"/>
          </a:p>
        </p:txBody>
      </p:sp>
    </p:spTree>
    <p:extLst>
      <p:ext uri="{BB962C8B-B14F-4D97-AF65-F5344CB8AC3E}">
        <p14:creationId xmlns:p14="http://schemas.microsoft.com/office/powerpoint/2010/main" val="200944108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39234E-3DA2-4E68-8A19-3427A8A4D5F6}"/>
              </a:ext>
            </a:extLst>
          </p:cNvPr>
          <p:cNvSpPr>
            <a:spLocks noGrp="1"/>
          </p:cNvSpPr>
          <p:nvPr>
            <p:ph type="dt" sz="half" idx="10"/>
          </p:nvPr>
        </p:nvSpPr>
        <p:spPr/>
        <p:txBody>
          <a:bodyPr/>
          <a:lstStyle>
            <a:lvl1pPr eaLnBrk="0" hangingPunct="0">
              <a:defRPr/>
            </a:lvl1pPr>
          </a:lstStyle>
          <a:p>
            <a:pPr>
              <a:defRPr/>
            </a:pPr>
            <a:fld id="{FE27BA78-BB1B-46DC-8C29-5747D7B4D737}" type="datetimeFigureOut">
              <a:rPr lang="en-US"/>
              <a:pPr>
                <a:defRPr/>
              </a:pPr>
              <a:t>4/6/2021</a:t>
            </a:fld>
            <a:endParaRPr lang="en-US"/>
          </a:p>
        </p:txBody>
      </p:sp>
      <p:sp>
        <p:nvSpPr>
          <p:cNvPr id="5" name="Footer Placeholder 4">
            <a:extLst>
              <a:ext uri="{FF2B5EF4-FFF2-40B4-BE49-F238E27FC236}">
                <a16:creationId xmlns:a16="http://schemas.microsoft.com/office/drawing/2014/main" id="{F470CB95-98D3-4ECB-BCE5-EF5A7FE15DB8}"/>
              </a:ext>
            </a:extLst>
          </p:cNvPr>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a:extLst>
              <a:ext uri="{FF2B5EF4-FFF2-40B4-BE49-F238E27FC236}">
                <a16:creationId xmlns:a16="http://schemas.microsoft.com/office/drawing/2014/main" id="{88197790-22A6-4E4A-B2DD-609CD3633A97}"/>
              </a:ext>
            </a:extLst>
          </p:cNvPr>
          <p:cNvSpPr>
            <a:spLocks noGrp="1"/>
          </p:cNvSpPr>
          <p:nvPr>
            <p:ph type="sldNum" sz="quarter" idx="12"/>
          </p:nvPr>
        </p:nvSpPr>
        <p:spPr/>
        <p:txBody>
          <a:bodyPr/>
          <a:lstStyle>
            <a:lvl1pPr eaLnBrk="0" hangingPunct="0">
              <a:defRPr/>
            </a:lvl1pPr>
          </a:lstStyle>
          <a:p>
            <a:fld id="{29CE3F7E-21AE-42CC-9FC7-FD972BB9A2AE}" type="slidenum">
              <a:rPr lang="en-US" altLang="en-US"/>
              <a:pPr/>
              <a:t>‹#›</a:t>
            </a:fld>
            <a:endParaRPr lang="en-US" altLang="en-US"/>
          </a:p>
        </p:txBody>
      </p:sp>
    </p:spTree>
    <p:extLst>
      <p:ext uri="{BB962C8B-B14F-4D97-AF65-F5344CB8AC3E}">
        <p14:creationId xmlns:p14="http://schemas.microsoft.com/office/powerpoint/2010/main" val="6493471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40CCC6B-BE6E-46C0-B149-77C377A98420}"/>
              </a:ext>
            </a:extLst>
          </p:cNvPr>
          <p:cNvSpPr>
            <a:spLocks noGrp="1"/>
          </p:cNvSpPr>
          <p:nvPr>
            <p:ph type="dt" sz="half" idx="10"/>
          </p:nvPr>
        </p:nvSpPr>
        <p:spPr/>
        <p:txBody>
          <a:bodyPr/>
          <a:lstStyle>
            <a:lvl1pPr eaLnBrk="0" hangingPunct="0">
              <a:defRPr/>
            </a:lvl1pPr>
          </a:lstStyle>
          <a:p>
            <a:pPr>
              <a:defRPr/>
            </a:pPr>
            <a:fld id="{A3880374-FC3A-4C78-BF2E-241768EA4097}" type="datetimeFigureOut">
              <a:rPr lang="en-US"/>
              <a:pPr>
                <a:defRPr/>
              </a:pPr>
              <a:t>4/6/2021</a:t>
            </a:fld>
            <a:endParaRPr lang="en-US"/>
          </a:p>
        </p:txBody>
      </p:sp>
      <p:sp>
        <p:nvSpPr>
          <p:cNvPr id="6" name="Footer Placeholder 4">
            <a:extLst>
              <a:ext uri="{FF2B5EF4-FFF2-40B4-BE49-F238E27FC236}">
                <a16:creationId xmlns:a16="http://schemas.microsoft.com/office/drawing/2014/main" id="{FC5F584B-7CEE-455A-8440-F159B742EDC7}"/>
              </a:ext>
            </a:extLst>
          </p:cNvPr>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a:extLst>
              <a:ext uri="{FF2B5EF4-FFF2-40B4-BE49-F238E27FC236}">
                <a16:creationId xmlns:a16="http://schemas.microsoft.com/office/drawing/2014/main" id="{D302E223-3925-4B6F-BCBA-780D3F876E5D}"/>
              </a:ext>
            </a:extLst>
          </p:cNvPr>
          <p:cNvSpPr>
            <a:spLocks noGrp="1"/>
          </p:cNvSpPr>
          <p:nvPr>
            <p:ph type="sldNum" sz="quarter" idx="12"/>
          </p:nvPr>
        </p:nvSpPr>
        <p:spPr/>
        <p:txBody>
          <a:bodyPr/>
          <a:lstStyle>
            <a:lvl1pPr eaLnBrk="0" hangingPunct="0">
              <a:defRPr/>
            </a:lvl1pPr>
          </a:lstStyle>
          <a:p>
            <a:fld id="{3723D25C-D1B3-4522-BEDD-DB911A18D7A0}" type="slidenum">
              <a:rPr lang="en-US" altLang="en-US"/>
              <a:pPr/>
              <a:t>‹#›</a:t>
            </a:fld>
            <a:endParaRPr lang="en-US" altLang="en-US"/>
          </a:p>
        </p:txBody>
      </p:sp>
    </p:spTree>
    <p:extLst>
      <p:ext uri="{BB962C8B-B14F-4D97-AF65-F5344CB8AC3E}">
        <p14:creationId xmlns:p14="http://schemas.microsoft.com/office/powerpoint/2010/main" val="179028542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A040CEF-6CD0-4F76-8D76-BA7FC7E115DB}"/>
              </a:ext>
            </a:extLst>
          </p:cNvPr>
          <p:cNvSpPr>
            <a:spLocks noGrp="1"/>
          </p:cNvSpPr>
          <p:nvPr>
            <p:ph type="dt" sz="half" idx="10"/>
          </p:nvPr>
        </p:nvSpPr>
        <p:spPr/>
        <p:txBody>
          <a:bodyPr/>
          <a:lstStyle>
            <a:lvl1pPr eaLnBrk="0" hangingPunct="0">
              <a:defRPr/>
            </a:lvl1pPr>
          </a:lstStyle>
          <a:p>
            <a:pPr>
              <a:defRPr/>
            </a:pPr>
            <a:fld id="{90119869-AB1C-4D20-AD45-5574FFACBA7B}" type="datetimeFigureOut">
              <a:rPr lang="en-US"/>
              <a:pPr>
                <a:defRPr/>
              </a:pPr>
              <a:t>4/6/2021</a:t>
            </a:fld>
            <a:endParaRPr lang="en-US"/>
          </a:p>
        </p:txBody>
      </p:sp>
      <p:sp>
        <p:nvSpPr>
          <p:cNvPr id="8" name="Footer Placeholder 4">
            <a:extLst>
              <a:ext uri="{FF2B5EF4-FFF2-40B4-BE49-F238E27FC236}">
                <a16:creationId xmlns:a16="http://schemas.microsoft.com/office/drawing/2014/main" id="{E66A56FB-2C61-4382-8D86-389E3A6452C5}"/>
              </a:ext>
            </a:extLst>
          </p:cNvPr>
          <p:cNvSpPr>
            <a:spLocks noGrp="1"/>
          </p:cNvSpPr>
          <p:nvPr>
            <p:ph type="ftr" sz="quarter" idx="11"/>
          </p:nvPr>
        </p:nvSpPr>
        <p:spPr/>
        <p:txBody>
          <a:bodyPr/>
          <a:lstStyle>
            <a:lvl1pPr eaLnBrk="0" hangingPunct="0">
              <a:defRPr/>
            </a:lvl1pPr>
          </a:lstStyle>
          <a:p>
            <a:pPr>
              <a:defRPr/>
            </a:pPr>
            <a:endParaRPr lang="en-US"/>
          </a:p>
        </p:txBody>
      </p:sp>
      <p:sp>
        <p:nvSpPr>
          <p:cNvPr id="9" name="Slide Number Placeholder 5">
            <a:extLst>
              <a:ext uri="{FF2B5EF4-FFF2-40B4-BE49-F238E27FC236}">
                <a16:creationId xmlns:a16="http://schemas.microsoft.com/office/drawing/2014/main" id="{88A65ABA-B5F4-4914-922B-1DFDD00F280A}"/>
              </a:ext>
            </a:extLst>
          </p:cNvPr>
          <p:cNvSpPr>
            <a:spLocks noGrp="1"/>
          </p:cNvSpPr>
          <p:nvPr>
            <p:ph type="sldNum" sz="quarter" idx="12"/>
          </p:nvPr>
        </p:nvSpPr>
        <p:spPr/>
        <p:txBody>
          <a:bodyPr/>
          <a:lstStyle>
            <a:lvl1pPr eaLnBrk="0" hangingPunct="0">
              <a:defRPr/>
            </a:lvl1pPr>
          </a:lstStyle>
          <a:p>
            <a:fld id="{30C2D613-C6FA-4FFA-8344-BDF7AA471EF2}" type="slidenum">
              <a:rPr lang="en-US" altLang="en-US"/>
              <a:pPr/>
              <a:t>‹#›</a:t>
            </a:fld>
            <a:endParaRPr lang="en-US" altLang="en-US"/>
          </a:p>
        </p:txBody>
      </p:sp>
    </p:spTree>
    <p:extLst>
      <p:ext uri="{BB962C8B-B14F-4D97-AF65-F5344CB8AC3E}">
        <p14:creationId xmlns:p14="http://schemas.microsoft.com/office/powerpoint/2010/main" val="5501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C602E2B3-1351-48FD-B30B-DE61AB9CA766}"/>
              </a:ext>
            </a:extLst>
          </p:cNvPr>
          <p:cNvSpPr>
            <a:spLocks noGrp="1"/>
          </p:cNvSpPr>
          <p:nvPr>
            <p:ph type="dt" sz="half" idx="10"/>
          </p:nvPr>
        </p:nvSpPr>
        <p:spPr/>
        <p:txBody>
          <a:bodyPr/>
          <a:lstStyle>
            <a:lvl1pPr eaLnBrk="0" hangingPunct="0">
              <a:defRPr/>
            </a:lvl1pPr>
          </a:lstStyle>
          <a:p>
            <a:pPr>
              <a:defRPr/>
            </a:pPr>
            <a:fld id="{A98EB59B-5355-4D6B-8438-39294ACA39A7}" type="datetimeFigureOut">
              <a:rPr lang="en-US"/>
              <a:pPr>
                <a:defRPr/>
              </a:pPr>
              <a:t>4/6/2021</a:t>
            </a:fld>
            <a:endParaRPr lang="en-US"/>
          </a:p>
        </p:txBody>
      </p:sp>
      <p:sp>
        <p:nvSpPr>
          <p:cNvPr id="4" name="Footer Placeholder 4">
            <a:extLst>
              <a:ext uri="{FF2B5EF4-FFF2-40B4-BE49-F238E27FC236}">
                <a16:creationId xmlns:a16="http://schemas.microsoft.com/office/drawing/2014/main" id="{F05E8010-3CBA-4A6F-BEAC-8EA252CDA87E}"/>
              </a:ext>
            </a:extLst>
          </p:cNvPr>
          <p:cNvSpPr>
            <a:spLocks noGrp="1"/>
          </p:cNvSpPr>
          <p:nvPr>
            <p:ph type="ftr" sz="quarter" idx="11"/>
          </p:nvPr>
        </p:nvSpPr>
        <p:spPr/>
        <p:txBody>
          <a:bodyPr/>
          <a:lstStyle>
            <a:lvl1pPr eaLnBrk="0" hangingPunct="0">
              <a:defRPr/>
            </a:lvl1pPr>
          </a:lstStyle>
          <a:p>
            <a:pPr>
              <a:defRPr/>
            </a:pPr>
            <a:endParaRPr lang="en-US"/>
          </a:p>
        </p:txBody>
      </p:sp>
      <p:sp>
        <p:nvSpPr>
          <p:cNvPr id="5" name="Slide Number Placeholder 5">
            <a:extLst>
              <a:ext uri="{FF2B5EF4-FFF2-40B4-BE49-F238E27FC236}">
                <a16:creationId xmlns:a16="http://schemas.microsoft.com/office/drawing/2014/main" id="{206C0125-C212-42DF-AC1D-057D9C72E255}"/>
              </a:ext>
            </a:extLst>
          </p:cNvPr>
          <p:cNvSpPr>
            <a:spLocks noGrp="1"/>
          </p:cNvSpPr>
          <p:nvPr>
            <p:ph type="sldNum" sz="quarter" idx="12"/>
          </p:nvPr>
        </p:nvSpPr>
        <p:spPr/>
        <p:txBody>
          <a:bodyPr/>
          <a:lstStyle>
            <a:lvl1pPr eaLnBrk="0" hangingPunct="0">
              <a:defRPr/>
            </a:lvl1pPr>
          </a:lstStyle>
          <a:p>
            <a:fld id="{E8E5119C-4A6C-4E05-A999-AF7EE0581AD8}" type="slidenum">
              <a:rPr lang="en-US" altLang="en-US"/>
              <a:pPr/>
              <a:t>‹#›</a:t>
            </a:fld>
            <a:endParaRPr lang="en-US" altLang="en-US"/>
          </a:p>
        </p:txBody>
      </p:sp>
    </p:spTree>
    <p:extLst>
      <p:ext uri="{BB962C8B-B14F-4D97-AF65-F5344CB8AC3E}">
        <p14:creationId xmlns:p14="http://schemas.microsoft.com/office/powerpoint/2010/main" val="227143589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2AD6ED7-3E17-46D9-B1A4-12465E2A9947}"/>
              </a:ext>
            </a:extLst>
          </p:cNvPr>
          <p:cNvSpPr>
            <a:spLocks noGrp="1"/>
          </p:cNvSpPr>
          <p:nvPr>
            <p:ph type="dt" sz="half" idx="10"/>
          </p:nvPr>
        </p:nvSpPr>
        <p:spPr/>
        <p:txBody>
          <a:bodyPr/>
          <a:lstStyle>
            <a:lvl1pPr eaLnBrk="0" hangingPunct="0">
              <a:defRPr/>
            </a:lvl1pPr>
          </a:lstStyle>
          <a:p>
            <a:pPr>
              <a:defRPr/>
            </a:pPr>
            <a:fld id="{3FA23D04-7073-4299-BF5E-0427DD531D66}" type="datetimeFigureOut">
              <a:rPr lang="en-US"/>
              <a:pPr>
                <a:defRPr/>
              </a:pPr>
              <a:t>4/6/2021</a:t>
            </a:fld>
            <a:endParaRPr lang="en-US"/>
          </a:p>
        </p:txBody>
      </p:sp>
      <p:sp>
        <p:nvSpPr>
          <p:cNvPr id="3" name="Footer Placeholder 4">
            <a:extLst>
              <a:ext uri="{FF2B5EF4-FFF2-40B4-BE49-F238E27FC236}">
                <a16:creationId xmlns:a16="http://schemas.microsoft.com/office/drawing/2014/main" id="{C2225753-464D-4C83-9B91-74E639425432}"/>
              </a:ext>
            </a:extLst>
          </p:cNvPr>
          <p:cNvSpPr>
            <a:spLocks noGrp="1"/>
          </p:cNvSpPr>
          <p:nvPr>
            <p:ph type="ftr" sz="quarter" idx="11"/>
          </p:nvPr>
        </p:nvSpPr>
        <p:spPr/>
        <p:txBody>
          <a:bodyPr/>
          <a:lstStyle>
            <a:lvl1pPr eaLnBrk="0" hangingPunct="0">
              <a:defRPr/>
            </a:lvl1pPr>
          </a:lstStyle>
          <a:p>
            <a:pPr>
              <a:defRPr/>
            </a:pPr>
            <a:endParaRPr lang="en-US"/>
          </a:p>
        </p:txBody>
      </p:sp>
      <p:sp>
        <p:nvSpPr>
          <p:cNvPr id="4" name="Slide Number Placeholder 5">
            <a:extLst>
              <a:ext uri="{FF2B5EF4-FFF2-40B4-BE49-F238E27FC236}">
                <a16:creationId xmlns:a16="http://schemas.microsoft.com/office/drawing/2014/main" id="{42EFC421-5165-4A7E-87A6-9A1555F67A8E}"/>
              </a:ext>
            </a:extLst>
          </p:cNvPr>
          <p:cNvSpPr>
            <a:spLocks noGrp="1"/>
          </p:cNvSpPr>
          <p:nvPr>
            <p:ph type="sldNum" sz="quarter" idx="12"/>
          </p:nvPr>
        </p:nvSpPr>
        <p:spPr/>
        <p:txBody>
          <a:bodyPr/>
          <a:lstStyle>
            <a:lvl1pPr eaLnBrk="0" hangingPunct="0">
              <a:defRPr/>
            </a:lvl1pPr>
          </a:lstStyle>
          <a:p>
            <a:fld id="{E47EEB42-1E44-49FA-A2E6-D2ECFDA00F4C}" type="slidenum">
              <a:rPr lang="en-US" altLang="en-US"/>
              <a:pPr/>
              <a:t>‹#›</a:t>
            </a:fld>
            <a:endParaRPr lang="en-US" altLang="en-US"/>
          </a:p>
        </p:txBody>
      </p:sp>
    </p:spTree>
    <p:extLst>
      <p:ext uri="{BB962C8B-B14F-4D97-AF65-F5344CB8AC3E}">
        <p14:creationId xmlns:p14="http://schemas.microsoft.com/office/powerpoint/2010/main" val="21851298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AD5602AF-7BED-44DB-8FBA-6C6748CF2DA8}"/>
              </a:ext>
            </a:extLst>
          </p:cNvPr>
          <p:cNvSpPr>
            <a:spLocks noGrp="1"/>
          </p:cNvSpPr>
          <p:nvPr>
            <p:ph type="dt" sz="half" idx="10"/>
          </p:nvPr>
        </p:nvSpPr>
        <p:spPr/>
        <p:txBody>
          <a:bodyPr/>
          <a:lstStyle>
            <a:lvl1pPr eaLnBrk="0" hangingPunct="0">
              <a:defRPr/>
            </a:lvl1pPr>
          </a:lstStyle>
          <a:p>
            <a:pPr>
              <a:defRPr/>
            </a:pPr>
            <a:fld id="{BDDA7A43-1AE6-44EB-8FAE-599FB08F7A88}" type="datetimeFigureOut">
              <a:rPr lang="en-US"/>
              <a:pPr>
                <a:defRPr/>
              </a:pPr>
              <a:t>4/6/2021</a:t>
            </a:fld>
            <a:endParaRPr lang="en-US"/>
          </a:p>
        </p:txBody>
      </p:sp>
      <p:sp>
        <p:nvSpPr>
          <p:cNvPr id="6" name="Footer Placeholder 4">
            <a:extLst>
              <a:ext uri="{FF2B5EF4-FFF2-40B4-BE49-F238E27FC236}">
                <a16:creationId xmlns:a16="http://schemas.microsoft.com/office/drawing/2014/main" id="{D902F270-491D-43CD-9F94-E46B46223E75}"/>
              </a:ext>
            </a:extLst>
          </p:cNvPr>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a:extLst>
              <a:ext uri="{FF2B5EF4-FFF2-40B4-BE49-F238E27FC236}">
                <a16:creationId xmlns:a16="http://schemas.microsoft.com/office/drawing/2014/main" id="{476F627D-695C-47FE-B12A-7CC4D4F3E6F3}"/>
              </a:ext>
            </a:extLst>
          </p:cNvPr>
          <p:cNvSpPr>
            <a:spLocks noGrp="1"/>
          </p:cNvSpPr>
          <p:nvPr>
            <p:ph type="sldNum" sz="quarter" idx="12"/>
          </p:nvPr>
        </p:nvSpPr>
        <p:spPr/>
        <p:txBody>
          <a:bodyPr/>
          <a:lstStyle>
            <a:lvl1pPr eaLnBrk="0" hangingPunct="0">
              <a:defRPr/>
            </a:lvl1pPr>
          </a:lstStyle>
          <a:p>
            <a:fld id="{3C7BBA8B-6026-45CF-A817-21EF52044F32}" type="slidenum">
              <a:rPr lang="en-US" altLang="en-US"/>
              <a:pPr/>
              <a:t>‹#›</a:t>
            </a:fld>
            <a:endParaRPr lang="en-US" altLang="en-US"/>
          </a:p>
        </p:txBody>
      </p:sp>
    </p:spTree>
    <p:extLst>
      <p:ext uri="{BB962C8B-B14F-4D97-AF65-F5344CB8AC3E}">
        <p14:creationId xmlns:p14="http://schemas.microsoft.com/office/powerpoint/2010/main" val="241868379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0CB01CEA-1EDE-44EE-A039-9AD8A59B8E44}"/>
              </a:ext>
            </a:extLst>
          </p:cNvPr>
          <p:cNvSpPr>
            <a:spLocks noGrp="1"/>
          </p:cNvSpPr>
          <p:nvPr>
            <p:ph type="dt" sz="half" idx="10"/>
          </p:nvPr>
        </p:nvSpPr>
        <p:spPr/>
        <p:txBody>
          <a:bodyPr/>
          <a:lstStyle>
            <a:lvl1pPr eaLnBrk="0" hangingPunct="0">
              <a:defRPr/>
            </a:lvl1pPr>
          </a:lstStyle>
          <a:p>
            <a:pPr>
              <a:defRPr/>
            </a:pPr>
            <a:fld id="{391FB7D0-9AFF-45DD-9BBB-B1775EBC92DF}" type="datetimeFigureOut">
              <a:rPr lang="en-US"/>
              <a:pPr>
                <a:defRPr/>
              </a:pPr>
              <a:t>4/6/2021</a:t>
            </a:fld>
            <a:endParaRPr lang="en-US"/>
          </a:p>
        </p:txBody>
      </p:sp>
      <p:sp>
        <p:nvSpPr>
          <p:cNvPr id="6" name="Footer Placeholder 4">
            <a:extLst>
              <a:ext uri="{FF2B5EF4-FFF2-40B4-BE49-F238E27FC236}">
                <a16:creationId xmlns:a16="http://schemas.microsoft.com/office/drawing/2014/main" id="{B782F1F8-4B5B-44D5-9CCB-7BC3F5B968C9}"/>
              </a:ext>
            </a:extLst>
          </p:cNvPr>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a:extLst>
              <a:ext uri="{FF2B5EF4-FFF2-40B4-BE49-F238E27FC236}">
                <a16:creationId xmlns:a16="http://schemas.microsoft.com/office/drawing/2014/main" id="{8F7CA702-923B-4244-865C-9EFBE9594625}"/>
              </a:ext>
            </a:extLst>
          </p:cNvPr>
          <p:cNvSpPr>
            <a:spLocks noGrp="1"/>
          </p:cNvSpPr>
          <p:nvPr>
            <p:ph type="sldNum" sz="quarter" idx="12"/>
          </p:nvPr>
        </p:nvSpPr>
        <p:spPr/>
        <p:txBody>
          <a:bodyPr/>
          <a:lstStyle>
            <a:lvl1pPr eaLnBrk="0" hangingPunct="0">
              <a:defRPr/>
            </a:lvl1pPr>
          </a:lstStyle>
          <a:p>
            <a:fld id="{97FAE84D-F2AD-4D2C-9B85-EAAD75747DB0}" type="slidenum">
              <a:rPr lang="en-US" altLang="en-US"/>
              <a:pPr/>
              <a:t>‹#›</a:t>
            </a:fld>
            <a:endParaRPr lang="en-US" altLang="en-US"/>
          </a:p>
        </p:txBody>
      </p:sp>
    </p:spTree>
    <p:extLst>
      <p:ext uri="{BB962C8B-B14F-4D97-AF65-F5344CB8AC3E}">
        <p14:creationId xmlns:p14="http://schemas.microsoft.com/office/powerpoint/2010/main" val="54662478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854BB6-70D3-4588-B938-9517C40CE67E}"/>
              </a:ext>
            </a:extLst>
          </p:cNvPr>
          <p:cNvSpPr>
            <a:spLocks noGrp="1"/>
          </p:cNvSpPr>
          <p:nvPr>
            <p:ph type="dt" sz="half" idx="10"/>
          </p:nvPr>
        </p:nvSpPr>
        <p:spPr/>
        <p:txBody>
          <a:bodyPr/>
          <a:lstStyle>
            <a:lvl1pPr eaLnBrk="0" hangingPunct="0">
              <a:defRPr/>
            </a:lvl1pPr>
          </a:lstStyle>
          <a:p>
            <a:pPr>
              <a:defRPr/>
            </a:pPr>
            <a:fld id="{85162423-8EBC-4B34-A17A-D3B7B1051558}" type="datetimeFigureOut">
              <a:rPr lang="en-US"/>
              <a:pPr>
                <a:defRPr/>
              </a:pPr>
              <a:t>4/6/2021</a:t>
            </a:fld>
            <a:endParaRPr lang="en-US"/>
          </a:p>
        </p:txBody>
      </p:sp>
      <p:sp>
        <p:nvSpPr>
          <p:cNvPr id="5" name="Footer Placeholder 4">
            <a:extLst>
              <a:ext uri="{FF2B5EF4-FFF2-40B4-BE49-F238E27FC236}">
                <a16:creationId xmlns:a16="http://schemas.microsoft.com/office/drawing/2014/main" id="{6FF24A11-B086-41A9-9747-78CBE63DBC79}"/>
              </a:ext>
            </a:extLst>
          </p:cNvPr>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a:extLst>
              <a:ext uri="{FF2B5EF4-FFF2-40B4-BE49-F238E27FC236}">
                <a16:creationId xmlns:a16="http://schemas.microsoft.com/office/drawing/2014/main" id="{BB8ED71E-99E9-46EF-BA4C-DD14FCE32C1E}"/>
              </a:ext>
            </a:extLst>
          </p:cNvPr>
          <p:cNvSpPr>
            <a:spLocks noGrp="1"/>
          </p:cNvSpPr>
          <p:nvPr>
            <p:ph type="sldNum" sz="quarter" idx="12"/>
          </p:nvPr>
        </p:nvSpPr>
        <p:spPr/>
        <p:txBody>
          <a:bodyPr/>
          <a:lstStyle>
            <a:lvl1pPr eaLnBrk="0" hangingPunct="0">
              <a:defRPr/>
            </a:lvl1pPr>
          </a:lstStyle>
          <a:p>
            <a:fld id="{248D8790-7A13-4E8B-84D4-C875E38CD2BB}" type="slidenum">
              <a:rPr lang="en-US" altLang="en-US"/>
              <a:pPr/>
              <a:t>‹#›</a:t>
            </a:fld>
            <a:endParaRPr lang="en-US" altLang="en-US"/>
          </a:p>
        </p:txBody>
      </p:sp>
    </p:spTree>
    <p:extLst>
      <p:ext uri="{BB962C8B-B14F-4D97-AF65-F5344CB8AC3E}">
        <p14:creationId xmlns:p14="http://schemas.microsoft.com/office/powerpoint/2010/main" val="143805422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98A107-F996-4818-85CA-483F324B622D}"/>
              </a:ext>
            </a:extLst>
          </p:cNvPr>
          <p:cNvSpPr>
            <a:spLocks noGrp="1"/>
          </p:cNvSpPr>
          <p:nvPr>
            <p:ph type="dt" sz="half" idx="10"/>
          </p:nvPr>
        </p:nvSpPr>
        <p:spPr/>
        <p:txBody>
          <a:bodyPr/>
          <a:lstStyle>
            <a:lvl1pPr eaLnBrk="0" hangingPunct="0">
              <a:defRPr/>
            </a:lvl1pPr>
          </a:lstStyle>
          <a:p>
            <a:pPr>
              <a:defRPr/>
            </a:pPr>
            <a:fld id="{0AD80BA9-E90C-4D9C-9626-9F46E896BBB9}" type="datetimeFigureOut">
              <a:rPr lang="en-US"/>
              <a:pPr>
                <a:defRPr/>
              </a:pPr>
              <a:t>4/6/2021</a:t>
            </a:fld>
            <a:endParaRPr lang="en-US"/>
          </a:p>
        </p:txBody>
      </p:sp>
      <p:sp>
        <p:nvSpPr>
          <p:cNvPr id="5" name="Footer Placeholder 4">
            <a:extLst>
              <a:ext uri="{FF2B5EF4-FFF2-40B4-BE49-F238E27FC236}">
                <a16:creationId xmlns:a16="http://schemas.microsoft.com/office/drawing/2014/main" id="{5B3B4801-129D-428D-90CF-70809F6358D2}"/>
              </a:ext>
            </a:extLst>
          </p:cNvPr>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a:extLst>
              <a:ext uri="{FF2B5EF4-FFF2-40B4-BE49-F238E27FC236}">
                <a16:creationId xmlns:a16="http://schemas.microsoft.com/office/drawing/2014/main" id="{F0500B2D-770D-4255-978E-23AAF5A652D0}"/>
              </a:ext>
            </a:extLst>
          </p:cNvPr>
          <p:cNvSpPr>
            <a:spLocks noGrp="1"/>
          </p:cNvSpPr>
          <p:nvPr>
            <p:ph type="sldNum" sz="quarter" idx="12"/>
          </p:nvPr>
        </p:nvSpPr>
        <p:spPr/>
        <p:txBody>
          <a:bodyPr/>
          <a:lstStyle>
            <a:lvl1pPr eaLnBrk="0" hangingPunct="0">
              <a:defRPr/>
            </a:lvl1pPr>
          </a:lstStyle>
          <a:p>
            <a:fld id="{61B3BE5F-0200-42BE-A2DD-F537C95CABE7}" type="slidenum">
              <a:rPr lang="en-US" altLang="en-US"/>
              <a:pPr/>
              <a:t>‹#›</a:t>
            </a:fld>
            <a:endParaRPr lang="en-US" altLang="en-US"/>
          </a:p>
        </p:txBody>
      </p:sp>
    </p:spTree>
    <p:extLst>
      <p:ext uri="{BB962C8B-B14F-4D97-AF65-F5344CB8AC3E}">
        <p14:creationId xmlns:p14="http://schemas.microsoft.com/office/powerpoint/2010/main" val="39690915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470833-25E7-49EE-BA6C-807A74C21C9D}"/>
              </a:ext>
            </a:extLst>
          </p:cNvPr>
          <p:cNvSpPr/>
          <p:nvPr/>
        </p:nvSpPr>
        <p:spPr>
          <a:xfrm flipH="1">
            <a:off x="2667000" y="0"/>
            <a:ext cx="6477000" cy="5143500"/>
          </a:xfrm>
          <a:prstGeom prst="rect">
            <a:avLst/>
          </a:prstGeom>
          <a:blipFill>
            <a:blip r:embed="rId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dirty="0">
              <a:solidFill>
                <a:prstClr val="white"/>
              </a:solidFill>
            </a:endParaRPr>
          </a:p>
        </p:txBody>
      </p:sp>
      <p:sp>
        <p:nvSpPr>
          <p:cNvPr id="5" name="Straight Connector 4">
            <a:extLst>
              <a:ext uri="{FF2B5EF4-FFF2-40B4-BE49-F238E27FC236}">
                <a16:creationId xmlns:a16="http://schemas.microsoft.com/office/drawing/2014/main" id="{E4222F65-C864-4918-AE68-FFEF35F98281}"/>
              </a:ext>
            </a:extLst>
          </p:cNvPr>
          <p:cNvSpPr>
            <a:spLocks noChangeShapeType="1"/>
          </p:cNvSpPr>
          <p:nvPr/>
        </p:nvSpPr>
        <p:spPr bwMode="auto">
          <a:xfrm rot="16200000">
            <a:off x="95250" y="2571750"/>
            <a:ext cx="51435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a:lstStyle/>
          <a:p>
            <a:pPr eaLnBrk="1" fontAlgn="auto" hangingPunct="1">
              <a:spcBef>
                <a:spcPts val="0"/>
              </a:spcBef>
              <a:spcAft>
                <a:spcPts val="0"/>
              </a:spcAft>
              <a:defRPr/>
            </a:pPr>
            <a:endParaRPr lang="en-US" sz="1050" dirty="0">
              <a:solidFill>
                <a:prstClr val="black"/>
              </a:solidFill>
              <a:latin typeface="Trebuchet MS"/>
              <a:cs typeface="Arial" pitchFamily="34" charset="0"/>
            </a:endParaRPr>
          </a:p>
        </p:txBody>
      </p:sp>
      <p:sp>
        <p:nvSpPr>
          <p:cNvPr id="12" name="Title 11"/>
          <p:cNvSpPr>
            <a:spLocks noGrp="1"/>
          </p:cNvSpPr>
          <p:nvPr>
            <p:ph type="ctrTitle"/>
          </p:nvPr>
        </p:nvSpPr>
        <p:spPr>
          <a:xfrm>
            <a:off x="3366868" y="400050"/>
            <a:ext cx="5105400" cy="2151126"/>
          </a:xfrm>
        </p:spPr>
        <p:txBody>
          <a:bodyPr>
            <a:noAutofit/>
          </a:bodyPr>
          <a:lstStyle>
            <a:lvl1pPr algn="r">
              <a:defRPr sz="3150" b="1"/>
            </a:lvl1pPr>
            <a:extLst/>
          </a:lstStyle>
          <a:p>
            <a:r>
              <a:rPr lang="en-US"/>
              <a:t>Click to edit Master title style</a:t>
            </a:r>
          </a:p>
        </p:txBody>
      </p:sp>
      <p:sp>
        <p:nvSpPr>
          <p:cNvPr id="25" name="Subtitle 24"/>
          <p:cNvSpPr>
            <a:spLocks noGrp="1"/>
          </p:cNvSpPr>
          <p:nvPr>
            <p:ph type="subTitle" idx="1"/>
          </p:nvPr>
        </p:nvSpPr>
        <p:spPr>
          <a:xfrm>
            <a:off x="3354442" y="2654898"/>
            <a:ext cx="5114778" cy="825936"/>
          </a:xfrm>
        </p:spPr>
        <p:txBody>
          <a:bodyPr lIns="45720" tIns="0" rIns="45720" bIns="0"/>
          <a:lstStyle>
            <a:lvl1pPr marL="0" indent="0" algn="r">
              <a:buNone/>
              <a:defRPr sz="1650">
                <a:solidFill>
                  <a:srgbClr val="FFFFFF"/>
                </a:solidFill>
                <a:effectLst/>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extLst/>
          </a:lstStyle>
          <a:p>
            <a:r>
              <a:rPr lang="en-US"/>
              <a:t>Click to edit Master subtitle style</a:t>
            </a:r>
          </a:p>
        </p:txBody>
      </p:sp>
      <p:sp>
        <p:nvSpPr>
          <p:cNvPr id="6" name="Date Placeholder 30">
            <a:extLst>
              <a:ext uri="{FF2B5EF4-FFF2-40B4-BE49-F238E27FC236}">
                <a16:creationId xmlns:a16="http://schemas.microsoft.com/office/drawing/2014/main" id="{7CD4363F-96B1-40AF-8591-4731C2F85A55}"/>
              </a:ext>
            </a:extLst>
          </p:cNvPr>
          <p:cNvSpPr>
            <a:spLocks noGrp="1"/>
          </p:cNvSpPr>
          <p:nvPr>
            <p:ph type="dt" sz="half" idx="10"/>
          </p:nvPr>
        </p:nvSpPr>
        <p:spPr>
          <a:xfrm>
            <a:off x="5870576" y="4918472"/>
            <a:ext cx="2003425" cy="170259"/>
          </a:xfrm>
        </p:spPr>
        <p:txBody>
          <a:bodyPr/>
          <a:lstStyle>
            <a:lvl1pPr>
              <a:defRPr lang="en-US">
                <a:solidFill>
                  <a:srgbClr val="FFFFFF"/>
                </a:solidFill>
              </a:defRPr>
            </a:lvl1pPr>
            <a:extLst/>
          </a:lstStyle>
          <a:p>
            <a:pPr>
              <a:defRPr/>
            </a:pPr>
            <a:fld id="{99C3166F-F6D7-41A5-BBA3-39ED7497A378}" type="datetimeFigureOut">
              <a:rPr lang="en-US"/>
              <a:pPr>
                <a:defRPr/>
              </a:pPr>
              <a:t>4/6/2021</a:t>
            </a:fld>
            <a:endParaRPr dirty="0"/>
          </a:p>
        </p:txBody>
      </p:sp>
      <p:sp>
        <p:nvSpPr>
          <p:cNvPr id="7" name="Footer Placeholder 17">
            <a:extLst>
              <a:ext uri="{FF2B5EF4-FFF2-40B4-BE49-F238E27FC236}">
                <a16:creationId xmlns:a16="http://schemas.microsoft.com/office/drawing/2014/main" id="{BF42859D-1615-448A-AD22-40BB8E76ABFA}"/>
              </a:ext>
            </a:extLst>
          </p:cNvPr>
          <p:cNvSpPr>
            <a:spLocks noGrp="1"/>
          </p:cNvSpPr>
          <p:nvPr>
            <p:ph type="ftr" sz="quarter" idx="11"/>
          </p:nvPr>
        </p:nvSpPr>
        <p:spPr>
          <a:xfrm>
            <a:off x="2819400" y="4918472"/>
            <a:ext cx="2927350" cy="171450"/>
          </a:xfrm>
        </p:spPr>
        <p:txBody>
          <a:bodyPr/>
          <a:lstStyle>
            <a:lvl1pPr>
              <a:defRPr lang="en-US">
                <a:solidFill>
                  <a:srgbClr val="FFFFFF"/>
                </a:solidFill>
              </a:defRPr>
            </a:lvl1pPr>
            <a:extLst/>
          </a:lstStyle>
          <a:p>
            <a:pPr>
              <a:defRPr/>
            </a:pPr>
            <a:endParaRPr/>
          </a:p>
        </p:txBody>
      </p:sp>
      <p:sp>
        <p:nvSpPr>
          <p:cNvPr id="8" name="Slide Number Placeholder 28">
            <a:extLst>
              <a:ext uri="{FF2B5EF4-FFF2-40B4-BE49-F238E27FC236}">
                <a16:creationId xmlns:a16="http://schemas.microsoft.com/office/drawing/2014/main" id="{95DD15B7-F9BA-4EB5-AE23-AC4CC69BE3E0}"/>
              </a:ext>
            </a:extLst>
          </p:cNvPr>
          <p:cNvSpPr>
            <a:spLocks noGrp="1"/>
          </p:cNvSpPr>
          <p:nvPr>
            <p:ph type="sldNum" sz="quarter" idx="12"/>
          </p:nvPr>
        </p:nvSpPr>
        <p:spPr>
          <a:xfrm>
            <a:off x="7880351" y="4917281"/>
            <a:ext cx="588963" cy="171450"/>
          </a:xfrm>
        </p:spPr>
        <p:txBody>
          <a:bodyPr/>
          <a:lstStyle>
            <a:lvl1pPr>
              <a:defRPr>
                <a:solidFill>
                  <a:srgbClr val="FFFFFF"/>
                </a:solidFill>
              </a:defRPr>
            </a:lvl1pPr>
          </a:lstStyle>
          <a:p>
            <a:fld id="{5FCC83F4-0631-4066-BD7A-5F1EFBDCC417}" type="slidenum">
              <a:rPr lang="en-US" altLang="en-US"/>
              <a:pPr/>
              <a:t>‹#›</a:t>
            </a:fld>
            <a:endParaRPr lang="en-US" altLang="en-US"/>
          </a:p>
        </p:txBody>
      </p:sp>
    </p:spTree>
    <p:extLst>
      <p:ext uri="{BB962C8B-B14F-4D97-AF65-F5344CB8AC3E}">
        <p14:creationId xmlns:p14="http://schemas.microsoft.com/office/powerpoint/2010/main" val="597231464"/>
      </p:ext>
    </p:extLst>
  </p:cSld>
  <p:clrMapOvr>
    <a:overrideClrMapping bg1="lt1" tx1="dk1" bg2="lt2" tx2="dk2" accent1="accent1" accent2="accent2" accent3="accent3" accent4="accent4" accent5="accent5" accent6="accent6" hlink="hlink" folHlink="folHlink"/>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3940C7BE-931D-4E3A-9D9C-6AB66A2CA225}"/>
              </a:ext>
            </a:extLst>
          </p:cNvPr>
          <p:cNvSpPr>
            <a:spLocks noGrp="1"/>
          </p:cNvSpPr>
          <p:nvPr>
            <p:ph type="dt" sz="half" idx="10"/>
          </p:nvPr>
        </p:nvSpPr>
        <p:spPr/>
        <p:txBody>
          <a:bodyPr/>
          <a:lstStyle>
            <a:lvl1pPr eaLnBrk="0" hangingPunct="0">
              <a:defRPr/>
            </a:lvl1pPr>
          </a:lstStyle>
          <a:p>
            <a:pPr>
              <a:defRPr/>
            </a:pPr>
            <a:endParaRPr lang="en-US" altLang="en-US"/>
          </a:p>
        </p:txBody>
      </p:sp>
      <p:sp>
        <p:nvSpPr>
          <p:cNvPr id="5" name="Footer Placeholder 4">
            <a:extLst>
              <a:ext uri="{FF2B5EF4-FFF2-40B4-BE49-F238E27FC236}">
                <a16:creationId xmlns:a16="http://schemas.microsoft.com/office/drawing/2014/main" id="{D890FA31-FB8B-4CD9-AA57-9580E1D5B315}"/>
              </a:ext>
            </a:extLst>
          </p:cNvPr>
          <p:cNvSpPr>
            <a:spLocks noGrp="1"/>
          </p:cNvSpPr>
          <p:nvPr>
            <p:ph type="ftr" sz="quarter" idx="11"/>
          </p:nvPr>
        </p:nvSpPr>
        <p:spPr/>
        <p:txBody>
          <a:bodyPr/>
          <a:lstStyle>
            <a:lvl1pPr eaLnBrk="0" hangingPunct="0">
              <a:defRPr/>
            </a:lvl1pPr>
          </a:lstStyle>
          <a:p>
            <a:pPr>
              <a:defRPr/>
            </a:pPr>
            <a:endParaRPr lang="en-US" altLang="en-US"/>
          </a:p>
        </p:txBody>
      </p:sp>
      <p:sp>
        <p:nvSpPr>
          <p:cNvPr id="6" name="Slide Number Placeholder 5">
            <a:extLst>
              <a:ext uri="{FF2B5EF4-FFF2-40B4-BE49-F238E27FC236}">
                <a16:creationId xmlns:a16="http://schemas.microsoft.com/office/drawing/2014/main" id="{33402747-7CC1-41C2-84C9-41F85DCB816B}"/>
              </a:ext>
            </a:extLst>
          </p:cNvPr>
          <p:cNvSpPr>
            <a:spLocks noGrp="1"/>
          </p:cNvSpPr>
          <p:nvPr>
            <p:ph type="sldNum" sz="quarter" idx="12"/>
          </p:nvPr>
        </p:nvSpPr>
        <p:spPr/>
        <p:txBody>
          <a:bodyPr/>
          <a:lstStyle>
            <a:lvl1pPr eaLnBrk="0" hangingPunct="0">
              <a:defRPr/>
            </a:lvl1pPr>
          </a:lstStyle>
          <a:p>
            <a:fld id="{563F5381-000A-4474-AEEC-BECF854AE660}" type="slidenum">
              <a:rPr lang="en-US" altLang="en-US"/>
              <a:pPr/>
              <a:t>‹#›</a:t>
            </a:fld>
            <a:endParaRPr lang="en-US" altLang="en-US"/>
          </a:p>
        </p:txBody>
      </p:sp>
    </p:spTree>
    <p:extLst>
      <p:ext uri="{BB962C8B-B14F-4D97-AF65-F5344CB8AC3E}">
        <p14:creationId xmlns:p14="http://schemas.microsoft.com/office/powerpoint/2010/main" val="323631098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AA3280-D1D2-41CC-B576-1DCDDADDA769}"/>
              </a:ext>
            </a:extLst>
          </p:cNvPr>
          <p:cNvSpPr>
            <a:spLocks noGrp="1"/>
          </p:cNvSpPr>
          <p:nvPr>
            <p:ph type="dt" sz="half" idx="10"/>
          </p:nvPr>
        </p:nvSpPr>
        <p:spPr/>
        <p:txBody>
          <a:bodyPr/>
          <a:lstStyle>
            <a:lvl1pPr eaLnBrk="0" hangingPunct="0">
              <a:defRPr/>
            </a:lvl1pPr>
          </a:lstStyle>
          <a:p>
            <a:pPr>
              <a:defRPr/>
            </a:pPr>
            <a:endParaRPr lang="en-US" altLang="en-US"/>
          </a:p>
        </p:txBody>
      </p:sp>
      <p:sp>
        <p:nvSpPr>
          <p:cNvPr id="5" name="Footer Placeholder 4">
            <a:extLst>
              <a:ext uri="{FF2B5EF4-FFF2-40B4-BE49-F238E27FC236}">
                <a16:creationId xmlns:a16="http://schemas.microsoft.com/office/drawing/2014/main" id="{9F455233-0FEA-4081-AF2F-F3AC5FDBDDB7}"/>
              </a:ext>
            </a:extLst>
          </p:cNvPr>
          <p:cNvSpPr>
            <a:spLocks noGrp="1"/>
          </p:cNvSpPr>
          <p:nvPr>
            <p:ph type="ftr" sz="quarter" idx="11"/>
          </p:nvPr>
        </p:nvSpPr>
        <p:spPr/>
        <p:txBody>
          <a:bodyPr/>
          <a:lstStyle>
            <a:lvl1pPr eaLnBrk="0" hangingPunct="0">
              <a:defRPr/>
            </a:lvl1pPr>
          </a:lstStyle>
          <a:p>
            <a:pPr>
              <a:defRPr/>
            </a:pPr>
            <a:endParaRPr lang="en-US" altLang="en-US"/>
          </a:p>
        </p:txBody>
      </p:sp>
      <p:sp>
        <p:nvSpPr>
          <p:cNvPr id="6" name="Slide Number Placeholder 5">
            <a:extLst>
              <a:ext uri="{FF2B5EF4-FFF2-40B4-BE49-F238E27FC236}">
                <a16:creationId xmlns:a16="http://schemas.microsoft.com/office/drawing/2014/main" id="{EF6E5DAA-F3D4-4B11-9B06-7676A00EAA68}"/>
              </a:ext>
            </a:extLst>
          </p:cNvPr>
          <p:cNvSpPr>
            <a:spLocks noGrp="1"/>
          </p:cNvSpPr>
          <p:nvPr>
            <p:ph type="sldNum" sz="quarter" idx="12"/>
          </p:nvPr>
        </p:nvSpPr>
        <p:spPr/>
        <p:txBody>
          <a:bodyPr/>
          <a:lstStyle>
            <a:lvl1pPr eaLnBrk="0" hangingPunct="0">
              <a:defRPr/>
            </a:lvl1pPr>
          </a:lstStyle>
          <a:p>
            <a:fld id="{D6779711-9FF1-4D70-8419-99C931BC077A}" type="slidenum">
              <a:rPr lang="en-US" altLang="en-US"/>
              <a:pPr/>
              <a:t>‹#›</a:t>
            </a:fld>
            <a:endParaRPr lang="en-US" altLang="en-US"/>
          </a:p>
        </p:txBody>
      </p:sp>
    </p:spTree>
    <p:extLst>
      <p:ext uri="{BB962C8B-B14F-4D97-AF65-F5344CB8AC3E}">
        <p14:creationId xmlns:p14="http://schemas.microsoft.com/office/powerpoint/2010/main" val="198397531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Date Placeholder 3">
            <a:extLst>
              <a:ext uri="{FF2B5EF4-FFF2-40B4-BE49-F238E27FC236}">
                <a16:creationId xmlns:a16="http://schemas.microsoft.com/office/drawing/2014/main" id="{4C9C82DD-466D-4B2C-815E-85A656CBDB3D}"/>
              </a:ext>
            </a:extLst>
          </p:cNvPr>
          <p:cNvSpPr>
            <a:spLocks noGrp="1"/>
          </p:cNvSpPr>
          <p:nvPr>
            <p:ph type="dt" sz="half" idx="10"/>
          </p:nvPr>
        </p:nvSpPr>
        <p:spPr/>
        <p:txBody>
          <a:bodyPr/>
          <a:lstStyle>
            <a:lvl1pPr eaLnBrk="0" hangingPunct="0">
              <a:defRPr/>
            </a:lvl1pPr>
          </a:lstStyle>
          <a:p>
            <a:pPr>
              <a:defRPr/>
            </a:pPr>
            <a:endParaRPr lang="en-US" altLang="en-US"/>
          </a:p>
        </p:txBody>
      </p:sp>
      <p:sp>
        <p:nvSpPr>
          <p:cNvPr id="5" name="Footer Placeholder 4">
            <a:extLst>
              <a:ext uri="{FF2B5EF4-FFF2-40B4-BE49-F238E27FC236}">
                <a16:creationId xmlns:a16="http://schemas.microsoft.com/office/drawing/2014/main" id="{E2011F29-9D47-433A-B48C-F33FA6AEEEE6}"/>
              </a:ext>
            </a:extLst>
          </p:cNvPr>
          <p:cNvSpPr>
            <a:spLocks noGrp="1"/>
          </p:cNvSpPr>
          <p:nvPr>
            <p:ph type="ftr" sz="quarter" idx="11"/>
          </p:nvPr>
        </p:nvSpPr>
        <p:spPr/>
        <p:txBody>
          <a:bodyPr/>
          <a:lstStyle>
            <a:lvl1pPr eaLnBrk="0" hangingPunct="0">
              <a:defRPr/>
            </a:lvl1pPr>
          </a:lstStyle>
          <a:p>
            <a:pPr>
              <a:defRPr/>
            </a:pPr>
            <a:endParaRPr lang="en-US" altLang="en-US"/>
          </a:p>
        </p:txBody>
      </p:sp>
      <p:sp>
        <p:nvSpPr>
          <p:cNvPr id="6" name="Slide Number Placeholder 5">
            <a:extLst>
              <a:ext uri="{FF2B5EF4-FFF2-40B4-BE49-F238E27FC236}">
                <a16:creationId xmlns:a16="http://schemas.microsoft.com/office/drawing/2014/main" id="{FC22EB15-2429-49AB-AE6F-C78757EA327B}"/>
              </a:ext>
            </a:extLst>
          </p:cNvPr>
          <p:cNvSpPr>
            <a:spLocks noGrp="1"/>
          </p:cNvSpPr>
          <p:nvPr>
            <p:ph type="sldNum" sz="quarter" idx="12"/>
          </p:nvPr>
        </p:nvSpPr>
        <p:spPr/>
        <p:txBody>
          <a:bodyPr/>
          <a:lstStyle>
            <a:lvl1pPr eaLnBrk="0" hangingPunct="0">
              <a:defRPr/>
            </a:lvl1pPr>
          </a:lstStyle>
          <a:p>
            <a:fld id="{2B3C2E19-5839-48BD-B18E-0CFD3B6E777C}" type="slidenum">
              <a:rPr lang="en-US" altLang="en-US"/>
              <a:pPr/>
              <a:t>‹#›</a:t>
            </a:fld>
            <a:endParaRPr lang="en-US" altLang="en-US"/>
          </a:p>
        </p:txBody>
      </p:sp>
    </p:spTree>
    <p:extLst>
      <p:ext uri="{BB962C8B-B14F-4D97-AF65-F5344CB8AC3E}">
        <p14:creationId xmlns:p14="http://schemas.microsoft.com/office/powerpoint/2010/main" val="363418052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311671-315F-407E-BA3D-ABAD4343F424}"/>
              </a:ext>
            </a:extLst>
          </p:cNvPr>
          <p:cNvSpPr>
            <a:spLocks noGrp="1"/>
          </p:cNvSpPr>
          <p:nvPr>
            <p:ph type="dt" sz="half" idx="10"/>
          </p:nvPr>
        </p:nvSpPr>
        <p:spPr/>
        <p:txBody>
          <a:bodyPr/>
          <a:lstStyle>
            <a:lvl1pPr eaLnBrk="0" hangingPunct="0">
              <a:defRPr/>
            </a:lvl1pPr>
          </a:lstStyle>
          <a:p>
            <a:pPr>
              <a:defRPr/>
            </a:pPr>
            <a:endParaRPr lang="en-US" altLang="en-US"/>
          </a:p>
        </p:txBody>
      </p:sp>
      <p:sp>
        <p:nvSpPr>
          <p:cNvPr id="6" name="Footer Placeholder 5">
            <a:extLst>
              <a:ext uri="{FF2B5EF4-FFF2-40B4-BE49-F238E27FC236}">
                <a16:creationId xmlns:a16="http://schemas.microsoft.com/office/drawing/2014/main" id="{0BF09D28-CEF4-4570-94FE-E463456384D0}"/>
              </a:ext>
            </a:extLst>
          </p:cNvPr>
          <p:cNvSpPr>
            <a:spLocks noGrp="1"/>
          </p:cNvSpPr>
          <p:nvPr>
            <p:ph type="ftr" sz="quarter" idx="11"/>
          </p:nvPr>
        </p:nvSpPr>
        <p:spPr/>
        <p:txBody>
          <a:bodyPr/>
          <a:lstStyle>
            <a:lvl1pPr eaLnBrk="0" hangingPunct="0">
              <a:defRPr/>
            </a:lvl1pPr>
          </a:lstStyle>
          <a:p>
            <a:pPr>
              <a:defRPr/>
            </a:pPr>
            <a:endParaRPr lang="en-US" altLang="en-US"/>
          </a:p>
        </p:txBody>
      </p:sp>
      <p:sp>
        <p:nvSpPr>
          <p:cNvPr id="7" name="Slide Number Placeholder 6">
            <a:extLst>
              <a:ext uri="{FF2B5EF4-FFF2-40B4-BE49-F238E27FC236}">
                <a16:creationId xmlns:a16="http://schemas.microsoft.com/office/drawing/2014/main" id="{F662CA32-9BEC-46CC-88B4-4E913DC11DF6}"/>
              </a:ext>
            </a:extLst>
          </p:cNvPr>
          <p:cNvSpPr>
            <a:spLocks noGrp="1"/>
          </p:cNvSpPr>
          <p:nvPr>
            <p:ph type="sldNum" sz="quarter" idx="12"/>
          </p:nvPr>
        </p:nvSpPr>
        <p:spPr/>
        <p:txBody>
          <a:bodyPr/>
          <a:lstStyle>
            <a:lvl1pPr eaLnBrk="0" hangingPunct="0">
              <a:defRPr/>
            </a:lvl1pPr>
          </a:lstStyle>
          <a:p>
            <a:fld id="{C3A132D5-6B69-4580-81B1-C5B8DA4A6ED8}" type="slidenum">
              <a:rPr lang="en-US" altLang="en-US"/>
              <a:pPr/>
              <a:t>‹#›</a:t>
            </a:fld>
            <a:endParaRPr lang="en-US" altLang="en-US"/>
          </a:p>
        </p:txBody>
      </p:sp>
    </p:spTree>
    <p:extLst>
      <p:ext uri="{BB962C8B-B14F-4D97-AF65-F5344CB8AC3E}">
        <p14:creationId xmlns:p14="http://schemas.microsoft.com/office/powerpoint/2010/main" val="176339552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A1518B-0428-4AE3-ABCB-069260A8005B}"/>
              </a:ext>
            </a:extLst>
          </p:cNvPr>
          <p:cNvSpPr>
            <a:spLocks noGrp="1"/>
          </p:cNvSpPr>
          <p:nvPr>
            <p:ph type="dt" sz="half" idx="10"/>
          </p:nvPr>
        </p:nvSpPr>
        <p:spPr/>
        <p:txBody>
          <a:bodyPr/>
          <a:lstStyle>
            <a:lvl1pPr eaLnBrk="0" hangingPunct="0">
              <a:defRPr/>
            </a:lvl1pPr>
          </a:lstStyle>
          <a:p>
            <a:pPr>
              <a:defRPr/>
            </a:pPr>
            <a:endParaRPr lang="en-US" altLang="en-US"/>
          </a:p>
        </p:txBody>
      </p:sp>
      <p:sp>
        <p:nvSpPr>
          <p:cNvPr id="8" name="Footer Placeholder 7">
            <a:extLst>
              <a:ext uri="{FF2B5EF4-FFF2-40B4-BE49-F238E27FC236}">
                <a16:creationId xmlns:a16="http://schemas.microsoft.com/office/drawing/2014/main" id="{8A4D99E7-46E3-473E-BD65-9B277A4EE9FF}"/>
              </a:ext>
            </a:extLst>
          </p:cNvPr>
          <p:cNvSpPr>
            <a:spLocks noGrp="1"/>
          </p:cNvSpPr>
          <p:nvPr>
            <p:ph type="ftr" sz="quarter" idx="11"/>
          </p:nvPr>
        </p:nvSpPr>
        <p:spPr/>
        <p:txBody>
          <a:bodyPr/>
          <a:lstStyle>
            <a:lvl1pPr eaLnBrk="0" hangingPunct="0">
              <a:defRPr/>
            </a:lvl1pPr>
          </a:lstStyle>
          <a:p>
            <a:pPr>
              <a:defRPr/>
            </a:pPr>
            <a:endParaRPr lang="en-US" altLang="en-US"/>
          </a:p>
        </p:txBody>
      </p:sp>
      <p:sp>
        <p:nvSpPr>
          <p:cNvPr id="9" name="Slide Number Placeholder 8">
            <a:extLst>
              <a:ext uri="{FF2B5EF4-FFF2-40B4-BE49-F238E27FC236}">
                <a16:creationId xmlns:a16="http://schemas.microsoft.com/office/drawing/2014/main" id="{A2A8CD93-AE6B-41D2-881C-0CDC21182C63}"/>
              </a:ext>
            </a:extLst>
          </p:cNvPr>
          <p:cNvSpPr>
            <a:spLocks noGrp="1"/>
          </p:cNvSpPr>
          <p:nvPr>
            <p:ph type="sldNum" sz="quarter" idx="12"/>
          </p:nvPr>
        </p:nvSpPr>
        <p:spPr/>
        <p:txBody>
          <a:bodyPr/>
          <a:lstStyle>
            <a:lvl1pPr eaLnBrk="0" hangingPunct="0">
              <a:defRPr/>
            </a:lvl1pPr>
          </a:lstStyle>
          <a:p>
            <a:fld id="{2E1F9D92-F07F-4686-862A-45B12D3CB320}" type="slidenum">
              <a:rPr lang="en-US" altLang="en-US"/>
              <a:pPr/>
              <a:t>‹#›</a:t>
            </a:fld>
            <a:endParaRPr lang="en-US" altLang="en-US"/>
          </a:p>
        </p:txBody>
      </p:sp>
    </p:spTree>
    <p:extLst>
      <p:ext uri="{BB962C8B-B14F-4D97-AF65-F5344CB8AC3E}">
        <p14:creationId xmlns:p14="http://schemas.microsoft.com/office/powerpoint/2010/main" val="136081217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697178-F0C5-4780-9BA0-2806E7FB5CD6}"/>
              </a:ext>
            </a:extLst>
          </p:cNvPr>
          <p:cNvSpPr>
            <a:spLocks noGrp="1"/>
          </p:cNvSpPr>
          <p:nvPr>
            <p:ph type="dt" sz="half" idx="10"/>
          </p:nvPr>
        </p:nvSpPr>
        <p:spPr/>
        <p:txBody>
          <a:bodyPr/>
          <a:lstStyle>
            <a:lvl1pPr eaLnBrk="0" hangingPunct="0">
              <a:defRPr/>
            </a:lvl1pPr>
          </a:lstStyle>
          <a:p>
            <a:pPr>
              <a:defRPr/>
            </a:pPr>
            <a:endParaRPr lang="en-US" altLang="en-US"/>
          </a:p>
        </p:txBody>
      </p:sp>
      <p:sp>
        <p:nvSpPr>
          <p:cNvPr id="4" name="Footer Placeholder 3">
            <a:extLst>
              <a:ext uri="{FF2B5EF4-FFF2-40B4-BE49-F238E27FC236}">
                <a16:creationId xmlns:a16="http://schemas.microsoft.com/office/drawing/2014/main" id="{FF351972-6FF5-4CD9-8CF4-28C5A6317A98}"/>
              </a:ext>
            </a:extLst>
          </p:cNvPr>
          <p:cNvSpPr>
            <a:spLocks noGrp="1"/>
          </p:cNvSpPr>
          <p:nvPr>
            <p:ph type="ftr" sz="quarter" idx="11"/>
          </p:nvPr>
        </p:nvSpPr>
        <p:spPr/>
        <p:txBody>
          <a:bodyPr/>
          <a:lstStyle>
            <a:lvl1pPr eaLnBrk="0" hangingPunct="0">
              <a:defRPr/>
            </a:lvl1pPr>
          </a:lstStyle>
          <a:p>
            <a:pPr>
              <a:defRPr/>
            </a:pPr>
            <a:endParaRPr lang="en-US" altLang="en-US"/>
          </a:p>
        </p:txBody>
      </p:sp>
      <p:sp>
        <p:nvSpPr>
          <p:cNvPr id="5" name="Slide Number Placeholder 4">
            <a:extLst>
              <a:ext uri="{FF2B5EF4-FFF2-40B4-BE49-F238E27FC236}">
                <a16:creationId xmlns:a16="http://schemas.microsoft.com/office/drawing/2014/main" id="{AF95DF59-E291-42C2-A712-C9F0A42A8353}"/>
              </a:ext>
            </a:extLst>
          </p:cNvPr>
          <p:cNvSpPr>
            <a:spLocks noGrp="1"/>
          </p:cNvSpPr>
          <p:nvPr>
            <p:ph type="sldNum" sz="quarter" idx="12"/>
          </p:nvPr>
        </p:nvSpPr>
        <p:spPr/>
        <p:txBody>
          <a:bodyPr/>
          <a:lstStyle>
            <a:lvl1pPr eaLnBrk="0" hangingPunct="0">
              <a:defRPr/>
            </a:lvl1pPr>
          </a:lstStyle>
          <a:p>
            <a:fld id="{41983884-E101-4369-8490-739A9AC97D0E}" type="slidenum">
              <a:rPr lang="en-US" altLang="en-US"/>
              <a:pPr/>
              <a:t>‹#›</a:t>
            </a:fld>
            <a:endParaRPr lang="en-US" altLang="en-US"/>
          </a:p>
        </p:txBody>
      </p:sp>
    </p:spTree>
    <p:extLst>
      <p:ext uri="{BB962C8B-B14F-4D97-AF65-F5344CB8AC3E}">
        <p14:creationId xmlns:p14="http://schemas.microsoft.com/office/powerpoint/2010/main" val="312600704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3BF691-9EFF-4AE4-9214-9AFAB4065311}"/>
              </a:ext>
            </a:extLst>
          </p:cNvPr>
          <p:cNvSpPr>
            <a:spLocks noGrp="1"/>
          </p:cNvSpPr>
          <p:nvPr>
            <p:ph type="dt" sz="half" idx="10"/>
          </p:nvPr>
        </p:nvSpPr>
        <p:spPr/>
        <p:txBody>
          <a:bodyPr/>
          <a:lstStyle>
            <a:lvl1pPr eaLnBrk="0" hangingPunct="0">
              <a:defRPr/>
            </a:lvl1pPr>
          </a:lstStyle>
          <a:p>
            <a:pPr>
              <a:defRPr/>
            </a:pPr>
            <a:endParaRPr lang="en-US" altLang="en-US"/>
          </a:p>
        </p:txBody>
      </p:sp>
      <p:sp>
        <p:nvSpPr>
          <p:cNvPr id="3" name="Footer Placeholder 2">
            <a:extLst>
              <a:ext uri="{FF2B5EF4-FFF2-40B4-BE49-F238E27FC236}">
                <a16:creationId xmlns:a16="http://schemas.microsoft.com/office/drawing/2014/main" id="{23C93727-155B-4875-B29A-24E1901F32AA}"/>
              </a:ext>
            </a:extLst>
          </p:cNvPr>
          <p:cNvSpPr>
            <a:spLocks noGrp="1"/>
          </p:cNvSpPr>
          <p:nvPr>
            <p:ph type="ftr" sz="quarter" idx="11"/>
          </p:nvPr>
        </p:nvSpPr>
        <p:spPr/>
        <p:txBody>
          <a:bodyPr/>
          <a:lstStyle>
            <a:lvl1pPr eaLnBrk="0" hangingPunct="0">
              <a:defRPr/>
            </a:lvl1pPr>
          </a:lstStyle>
          <a:p>
            <a:pPr>
              <a:defRPr/>
            </a:pPr>
            <a:endParaRPr lang="en-US" altLang="en-US"/>
          </a:p>
        </p:txBody>
      </p:sp>
      <p:sp>
        <p:nvSpPr>
          <p:cNvPr id="4" name="Slide Number Placeholder 3">
            <a:extLst>
              <a:ext uri="{FF2B5EF4-FFF2-40B4-BE49-F238E27FC236}">
                <a16:creationId xmlns:a16="http://schemas.microsoft.com/office/drawing/2014/main" id="{F6E25A71-588C-4379-9296-6E22DADA5B40}"/>
              </a:ext>
            </a:extLst>
          </p:cNvPr>
          <p:cNvSpPr>
            <a:spLocks noGrp="1"/>
          </p:cNvSpPr>
          <p:nvPr>
            <p:ph type="sldNum" sz="quarter" idx="12"/>
          </p:nvPr>
        </p:nvSpPr>
        <p:spPr/>
        <p:txBody>
          <a:bodyPr/>
          <a:lstStyle>
            <a:lvl1pPr eaLnBrk="0" hangingPunct="0">
              <a:defRPr/>
            </a:lvl1pPr>
          </a:lstStyle>
          <a:p>
            <a:fld id="{15BAF852-D106-4ECE-9587-9FD8C73C12CA}" type="slidenum">
              <a:rPr lang="en-US" altLang="en-US"/>
              <a:pPr/>
              <a:t>‹#›</a:t>
            </a:fld>
            <a:endParaRPr lang="en-US" altLang="en-US"/>
          </a:p>
        </p:txBody>
      </p:sp>
    </p:spTree>
    <p:extLst>
      <p:ext uri="{BB962C8B-B14F-4D97-AF65-F5344CB8AC3E}">
        <p14:creationId xmlns:p14="http://schemas.microsoft.com/office/powerpoint/2010/main" val="188057815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0AE7F3B5-2D7E-4FCD-BCBB-DCD34570BE99}"/>
              </a:ext>
            </a:extLst>
          </p:cNvPr>
          <p:cNvSpPr>
            <a:spLocks noGrp="1"/>
          </p:cNvSpPr>
          <p:nvPr>
            <p:ph type="dt" sz="half" idx="10"/>
          </p:nvPr>
        </p:nvSpPr>
        <p:spPr/>
        <p:txBody>
          <a:bodyPr/>
          <a:lstStyle>
            <a:lvl1pPr eaLnBrk="0" hangingPunct="0">
              <a:defRPr/>
            </a:lvl1pPr>
          </a:lstStyle>
          <a:p>
            <a:pPr>
              <a:defRPr/>
            </a:pPr>
            <a:endParaRPr lang="en-US" altLang="en-US"/>
          </a:p>
        </p:txBody>
      </p:sp>
      <p:sp>
        <p:nvSpPr>
          <p:cNvPr id="6" name="Footer Placeholder 5">
            <a:extLst>
              <a:ext uri="{FF2B5EF4-FFF2-40B4-BE49-F238E27FC236}">
                <a16:creationId xmlns:a16="http://schemas.microsoft.com/office/drawing/2014/main" id="{27AAC4FC-C9B9-4E1A-91D0-BB5F74AB7E46}"/>
              </a:ext>
            </a:extLst>
          </p:cNvPr>
          <p:cNvSpPr>
            <a:spLocks noGrp="1"/>
          </p:cNvSpPr>
          <p:nvPr>
            <p:ph type="ftr" sz="quarter" idx="11"/>
          </p:nvPr>
        </p:nvSpPr>
        <p:spPr/>
        <p:txBody>
          <a:bodyPr/>
          <a:lstStyle>
            <a:lvl1pPr eaLnBrk="0" hangingPunct="0">
              <a:defRPr/>
            </a:lvl1pPr>
          </a:lstStyle>
          <a:p>
            <a:pPr>
              <a:defRPr/>
            </a:pPr>
            <a:endParaRPr lang="en-US" altLang="en-US"/>
          </a:p>
        </p:txBody>
      </p:sp>
      <p:sp>
        <p:nvSpPr>
          <p:cNvPr id="7" name="Slide Number Placeholder 6">
            <a:extLst>
              <a:ext uri="{FF2B5EF4-FFF2-40B4-BE49-F238E27FC236}">
                <a16:creationId xmlns:a16="http://schemas.microsoft.com/office/drawing/2014/main" id="{7E118ADD-FCD7-463D-80DA-C13665C171AB}"/>
              </a:ext>
            </a:extLst>
          </p:cNvPr>
          <p:cNvSpPr>
            <a:spLocks noGrp="1"/>
          </p:cNvSpPr>
          <p:nvPr>
            <p:ph type="sldNum" sz="quarter" idx="12"/>
          </p:nvPr>
        </p:nvSpPr>
        <p:spPr/>
        <p:txBody>
          <a:bodyPr/>
          <a:lstStyle>
            <a:lvl1pPr eaLnBrk="0" hangingPunct="0">
              <a:defRPr/>
            </a:lvl1pPr>
          </a:lstStyle>
          <a:p>
            <a:fld id="{7700823E-9180-4415-B435-A71BF30DA696}" type="slidenum">
              <a:rPr lang="en-US" altLang="en-US"/>
              <a:pPr/>
              <a:t>‹#›</a:t>
            </a:fld>
            <a:endParaRPr lang="en-US" altLang="en-US"/>
          </a:p>
        </p:txBody>
      </p:sp>
    </p:spTree>
    <p:extLst>
      <p:ext uri="{BB962C8B-B14F-4D97-AF65-F5344CB8AC3E}">
        <p14:creationId xmlns:p14="http://schemas.microsoft.com/office/powerpoint/2010/main" val="428450468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64D18F16-E693-4169-9009-E2073EFECAF3}"/>
              </a:ext>
            </a:extLst>
          </p:cNvPr>
          <p:cNvSpPr>
            <a:spLocks noGrp="1"/>
          </p:cNvSpPr>
          <p:nvPr>
            <p:ph type="dt" sz="half" idx="10"/>
          </p:nvPr>
        </p:nvSpPr>
        <p:spPr/>
        <p:txBody>
          <a:bodyPr/>
          <a:lstStyle>
            <a:lvl1pPr eaLnBrk="0" hangingPunct="0">
              <a:defRPr/>
            </a:lvl1pPr>
          </a:lstStyle>
          <a:p>
            <a:pPr>
              <a:defRPr/>
            </a:pPr>
            <a:endParaRPr lang="en-US" altLang="en-US"/>
          </a:p>
        </p:txBody>
      </p:sp>
      <p:sp>
        <p:nvSpPr>
          <p:cNvPr id="6" name="Footer Placeholder 5">
            <a:extLst>
              <a:ext uri="{FF2B5EF4-FFF2-40B4-BE49-F238E27FC236}">
                <a16:creationId xmlns:a16="http://schemas.microsoft.com/office/drawing/2014/main" id="{6921A525-5DD5-4F8F-97C2-78BBECC192BC}"/>
              </a:ext>
            </a:extLst>
          </p:cNvPr>
          <p:cNvSpPr>
            <a:spLocks noGrp="1"/>
          </p:cNvSpPr>
          <p:nvPr>
            <p:ph type="ftr" sz="quarter" idx="11"/>
          </p:nvPr>
        </p:nvSpPr>
        <p:spPr/>
        <p:txBody>
          <a:bodyPr/>
          <a:lstStyle>
            <a:lvl1pPr eaLnBrk="0" hangingPunct="0">
              <a:defRPr/>
            </a:lvl1pPr>
          </a:lstStyle>
          <a:p>
            <a:pPr>
              <a:defRPr/>
            </a:pPr>
            <a:endParaRPr lang="en-US" altLang="en-US"/>
          </a:p>
        </p:txBody>
      </p:sp>
      <p:sp>
        <p:nvSpPr>
          <p:cNvPr id="7" name="Slide Number Placeholder 6">
            <a:extLst>
              <a:ext uri="{FF2B5EF4-FFF2-40B4-BE49-F238E27FC236}">
                <a16:creationId xmlns:a16="http://schemas.microsoft.com/office/drawing/2014/main" id="{6FD97706-C018-4D65-BE20-574FEEE515A0}"/>
              </a:ext>
            </a:extLst>
          </p:cNvPr>
          <p:cNvSpPr>
            <a:spLocks noGrp="1"/>
          </p:cNvSpPr>
          <p:nvPr>
            <p:ph type="sldNum" sz="quarter" idx="12"/>
          </p:nvPr>
        </p:nvSpPr>
        <p:spPr/>
        <p:txBody>
          <a:bodyPr/>
          <a:lstStyle>
            <a:lvl1pPr eaLnBrk="0" hangingPunct="0">
              <a:defRPr/>
            </a:lvl1pPr>
          </a:lstStyle>
          <a:p>
            <a:fld id="{D098B43D-6606-406E-9699-5F3C04FD6AB1}" type="slidenum">
              <a:rPr lang="en-US" altLang="en-US"/>
              <a:pPr/>
              <a:t>‹#›</a:t>
            </a:fld>
            <a:endParaRPr lang="en-US" altLang="en-US"/>
          </a:p>
        </p:txBody>
      </p:sp>
    </p:spTree>
    <p:extLst>
      <p:ext uri="{BB962C8B-B14F-4D97-AF65-F5344CB8AC3E}">
        <p14:creationId xmlns:p14="http://schemas.microsoft.com/office/powerpoint/2010/main" val="253425499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8C4277-3977-4985-8CDD-A02EBD96CFA2}"/>
              </a:ext>
            </a:extLst>
          </p:cNvPr>
          <p:cNvSpPr>
            <a:spLocks noGrp="1"/>
          </p:cNvSpPr>
          <p:nvPr>
            <p:ph type="dt" sz="half" idx="10"/>
          </p:nvPr>
        </p:nvSpPr>
        <p:spPr/>
        <p:txBody>
          <a:bodyPr/>
          <a:lstStyle>
            <a:lvl1pPr eaLnBrk="0" hangingPunct="0">
              <a:defRPr/>
            </a:lvl1pPr>
          </a:lstStyle>
          <a:p>
            <a:pPr>
              <a:defRPr/>
            </a:pPr>
            <a:endParaRPr lang="en-US" altLang="en-US"/>
          </a:p>
        </p:txBody>
      </p:sp>
      <p:sp>
        <p:nvSpPr>
          <p:cNvPr id="5" name="Footer Placeholder 4">
            <a:extLst>
              <a:ext uri="{FF2B5EF4-FFF2-40B4-BE49-F238E27FC236}">
                <a16:creationId xmlns:a16="http://schemas.microsoft.com/office/drawing/2014/main" id="{8DEE86E7-14F4-4FF5-A321-8C6E2E2FC5BA}"/>
              </a:ext>
            </a:extLst>
          </p:cNvPr>
          <p:cNvSpPr>
            <a:spLocks noGrp="1"/>
          </p:cNvSpPr>
          <p:nvPr>
            <p:ph type="ftr" sz="quarter" idx="11"/>
          </p:nvPr>
        </p:nvSpPr>
        <p:spPr/>
        <p:txBody>
          <a:bodyPr/>
          <a:lstStyle>
            <a:lvl1pPr eaLnBrk="0" hangingPunct="0">
              <a:defRPr/>
            </a:lvl1pPr>
          </a:lstStyle>
          <a:p>
            <a:pPr>
              <a:defRPr/>
            </a:pPr>
            <a:endParaRPr lang="en-US" altLang="en-US"/>
          </a:p>
        </p:txBody>
      </p:sp>
      <p:sp>
        <p:nvSpPr>
          <p:cNvPr id="6" name="Slide Number Placeholder 5">
            <a:extLst>
              <a:ext uri="{FF2B5EF4-FFF2-40B4-BE49-F238E27FC236}">
                <a16:creationId xmlns:a16="http://schemas.microsoft.com/office/drawing/2014/main" id="{6BC0A166-5C73-496B-A17A-9F63A3622D6F}"/>
              </a:ext>
            </a:extLst>
          </p:cNvPr>
          <p:cNvSpPr>
            <a:spLocks noGrp="1"/>
          </p:cNvSpPr>
          <p:nvPr>
            <p:ph type="sldNum" sz="quarter" idx="12"/>
          </p:nvPr>
        </p:nvSpPr>
        <p:spPr/>
        <p:txBody>
          <a:bodyPr/>
          <a:lstStyle>
            <a:lvl1pPr eaLnBrk="0" hangingPunct="0">
              <a:defRPr/>
            </a:lvl1pPr>
          </a:lstStyle>
          <a:p>
            <a:fld id="{E70074F7-1482-4BC4-8897-00F9D42B0AEA}" type="slidenum">
              <a:rPr lang="en-US" altLang="en-US"/>
              <a:pPr/>
              <a:t>‹#›</a:t>
            </a:fld>
            <a:endParaRPr lang="en-US" altLang="en-US"/>
          </a:p>
        </p:txBody>
      </p:sp>
    </p:spTree>
    <p:extLst>
      <p:ext uri="{BB962C8B-B14F-4D97-AF65-F5344CB8AC3E}">
        <p14:creationId xmlns:p14="http://schemas.microsoft.com/office/powerpoint/2010/main" val="38526363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6">
            <a:extLst>
              <a:ext uri="{FF2B5EF4-FFF2-40B4-BE49-F238E27FC236}">
                <a16:creationId xmlns:a16="http://schemas.microsoft.com/office/drawing/2014/main" id="{9CEED2E5-AFF1-46F4-A3FD-3B1D0C2A8C5E}"/>
              </a:ext>
            </a:extLst>
          </p:cNvPr>
          <p:cNvSpPr>
            <a:spLocks noGrp="1"/>
          </p:cNvSpPr>
          <p:nvPr>
            <p:ph type="dt" sz="half" idx="10"/>
          </p:nvPr>
        </p:nvSpPr>
        <p:spPr/>
        <p:txBody>
          <a:bodyPr/>
          <a:lstStyle>
            <a:lvl1pPr>
              <a:defRPr/>
            </a:lvl1pPr>
          </a:lstStyle>
          <a:p>
            <a:pPr>
              <a:defRPr/>
            </a:pPr>
            <a:fld id="{309D86EC-C8A6-4A2B-912B-BA9D39322211}" type="datetimeFigureOut">
              <a:rPr lang="en-US"/>
              <a:pPr>
                <a:defRPr/>
              </a:pPr>
              <a:t>4/6/2021</a:t>
            </a:fld>
            <a:endParaRPr lang="en-US" dirty="0"/>
          </a:p>
        </p:txBody>
      </p:sp>
      <p:sp>
        <p:nvSpPr>
          <p:cNvPr id="5" name="Footer Placeholder 3">
            <a:extLst>
              <a:ext uri="{FF2B5EF4-FFF2-40B4-BE49-F238E27FC236}">
                <a16:creationId xmlns:a16="http://schemas.microsoft.com/office/drawing/2014/main" id="{7EE85FCF-0A9F-4D61-B53A-9E6D288691A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5">
            <a:extLst>
              <a:ext uri="{FF2B5EF4-FFF2-40B4-BE49-F238E27FC236}">
                <a16:creationId xmlns:a16="http://schemas.microsoft.com/office/drawing/2014/main" id="{B4D55CD5-FC6A-4EC1-8AC3-5ABFE07E966A}"/>
              </a:ext>
            </a:extLst>
          </p:cNvPr>
          <p:cNvSpPr>
            <a:spLocks noGrp="1"/>
          </p:cNvSpPr>
          <p:nvPr>
            <p:ph type="sldNum" sz="quarter" idx="12"/>
          </p:nvPr>
        </p:nvSpPr>
        <p:spPr/>
        <p:txBody>
          <a:bodyPr/>
          <a:lstStyle>
            <a:lvl1pPr>
              <a:defRPr/>
            </a:lvl1pPr>
          </a:lstStyle>
          <a:p>
            <a:fld id="{FF29BEA4-3E8C-41EB-A712-1C9C682594BE}" type="slidenum">
              <a:rPr lang="en-US" altLang="en-US"/>
              <a:pPr/>
              <a:t>‹#›</a:t>
            </a:fld>
            <a:endParaRPr lang="en-US" altLang="en-US"/>
          </a:p>
        </p:txBody>
      </p:sp>
    </p:spTree>
    <p:extLst>
      <p:ext uri="{BB962C8B-B14F-4D97-AF65-F5344CB8AC3E}">
        <p14:creationId xmlns:p14="http://schemas.microsoft.com/office/powerpoint/2010/main" val="410873424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1A256E-3EC0-4A14-94F1-1C8D74E513A6}"/>
              </a:ext>
            </a:extLst>
          </p:cNvPr>
          <p:cNvSpPr>
            <a:spLocks noGrp="1"/>
          </p:cNvSpPr>
          <p:nvPr>
            <p:ph type="dt" sz="half" idx="10"/>
          </p:nvPr>
        </p:nvSpPr>
        <p:spPr/>
        <p:txBody>
          <a:bodyPr/>
          <a:lstStyle>
            <a:lvl1pPr eaLnBrk="0" hangingPunct="0">
              <a:defRPr/>
            </a:lvl1pPr>
          </a:lstStyle>
          <a:p>
            <a:pPr>
              <a:defRPr/>
            </a:pPr>
            <a:endParaRPr lang="en-US" altLang="en-US"/>
          </a:p>
        </p:txBody>
      </p:sp>
      <p:sp>
        <p:nvSpPr>
          <p:cNvPr id="5" name="Footer Placeholder 4">
            <a:extLst>
              <a:ext uri="{FF2B5EF4-FFF2-40B4-BE49-F238E27FC236}">
                <a16:creationId xmlns:a16="http://schemas.microsoft.com/office/drawing/2014/main" id="{9ACA11E7-2D3E-401C-8762-78669F1287D4}"/>
              </a:ext>
            </a:extLst>
          </p:cNvPr>
          <p:cNvSpPr>
            <a:spLocks noGrp="1"/>
          </p:cNvSpPr>
          <p:nvPr>
            <p:ph type="ftr" sz="quarter" idx="11"/>
          </p:nvPr>
        </p:nvSpPr>
        <p:spPr/>
        <p:txBody>
          <a:bodyPr/>
          <a:lstStyle>
            <a:lvl1pPr eaLnBrk="0" hangingPunct="0">
              <a:defRPr/>
            </a:lvl1pPr>
          </a:lstStyle>
          <a:p>
            <a:pPr>
              <a:defRPr/>
            </a:pPr>
            <a:endParaRPr lang="en-US" altLang="en-US"/>
          </a:p>
        </p:txBody>
      </p:sp>
      <p:sp>
        <p:nvSpPr>
          <p:cNvPr id="6" name="Slide Number Placeholder 5">
            <a:extLst>
              <a:ext uri="{FF2B5EF4-FFF2-40B4-BE49-F238E27FC236}">
                <a16:creationId xmlns:a16="http://schemas.microsoft.com/office/drawing/2014/main" id="{8E7D5A16-4E53-45E8-9674-303412265CB4}"/>
              </a:ext>
            </a:extLst>
          </p:cNvPr>
          <p:cNvSpPr>
            <a:spLocks noGrp="1"/>
          </p:cNvSpPr>
          <p:nvPr>
            <p:ph type="sldNum" sz="quarter" idx="12"/>
          </p:nvPr>
        </p:nvSpPr>
        <p:spPr/>
        <p:txBody>
          <a:bodyPr/>
          <a:lstStyle>
            <a:lvl1pPr eaLnBrk="0" hangingPunct="0">
              <a:defRPr/>
            </a:lvl1pPr>
          </a:lstStyle>
          <a:p>
            <a:fld id="{820D8CD6-9C2F-4756-A3B3-9F4FA13758E3}" type="slidenum">
              <a:rPr lang="en-US" altLang="en-US"/>
              <a:pPr/>
              <a:t>‹#›</a:t>
            </a:fld>
            <a:endParaRPr lang="en-US" altLang="en-US"/>
          </a:p>
        </p:txBody>
      </p:sp>
    </p:spTree>
    <p:extLst>
      <p:ext uri="{BB962C8B-B14F-4D97-AF65-F5344CB8AC3E}">
        <p14:creationId xmlns:p14="http://schemas.microsoft.com/office/powerpoint/2010/main" val="236722487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a:extLst>
              <a:ext uri="{FF2B5EF4-FFF2-40B4-BE49-F238E27FC236}">
                <a16:creationId xmlns:a16="http://schemas.microsoft.com/office/drawing/2014/main" id="{43124954-7CC2-4DF3-980C-A1A60D0549BE}"/>
              </a:ext>
            </a:extLst>
          </p:cNvPr>
          <p:cNvSpPr>
            <a:spLocks noChangeShapeType="1"/>
          </p:cNvSpPr>
          <p:nvPr/>
        </p:nvSpPr>
        <p:spPr bwMode="auto">
          <a:xfrm>
            <a:off x="228600" y="742950"/>
            <a:ext cx="8610600" cy="0"/>
          </a:xfrm>
          <a:prstGeom prst="line">
            <a:avLst/>
          </a:prstGeom>
          <a:noFill/>
          <a:ln w="666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grpSp>
        <p:nvGrpSpPr>
          <p:cNvPr id="5" name="Group 8">
            <a:extLst>
              <a:ext uri="{FF2B5EF4-FFF2-40B4-BE49-F238E27FC236}">
                <a16:creationId xmlns:a16="http://schemas.microsoft.com/office/drawing/2014/main" id="{360CA86C-3DD7-405C-9645-03B57D788C05}"/>
              </a:ext>
            </a:extLst>
          </p:cNvPr>
          <p:cNvGrpSpPr>
            <a:grpSpLocks/>
          </p:cNvGrpSpPr>
          <p:nvPr/>
        </p:nvGrpSpPr>
        <p:grpSpPr bwMode="auto">
          <a:xfrm>
            <a:off x="228600" y="1085850"/>
            <a:ext cx="2286000" cy="1885950"/>
            <a:chOff x="144" y="912"/>
            <a:chExt cx="1440" cy="1584"/>
          </a:xfrm>
        </p:grpSpPr>
        <p:sp>
          <p:nvSpPr>
            <p:cNvPr id="6" name="Rectangle 9">
              <a:extLst>
                <a:ext uri="{FF2B5EF4-FFF2-40B4-BE49-F238E27FC236}">
                  <a16:creationId xmlns:a16="http://schemas.microsoft.com/office/drawing/2014/main" id="{2054A228-F214-4639-AF09-1E755B74AC2A}"/>
                </a:ext>
              </a:extLst>
            </p:cNvPr>
            <p:cNvSpPr>
              <a:spLocks noChangeArrowheads="1"/>
            </p:cNvSpPr>
            <p:nvPr/>
          </p:nvSpPr>
          <p:spPr bwMode="auto">
            <a:xfrm>
              <a:off x="960" y="912"/>
              <a:ext cx="52" cy="97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p>
          </p:txBody>
        </p:sp>
        <p:sp>
          <p:nvSpPr>
            <p:cNvPr id="7" name="Rectangle 10">
              <a:extLst>
                <a:ext uri="{FF2B5EF4-FFF2-40B4-BE49-F238E27FC236}">
                  <a16:creationId xmlns:a16="http://schemas.microsoft.com/office/drawing/2014/main" id="{53F967E9-9243-4EF1-A579-1762A8E5AE70}"/>
                </a:ext>
              </a:extLst>
            </p:cNvPr>
            <p:cNvSpPr>
              <a:spLocks noChangeArrowheads="1"/>
            </p:cNvSpPr>
            <p:nvPr/>
          </p:nvSpPr>
          <p:spPr bwMode="auto">
            <a:xfrm>
              <a:off x="844" y="912"/>
              <a:ext cx="52" cy="86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p>
          </p:txBody>
        </p:sp>
        <p:sp>
          <p:nvSpPr>
            <p:cNvPr id="8" name="Rectangle 11">
              <a:extLst>
                <a:ext uri="{FF2B5EF4-FFF2-40B4-BE49-F238E27FC236}">
                  <a16:creationId xmlns:a16="http://schemas.microsoft.com/office/drawing/2014/main" id="{C7C10109-E390-45CC-BFCE-EADA152D6351}"/>
                </a:ext>
              </a:extLst>
            </p:cNvPr>
            <p:cNvSpPr>
              <a:spLocks noChangeArrowheads="1"/>
            </p:cNvSpPr>
            <p:nvPr/>
          </p:nvSpPr>
          <p:spPr bwMode="auto">
            <a:xfrm>
              <a:off x="727" y="912"/>
              <a:ext cx="52" cy="73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p>
          </p:txBody>
        </p:sp>
        <p:sp>
          <p:nvSpPr>
            <p:cNvPr id="9" name="Rectangle 12">
              <a:extLst>
                <a:ext uri="{FF2B5EF4-FFF2-40B4-BE49-F238E27FC236}">
                  <a16:creationId xmlns:a16="http://schemas.microsoft.com/office/drawing/2014/main" id="{4715293F-AF6F-4778-935F-45E0F49191E2}"/>
                </a:ext>
              </a:extLst>
            </p:cNvPr>
            <p:cNvSpPr>
              <a:spLocks noChangeArrowheads="1"/>
            </p:cNvSpPr>
            <p:nvPr/>
          </p:nvSpPr>
          <p:spPr bwMode="auto">
            <a:xfrm>
              <a:off x="610" y="912"/>
              <a:ext cx="52" cy="6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p>
          </p:txBody>
        </p:sp>
        <p:sp>
          <p:nvSpPr>
            <p:cNvPr id="10" name="Rectangle 13">
              <a:extLst>
                <a:ext uri="{FF2B5EF4-FFF2-40B4-BE49-F238E27FC236}">
                  <a16:creationId xmlns:a16="http://schemas.microsoft.com/office/drawing/2014/main" id="{32A7BA41-D3EE-40DA-88D0-815C26BD6295}"/>
                </a:ext>
              </a:extLst>
            </p:cNvPr>
            <p:cNvSpPr>
              <a:spLocks noChangeArrowheads="1"/>
            </p:cNvSpPr>
            <p:nvPr/>
          </p:nvSpPr>
          <p:spPr bwMode="auto">
            <a:xfrm>
              <a:off x="494" y="912"/>
              <a:ext cx="52" cy="49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p>
          </p:txBody>
        </p:sp>
        <p:sp>
          <p:nvSpPr>
            <p:cNvPr id="11" name="Rectangle 14">
              <a:extLst>
                <a:ext uri="{FF2B5EF4-FFF2-40B4-BE49-F238E27FC236}">
                  <a16:creationId xmlns:a16="http://schemas.microsoft.com/office/drawing/2014/main" id="{48983400-ED69-45EB-8192-18871C4E0186}"/>
                </a:ext>
              </a:extLst>
            </p:cNvPr>
            <p:cNvSpPr>
              <a:spLocks noChangeArrowheads="1"/>
            </p:cNvSpPr>
            <p:nvPr/>
          </p:nvSpPr>
          <p:spPr bwMode="auto">
            <a:xfrm>
              <a:off x="377" y="912"/>
              <a:ext cx="52" cy="36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p>
          </p:txBody>
        </p:sp>
        <p:sp>
          <p:nvSpPr>
            <p:cNvPr id="12" name="Rectangle 15">
              <a:extLst>
                <a:ext uri="{FF2B5EF4-FFF2-40B4-BE49-F238E27FC236}">
                  <a16:creationId xmlns:a16="http://schemas.microsoft.com/office/drawing/2014/main" id="{B7087D3F-7589-4D45-95CA-22828D028612}"/>
                </a:ext>
              </a:extLst>
            </p:cNvPr>
            <p:cNvSpPr>
              <a:spLocks noChangeArrowheads="1"/>
            </p:cNvSpPr>
            <p:nvPr/>
          </p:nvSpPr>
          <p:spPr bwMode="auto">
            <a:xfrm>
              <a:off x="260" y="912"/>
              <a:ext cx="52" cy="24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p>
          </p:txBody>
        </p:sp>
        <p:sp>
          <p:nvSpPr>
            <p:cNvPr id="13" name="Rectangle 16">
              <a:extLst>
                <a:ext uri="{FF2B5EF4-FFF2-40B4-BE49-F238E27FC236}">
                  <a16:creationId xmlns:a16="http://schemas.microsoft.com/office/drawing/2014/main" id="{757DF12E-1CE4-4D54-98D1-E3C52238C89F}"/>
                </a:ext>
              </a:extLst>
            </p:cNvPr>
            <p:cNvSpPr>
              <a:spLocks noChangeArrowheads="1"/>
            </p:cNvSpPr>
            <p:nvPr/>
          </p:nvSpPr>
          <p:spPr bwMode="auto">
            <a:xfrm>
              <a:off x="144" y="912"/>
              <a:ext cx="52" cy="12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p>
          </p:txBody>
        </p:sp>
        <p:sp>
          <p:nvSpPr>
            <p:cNvPr id="14" name="Rectangle 17">
              <a:extLst>
                <a:ext uri="{FF2B5EF4-FFF2-40B4-BE49-F238E27FC236}">
                  <a16:creationId xmlns:a16="http://schemas.microsoft.com/office/drawing/2014/main" id="{7B83A0D2-2B35-4542-B09D-C9C12DDA935C}"/>
                </a:ext>
              </a:extLst>
            </p:cNvPr>
            <p:cNvSpPr>
              <a:spLocks noChangeArrowheads="1"/>
            </p:cNvSpPr>
            <p:nvPr/>
          </p:nvSpPr>
          <p:spPr bwMode="auto">
            <a:xfrm>
              <a:off x="1077" y="912"/>
              <a:ext cx="49" cy="109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p>
          </p:txBody>
        </p:sp>
        <p:sp>
          <p:nvSpPr>
            <p:cNvPr id="15" name="Rectangle 18">
              <a:extLst>
                <a:ext uri="{FF2B5EF4-FFF2-40B4-BE49-F238E27FC236}">
                  <a16:creationId xmlns:a16="http://schemas.microsoft.com/office/drawing/2014/main" id="{CE0EF511-D62F-46B5-8C95-98D162E749D1}"/>
                </a:ext>
              </a:extLst>
            </p:cNvPr>
            <p:cNvSpPr>
              <a:spLocks noChangeArrowheads="1"/>
            </p:cNvSpPr>
            <p:nvPr/>
          </p:nvSpPr>
          <p:spPr bwMode="auto">
            <a:xfrm>
              <a:off x="1191" y="912"/>
              <a:ext cx="49" cy="122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p>
          </p:txBody>
        </p:sp>
        <p:sp>
          <p:nvSpPr>
            <p:cNvPr id="16" name="Rectangle 19">
              <a:extLst>
                <a:ext uri="{FF2B5EF4-FFF2-40B4-BE49-F238E27FC236}">
                  <a16:creationId xmlns:a16="http://schemas.microsoft.com/office/drawing/2014/main" id="{C92D4EC0-7B71-4D59-8021-A37805709B0B}"/>
                </a:ext>
              </a:extLst>
            </p:cNvPr>
            <p:cNvSpPr>
              <a:spLocks noChangeArrowheads="1"/>
            </p:cNvSpPr>
            <p:nvPr/>
          </p:nvSpPr>
          <p:spPr bwMode="auto">
            <a:xfrm>
              <a:off x="1304" y="912"/>
              <a:ext cx="49" cy="134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p>
          </p:txBody>
        </p:sp>
        <p:sp>
          <p:nvSpPr>
            <p:cNvPr id="17" name="Rectangle 20">
              <a:extLst>
                <a:ext uri="{FF2B5EF4-FFF2-40B4-BE49-F238E27FC236}">
                  <a16:creationId xmlns:a16="http://schemas.microsoft.com/office/drawing/2014/main" id="{9B8C2428-D11A-4747-AB12-1BCA915FAAEB}"/>
                </a:ext>
              </a:extLst>
            </p:cNvPr>
            <p:cNvSpPr>
              <a:spLocks noChangeArrowheads="1"/>
            </p:cNvSpPr>
            <p:nvPr/>
          </p:nvSpPr>
          <p:spPr bwMode="auto">
            <a:xfrm>
              <a:off x="1418" y="912"/>
              <a:ext cx="52" cy="146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p>
          </p:txBody>
        </p:sp>
        <p:sp>
          <p:nvSpPr>
            <p:cNvPr id="18" name="Rectangle 21">
              <a:extLst>
                <a:ext uri="{FF2B5EF4-FFF2-40B4-BE49-F238E27FC236}">
                  <a16:creationId xmlns:a16="http://schemas.microsoft.com/office/drawing/2014/main" id="{38AA6565-80E0-41E6-BB1E-BEFA8D26BBCA}"/>
                </a:ext>
              </a:extLst>
            </p:cNvPr>
            <p:cNvSpPr>
              <a:spLocks noChangeArrowheads="1"/>
            </p:cNvSpPr>
            <p:nvPr/>
          </p:nvSpPr>
          <p:spPr bwMode="auto">
            <a:xfrm>
              <a:off x="1535" y="912"/>
              <a:ext cx="49" cy="158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p>
          </p:txBody>
        </p:sp>
      </p:grpSp>
      <p:sp>
        <p:nvSpPr>
          <p:cNvPr id="19" name="Line 22">
            <a:extLst>
              <a:ext uri="{FF2B5EF4-FFF2-40B4-BE49-F238E27FC236}">
                <a16:creationId xmlns:a16="http://schemas.microsoft.com/office/drawing/2014/main" id="{29CF7601-2DE7-462D-8B5C-8F05B8EE79EC}"/>
              </a:ext>
            </a:extLst>
          </p:cNvPr>
          <p:cNvSpPr>
            <a:spLocks noChangeShapeType="1"/>
          </p:cNvSpPr>
          <p:nvPr/>
        </p:nvSpPr>
        <p:spPr bwMode="auto">
          <a:xfrm>
            <a:off x="266700" y="4629150"/>
            <a:ext cx="8610600"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56322" name="Rectangle 2"/>
          <p:cNvSpPr>
            <a:spLocks noGrp="1" noChangeArrowheads="1"/>
          </p:cNvSpPr>
          <p:nvPr>
            <p:ph type="ctrTitle"/>
          </p:nvPr>
        </p:nvSpPr>
        <p:spPr>
          <a:xfrm>
            <a:off x="2895600" y="1028700"/>
            <a:ext cx="5867400" cy="1714500"/>
          </a:xfrm>
        </p:spPr>
        <p:txBody>
          <a:bodyPr/>
          <a:lstStyle>
            <a:lvl1pPr>
              <a:defRPr sz="3375"/>
            </a:lvl1pPr>
          </a:lstStyle>
          <a:p>
            <a:pPr lvl="0"/>
            <a:r>
              <a:rPr lang="en-US" altLang="en-US" noProof="0"/>
              <a:t>Click to edit Master title style</a:t>
            </a:r>
          </a:p>
        </p:txBody>
      </p:sp>
      <p:sp>
        <p:nvSpPr>
          <p:cNvPr id="56323" name="Rectangle 3"/>
          <p:cNvSpPr>
            <a:spLocks noGrp="1" noChangeArrowheads="1"/>
          </p:cNvSpPr>
          <p:nvPr>
            <p:ph type="subTitle" idx="1"/>
          </p:nvPr>
        </p:nvSpPr>
        <p:spPr>
          <a:xfrm>
            <a:off x="2971800" y="3200400"/>
            <a:ext cx="5791200" cy="1085850"/>
          </a:xfrm>
        </p:spPr>
        <p:txBody>
          <a:bodyPr/>
          <a:lstStyle>
            <a:lvl1pPr marL="0" indent="0">
              <a:buFont typeface="Wingdings" pitchFamily="2" charset="2"/>
              <a:buNone/>
              <a:defRPr sz="1950" b="1"/>
            </a:lvl1pPr>
          </a:lstStyle>
          <a:p>
            <a:pPr lvl="0"/>
            <a:r>
              <a:rPr lang="en-US" altLang="en-US" noProof="0"/>
              <a:t>Click to edit Master subtitle style</a:t>
            </a:r>
          </a:p>
        </p:txBody>
      </p:sp>
      <p:sp>
        <p:nvSpPr>
          <p:cNvPr id="20" name="Rectangle 4">
            <a:extLst>
              <a:ext uri="{FF2B5EF4-FFF2-40B4-BE49-F238E27FC236}">
                <a16:creationId xmlns:a16="http://schemas.microsoft.com/office/drawing/2014/main" id="{8DD667C7-8B48-44F5-B345-7D4DE5F4C968}"/>
              </a:ext>
            </a:extLst>
          </p:cNvPr>
          <p:cNvSpPr>
            <a:spLocks noGrp="1" noChangeArrowheads="1"/>
          </p:cNvSpPr>
          <p:nvPr>
            <p:ph type="dt" sz="half" idx="10"/>
          </p:nvPr>
        </p:nvSpPr>
        <p:spPr>
          <a:xfrm>
            <a:off x="457200" y="4686300"/>
            <a:ext cx="2133600" cy="342900"/>
          </a:xfrm>
        </p:spPr>
        <p:txBody>
          <a:bodyPr/>
          <a:lstStyle>
            <a:lvl1pPr>
              <a:defRPr/>
            </a:lvl1pPr>
          </a:lstStyle>
          <a:p>
            <a:pPr>
              <a:defRPr/>
            </a:pPr>
            <a:endParaRPr lang="en-US" altLang="en-US"/>
          </a:p>
        </p:txBody>
      </p:sp>
      <p:sp>
        <p:nvSpPr>
          <p:cNvPr id="21" name="Rectangle 5">
            <a:extLst>
              <a:ext uri="{FF2B5EF4-FFF2-40B4-BE49-F238E27FC236}">
                <a16:creationId xmlns:a16="http://schemas.microsoft.com/office/drawing/2014/main" id="{800F5E00-B9E3-440F-AC20-8E61014E4ADF}"/>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22" name="Rectangle 6">
            <a:extLst>
              <a:ext uri="{FF2B5EF4-FFF2-40B4-BE49-F238E27FC236}">
                <a16:creationId xmlns:a16="http://schemas.microsoft.com/office/drawing/2014/main" id="{A4424757-3F0D-438B-AD54-E313105DC61C}"/>
              </a:ext>
            </a:extLst>
          </p:cNvPr>
          <p:cNvSpPr>
            <a:spLocks noGrp="1" noChangeArrowheads="1"/>
          </p:cNvSpPr>
          <p:nvPr>
            <p:ph type="sldNum" sz="quarter" idx="12"/>
          </p:nvPr>
        </p:nvSpPr>
        <p:spPr/>
        <p:txBody>
          <a:bodyPr/>
          <a:lstStyle>
            <a:lvl1pPr>
              <a:defRPr/>
            </a:lvl1pPr>
          </a:lstStyle>
          <a:p>
            <a:fld id="{3AD9C745-B390-4DC3-827F-DC7CD2329BD8}" type="slidenum">
              <a:rPr lang="en-US" altLang="en-US"/>
              <a:pPr/>
              <a:t>‹#›</a:t>
            </a:fld>
            <a:endParaRPr lang="en-US" altLang="en-US"/>
          </a:p>
        </p:txBody>
      </p:sp>
    </p:spTree>
    <p:extLst>
      <p:ext uri="{BB962C8B-B14F-4D97-AF65-F5344CB8AC3E}">
        <p14:creationId xmlns:p14="http://schemas.microsoft.com/office/powerpoint/2010/main" val="73327173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65D1F8A-B451-486E-8625-291330E9C3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BDD4735-ACB3-46F5-86F0-5896E4708BEF}"/>
              </a:ext>
            </a:extLst>
          </p:cNvPr>
          <p:cNvSpPr>
            <a:spLocks noGrp="1" noChangeArrowheads="1"/>
          </p:cNvSpPr>
          <p:nvPr>
            <p:ph type="sldNum" sz="quarter" idx="11"/>
          </p:nvPr>
        </p:nvSpPr>
        <p:spPr>
          <a:ln/>
        </p:spPr>
        <p:txBody>
          <a:bodyPr/>
          <a:lstStyle>
            <a:lvl1pPr>
              <a:defRPr/>
            </a:lvl1pPr>
          </a:lstStyle>
          <a:p>
            <a:fld id="{14281EAC-5DEC-4773-BBB1-C5BA50ACB25A}" type="slidenum">
              <a:rPr lang="en-US" altLang="en-US"/>
              <a:pPr/>
              <a:t>‹#›</a:t>
            </a:fld>
            <a:endParaRPr lang="en-US" altLang="en-US"/>
          </a:p>
        </p:txBody>
      </p:sp>
      <p:sp>
        <p:nvSpPr>
          <p:cNvPr id="6" name="Rectangle 22">
            <a:extLst>
              <a:ext uri="{FF2B5EF4-FFF2-40B4-BE49-F238E27FC236}">
                <a16:creationId xmlns:a16="http://schemas.microsoft.com/office/drawing/2014/main" id="{8A65ACF5-3847-4C99-9015-CEC37FA9B027}"/>
              </a:ext>
            </a:extLst>
          </p:cNvPr>
          <p:cNvSpPr>
            <a:spLocks noGrp="1" noChangeArrowheads="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3318326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0F1CD691-5B80-4E82-8396-C89EB63E7BD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94030D9-FB3A-4EB6-B920-0F26E6DC9CF5}"/>
              </a:ext>
            </a:extLst>
          </p:cNvPr>
          <p:cNvSpPr>
            <a:spLocks noGrp="1" noChangeArrowheads="1"/>
          </p:cNvSpPr>
          <p:nvPr>
            <p:ph type="sldNum" sz="quarter" idx="11"/>
          </p:nvPr>
        </p:nvSpPr>
        <p:spPr>
          <a:ln/>
        </p:spPr>
        <p:txBody>
          <a:bodyPr/>
          <a:lstStyle>
            <a:lvl1pPr>
              <a:defRPr/>
            </a:lvl1pPr>
          </a:lstStyle>
          <a:p>
            <a:fld id="{E5E7DEB7-A91D-430A-A633-3BB1783BACFB}" type="slidenum">
              <a:rPr lang="en-US" altLang="en-US"/>
              <a:pPr/>
              <a:t>‹#›</a:t>
            </a:fld>
            <a:endParaRPr lang="en-US" altLang="en-US"/>
          </a:p>
        </p:txBody>
      </p:sp>
      <p:sp>
        <p:nvSpPr>
          <p:cNvPr id="6" name="Rectangle 22">
            <a:extLst>
              <a:ext uri="{FF2B5EF4-FFF2-40B4-BE49-F238E27FC236}">
                <a16:creationId xmlns:a16="http://schemas.microsoft.com/office/drawing/2014/main" id="{0BD79044-F119-40BA-B06C-87752BC4A087}"/>
              </a:ext>
            </a:extLst>
          </p:cNvPr>
          <p:cNvSpPr>
            <a:spLocks noGrp="1" noChangeArrowheads="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87882575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485900"/>
            <a:ext cx="3429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485900"/>
            <a:ext cx="3429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9E42DFA-1767-435D-970A-88D8EE9AA38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3732BBF6-F199-461F-8B87-3A47AD59B1BC}"/>
              </a:ext>
            </a:extLst>
          </p:cNvPr>
          <p:cNvSpPr>
            <a:spLocks noGrp="1" noChangeArrowheads="1"/>
          </p:cNvSpPr>
          <p:nvPr>
            <p:ph type="sldNum" sz="quarter" idx="11"/>
          </p:nvPr>
        </p:nvSpPr>
        <p:spPr>
          <a:ln/>
        </p:spPr>
        <p:txBody>
          <a:bodyPr/>
          <a:lstStyle>
            <a:lvl1pPr>
              <a:defRPr/>
            </a:lvl1pPr>
          </a:lstStyle>
          <a:p>
            <a:fld id="{2F21542B-B468-4146-B4AD-ABE47B0FEAD9}" type="slidenum">
              <a:rPr lang="en-US" altLang="en-US"/>
              <a:pPr/>
              <a:t>‹#›</a:t>
            </a:fld>
            <a:endParaRPr lang="en-US" altLang="en-US"/>
          </a:p>
        </p:txBody>
      </p:sp>
      <p:sp>
        <p:nvSpPr>
          <p:cNvPr id="7" name="Rectangle 22">
            <a:extLst>
              <a:ext uri="{FF2B5EF4-FFF2-40B4-BE49-F238E27FC236}">
                <a16:creationId xmlns:a16="http://schemas.microsoft.com/office/drawing/2014/main" id="{F376BE78-C937-4DFA-B027-ECDE9BD92464}"/>
              </a:ext>
            </a:extLst>
          </p:cNvPr>
          <p:cNvSpPr>
            <a:spLocks noGrp="1" noChangeArrowheads="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31014720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10FA36C-7940-4EDA-8A34-3E0E0DC1371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ED00F417-33F0-4E11-A4C3-09FC7F185914}"/>
              </a:ext>
            </a:extLst>
          </p:cNvPr>
          <p:cNvSpPr>
            <a:spLocks noGrp="1" noChangeArrowheads="1"/>
          </p:cNvSpPr>
          <p:nvPr>
            <p:ph type="sldNum" sz="quarter" idx="11"/>
          </p:nvPr>
        </p:nvSpPr>
        <p:spPr>
          <a:ln/>
        </p:spPr>
        <p:txBody>
          <a:bodyPr/>
          <a:lstStyle>
            <a:lvl1pPr>
              <a:defRPr/>
            </a:lvl1pPr>
          </a:lstStyle>
          <a:p>
            <a:fld id="{C9205A3F-4FBA-4F4E-B640-266BFCB9550C}" type="slidenum">
              <a:rPr lang="en-US" altLang="en-US"/>
              <a:pPr/>
              <a:t>‹#›</a:t>
            </a:fld>
            <a:endParaRPr lang="en-US" altLang="en-US"/>
          </a:p>
        </p:txBody>
      </p:sp>
      <p:sp>
        <p:nvSpPr>
          <p:cNvPr id="9" name="Rectangle 22">
            <a:extLst>
              <a:ext uri="{FF2B5EF4-FFF2-40B4-BE49-F238E27FC236}">
                <a16:creationId xmlns:a16="http://schemas.microsoft.com/office/drawing/2014/main" id="{3CAFD3C6-22F0-4969-9AD8-647768A0727A}"/>
              </a:ext>
            </a:extLst>
          </p:cNvPr>
          <p:cNvSpPr>
            <a:spLocks noGrp="1" noChangeArrowheads="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53566619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9F598A8-B2BA-4B94-8435-8AA3677DDBF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91C5CC86-CCE2-448A-854C-E178B75CA8A9}"/>
              </a:ext>
            </a:extLst>
          </p:cNvPr>
          <p:cNvSpPr>
            <a:spLocks noGrp="1" noChangeArrowheads="1"/>
          </p:cNvSpPr>
          <p:nvPr>
            <p:ph type="sldNum" sz="quarter" idx="11"/>
          </p:nvPr>
        </p:nvSpPr>
        <p:spPr>
          <a:ln/>
        </p:spPr>
        <p:txBody>
          <a:bodyPr/>
          <a:lstStyle>
            <a:lvl1pPr>
              <a:defRPr/>
            </a:lvl1pPr>
          </a:lstStyle>
          <a:p>
            <a:fld id="{8E68DEC1-7E72-4144-8A81-CB3199FE8D0D}" type="slidenum">
              <a:rPr lang="en-US" altLang="en-US"/>
              <a:pPr/>
              <a:t>‹#›</a:t>
            </a:fld>
            <a:endParaRPr lang="en-US" altLang="en-US"/>
          </a:p>
        </p:txBody>
      </p:sp>
      <p:sp>
        <p:nvSpPr>
          <p:cNvPr id="5" name="Rectangle 22">
            <a:extLst>
              <a:ext uri="{FF2B5EF4-FFF2-40B4-BE49-F238E27FC236}">
                <a16:creationId xmlns:a16="http://schemas.microsoft.com/office/drawing/2014/main" id="{21591577-1EA1-4DA6-9829-907E58DB814E}"/>
              </a:ext>
            </a:extLst>
          </p:cNvPr>
          <p:cNvSpPr>
            <a:spLocks noGrp="1" noChangeArrowheads="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7844635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22D097B-0EFF-4D3D-BCE3-D6A1B349397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7A948252-E72D-41B9-9020-C38ACF4D8EC1}"/>
              </a:ext>
            </a:extLst>
          </p:cNvPr>
          <p:cNvSpPr>
            <a:spLocks noGrp="1" noChangeArrowheads="1"/>
          </p:cNvSpPr>
          <p:nvPr>
            <p:ph type="sldNum" sz="quarter" idx="11"/>
          </p:nvPr>
        </p:nvSpPr>
        <p:spPr>
          <a:ln/>
        </p:spPr>
        <p:txBody>
          <a:bodyPr/>
          <a:lstStyle>
            <a:lvl1pPr>
              <a:defRPr/>
            </a:lvl1pPr>
          </a:lstStyle>
          <a:p>
            <a:fld id="{68BEEA69-23A6-4F94-B80C-D314943713E3}" type="slidenum">
              <a:rPr lang="en-US" altLang="en-US"/>
              <a:pPr/>
              <a:t>‹#›</a:t>
            </a:fld>
            <a:endParaRPr lang="en-US" altLang="en-US"/>
          </a:p>
        </p:txBody>
      </p:sp>
      <p:sp>
        <p:nvSpPr>
          <p:cNvPr id="4" name="Rectangle 22">
            <a:extLst>
              <a:ext uri="{FF2B5EF4-FFF2-40B4-BE49-F238E27FC236}">
                <a16:creationId xmlns:a16="http://schemas.microsoft.com/office/drawing/2014/main" id="{23C202BA-C6B9-4DB0-BC0D-2C6FE66586C7}"/>
              </a:ext>
            </a:extLst>
          </p:cNvPr>
          <p:cNvSpPr>
            <a:spLocks noGrp="1" noChangeArrowheads="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74544922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623276E6-9B72-4C21-BAD3-59C8860E998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78EB9D5-B219-455D-9E1E-714471B24637}"/>
              </a:ext>
            </a:extLst>
          </p:cNvPr>
          <p:cNvSpPr>
            <a:spLocks noGrp="1" noChangeArrowheads="1"/>
          </p:cNvSpPr>
          <p:nvPr>
            <p:ph type="sldNum" sz="quarter" idx="11"/>
          </p:nvPr>
        </p:nvSpPr>
        <p:spPr>
          <a:ln/>
        </p:spPr>
        <p:txBody>
          <a:bodyPr/>
          <a:lstStyle>
            <a:lvl1pPr>
              <a:defRPr/>
            </a:lvl1pPr>
          </a:lstStyle>
          <a:p>
            <a:fld id="{5213593D-6915-482A-9DB2-49AB5D4C76E7}" type="slidenum">
              <a:rPr lang="en-US" altLang="en-US"/>
              <a:pPr/>
              <a:t>‹#›</a:t>
            </a:fld>
            <a:endParaRPr lang="en-US" altLang="en-US"/>
          </a:p>
        </p:txBody>
      </p:sp>
      <p:sp>
        <p:nvSpPr>
          <p:cNvPr id="7" name="Rectangle 22">
            <a:extLst>
              <a:ext uri="{FF2B5EF4-FFF2-40B4-BE49-F238E27FC236}">
                <a16:creationId xmlns:a16="http://schemas.microsoft.com/office/drawing/2014/main" id="{67B9E71E-3E10-4FEE-8461-647BBAA6AB00}"/>
              </a:ext>
            </a:extLst>
          </p:cNvPr>
          <p:cNvSpPr>
            <a:spLocks noGrp="1" noChangeArrowheads="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79320588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FA43FC3C-98B7-44DD-867B-56FC8AABEE4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0AE16FB-8FE1-4C4F-A0C6-7F5357E88FC3}"/>
              </a:ext>
            </a:extLst>
          </p:cNvPr>
          <p:cNvSpPr>
            <a:spLocks noGrp="1" noChangeArrowheads="1"/>
          </p:cNvSpPr>
          <p:nvPr>
            <p:ph type="sldNum" sz="quarter" idx="11"/>
          </p:nvPr>
        </p:nvSpPr>
        <p:spPr>
          <a:ln/>
        </p:spPr>
        <p:txBody>
          <a:bodyPr/>
          <a:lstStyle>
            <a:lvl1pPr>
              <a:defRPr/>
            </a:lvl1pPr>
          </a:lstStyle>
          <a:p>
            <a:fld id="{127BC204-055A-4DA5-8A76-B963F3CB179F}" type="slidenum">
              <a:rPr lang="en-US" altLang="en-US"/>
              <a:pPr/>
              <a:t>‹#›</a:t>
            </a:fld>
            <a:endParaRPr lang="en-US" altLang="en-US"/>
          </a:p>
        </p:txBody>
      </p:sp>
      <p:sp>
        <p:nvSpPr>
          <p:cNvPr id="7" name="Rectangle 22">
            <a:extLst>
              <a:ext uri="{FF2B5EF4-FFF2-40B4-BE49-F238E27FC236}">
                <a16:creationId xmlns:a16="http://schemas.microsoft.com/office/drawing/2014/main" id="{4EFB74C6-F933-4865-A467-A467D6874B28}"/>
              </a:ext>
            </a:extLst>
          </p:cNvPr>
          <p:cNvSpPr>
            <a:spLocks noGrp="1" noChangeArrowheads="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9628293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6800" y="2116378"/>
            <a:ext cx="6255488" cy="1021556"/>
          </a:xfrm>
        </p:spPr>
        <p:txBody>
          <a:bodyPr anchor="t"/>
          <a:lstStyle>
            <a:lvl1pPr algn="r">
              <a:buNone/>
              <a:defRPr sz="3150" b="1" cap="all"/>
            </a:lvl1pPr>
            <a:extLst/>
          </a:lstStyle>
          <a:p>
            <a:r>
              <a:rPr lang="en-US"/>
              <a:t>Click to edit Master title style</a:t>
            </a:r>
          </a:p>
        </p:txBody>
      </p:sp>
      <p:sp>
        <p:nvSpPr>
          <p:cNvPr id="3" name="Text Placeholder 2"/>
          <p:cNvSpPr>
            <a:spLocks noGrp="1"/>
          </p:cNvSpPr>
          <p:nvPr>
            <p:ph type="body" idx="1"/>
          </p:nvPr>
        </p:nvSpPr>
        <p:spPr>
          <a:xfrm>
            <a:off x="1066800" y="1428751"/>
            <a:ext cx="6255488" cy="557630"/>
          </a:xfrm>
        </p:spPr>
        <p:txBody>
          <a:bodyPr anchor="b"/>
          <a:lstStyle>
            <a:lvl1pPr marL="0" indent="0" algn="r">
              <a:buNone/>
              <a:defRPr sz="1500">
                <a:solidFill>
                  <a:schemeClr val="tx1"/>
                </a:solidFill>
                <a:effectLst/>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extLst/>
          </a:lstStyle>
          <a:p>
            <a:pPr lvl="0"/>
            <a:r>
              <a:rPr lang="en-US"/>
              <a:t>Click to edit Master text styles</a:t>
            </a:r>
          </a:p>
        </p:txBody>
      </p:sp>
      <p:sp>
        <p:nvSpPr>
          <p:cNvPr id="4" name="Date Placeholder 3">
            <a:extLst>
              <a:ext uri="{FF2B5EF4-FFF2-40B4-BE49-F238E27FC236}">
                <a16:creationId xmlns:a16="http://schemas.microsoft.com/office/drawing/2014/main" id="{C2C87076-9F87-4029-89EE-B07B6BB473FE}"/>
              </a:ext>
            </a:extLst>
          </p:cNvPr>
          <p:cNvSpPr>
            <a:spLocks noGrp="1"/>
          </p:cNvSpPr>
          <p:nvPr>
            <p:ph type="dt" sz="half" idx="10"/>
          </p:nvPr>
        </p:nvSpPr>
        <p:spPr>
          <a:xfrm>
            <a:off x="4724400" y="4917282"/>
            <a:ext cx="2001838" cy="170260"/>
          </a:xfrm>
        </p:spPr>
        <p:txBody>
          <a:bodyPr/>
          <a:lstStyle>
            <a:lvl1pPr>
              <a:defRPr>
                <a:solidFill>
                  <a:srgbClr val="B13F9A"/>
                </a:solidFill>
              </a:defRPr>
            </a:lvl1pPr>
            <a:extLst/>
          </a:lstStyle>
          <a:p>
            <a:pPr>
              <a:defRPr/>
            </a:pPr>
            <a:fld id="{3D8FE787-65CF-4C04-9F45-048981065E13}" type="datetimeFigureOut">
              <a:rPr lang="en-US"/>
              <a:pPr>
                <a:defRPr/>
              </a:pPr>
              <a:t>4/6/2021</a:t>
            </a:fld>
            <a:endParaRPr lang="en-US" dirty="0"/>
          </a:p>
        </p:txBody>
      </p:sp>
      <p:sp>
        <p:nvSpPr>
          <p:cNvPr id="5" name="Footer Placeholder 4">
            <a:extLst>
              <a:ext uri="{FF2B5EF4-FFF2-40B4-BE49-F238E27FC236}">
                <a16:creationId xmlns:a16="http://schemas.microsoft.com/office/drawing/2014/main" id="{01692632-728D-42E3-B401-8171B0BC6244}"/>
              </a:ext>
            </a:extLst>
          </p:cNvPr>
          <p:cNvSpPr>
            <a:spLocks noGrp="1"/>
          </p:cNvSpPr>
          <p:nvPr>
            <p:ph type="ftr" sz="quarter" idx="11"/>
          </p:nvPr>
        </p:nvSpPr>
        <p:spPr>
          <a:xfrm>
            <a:off x="1735138" y="4917281"/>
            <a:ext cx="2895600" cy="171450"/>
          </a:xfrm>
        </p:spPr>
        <p:txBody>
          <a:bodyPr/>
          <a:lstStyle>
            <a:lvl1pPr>
              <a:defRPr>
                <a:solidFill>
                  <a:srgbClr val="B13F9A"/>
                </a:solidFill>
              </a:defRPr>
            </a:lvl1pPr>
            <a:extLst/>
          </a:lstStyle>
          <a:p>
            <a:pPr>
              <a:defRPr/>
            </a:pPr>
            <a:endParaRPr lang="en-US"/>
          </a:p>
        </p:txBody>
      </p:sp>
      <p:sp>
        <p:nvSpPr>
          <p:cNvPr id="6" name="Slide Number Placeholder 5">
            <a:extLst>
              <a:ext uri="{FF2B5EF4-FFF2-40B4-BE49-F238E27FC236}">
                <a16:creationId xmlns:a16="http://schemas.microsoft.com/office/drawing/2014/main" id="{4143D08A-408A-4F09-86F6-3AA9B31F5060}"/>
              </a:ext>
            </a:extLst>
          </p:cNvPr>
          <p:cNvSpPr>
            <a:spLocks noGrp="1"/>
          </p:cNvSpPr>
          <p:nvPr>
            <p:ph type="sldNum" sz="quarter" idx="12"/>
          </p:nvPr>
        </p:nvSpPr>
        <p:spPr>
          <a:xfrm>
            <a:off x="6734176" y="4916091"/>
            <a:ext cx="587375" cy="171450"/>
          </a:xfrm>
        </p:spPr>
        <p:txBody>
          <a:bodyPr/>
          <a:lstStyle>
            <a:lvl1pPr>
              <a:defRPr/>
            </a:lvl1pPr>
          </a:lstStyle>
          <a:p>
            <a:fld id="{E6452F0B-2191-4117-B198-1F0B89190406}" type="slidenum">
              <a:rPr lang="en-US" altLang="en-US"/>
              <a:pPr/>
              <a:t>‹#›</a:t>
            </a:fld>
            <a:endParaRPr lang="en-US" altLang="en-US"/>
          </a:p>
        </p:txBody>
      </p:sp>
    </p:spTree>
    <p:extLst>
      <p:ext uri="{BB962C8B-B14F-4D97-AF65-F5344CB8AC3E}">
        <p14:creationId xmlns:p14="http://schemas.microsoft.com/office/powerpoint/2010/main" val="1477158684"/>
      </p:ext>
    </p:extLst>
  </p:cSld>
  <p:clrMapOvr>
    <a:overrideClrMapping bg1="lt1" tx1="dk1" bg2="lt2" tx2="dk2" accent1="accent1" accent2="accent2" accent3="accent3" accent4="accent4" accent5="accent5" accent6="accent6" hlink="hlink" folHlink="folHlink"/>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E46DC0C-C432-4B14-8568-63A779EBDB6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C3561CD-4AD5-47AB-9E68-AB934340F0B8}"/>
              </a:ext>
            </a:extLst>
          </p:cNvPr>
          <p:cNvSpPr>
            <a:spLocks noGrp="1" noChangeArrowheads="1"/>
          </p:cNvSpPr>
          <p:nvPr>
            <p:ph type="sldNum" sz="quarter" idx="11"/>
          </p:nvPr>
        </p:nvSpPr>
        <p:spPr>
          <a:ln/>
        </p:spPr>
        <p:txBody>
          <a:bodyPr/>
          <a:lstStyle>
            <a:lvl1pPr>
              <a:defRPr/>
            </a:lvl1pPr>
          </a:lstStyle>
          <a:p>
            <a:fld id="{518471E7-165D-4963-BE93-6DE8A99055DB}" type="slidenum">
              <a:rPr lang="en-US" altLang="en-US"/>
              <a:pPr/>
              <a:t>‹#›</a:t>
            </a:fld>
            <a:endParaRPr lang="en-US" altLang="en-US"/>
          </a:p>
        </p:txBody>
      </p:sp>
      <p:sp>
        <p:nvSpPr>
          <p:cNvPr id="6" name="Rectangle 22">
            <a:extLst>
              <a:ext uri="{FF2B5EF4-FFF2-40B4-BE49-F238E27FC236}">
                <a16:creationId xmlns:a16="http://schemas.microsoft.com/office/drawing/2014/main" id="{0838F97A-3CAF-4263-9B8D-43566285B0C5}"/>
              </a:ext>
            </a:extLst>
          </p:cNvPr>
          <p:cNvSpPr>
            <a:spLocks noGrp="1" noChangeArrowheads="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01769899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342900"/>
            <a:ext cx="1752600" cy="422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342900"/>
            <a:ext cx="5105400" cy="422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28D87F9-68E1-4104-A81C-35275358AB1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76D1070-2232-4E0E-92AF-8BDE7C6AAA79}"/>
              </a:ext>
            </a:extLst>
          </p:cNvPr>
          <p:cNvSpPr>
            <a:spLocks noGrp="1" noChangeArrowheads="1"/>
          </p:cNvSpPr>
          <p:nvPr>
            <p:ph type="sldNum" sz="quarter" idx="11"/>
          </p:nvPr>
        </p:nvSpPr>
        <p:spPr>
          <a:ln/>
        </p:spPr>
        <p:txBody>
          <a:bodyPr/>
          <a:lstStyle>
            <a:lvl1pPr>
              <a:defRPr/>
            </a:lvl1pPr>
          </a:lstStyle>
          <a:p>
            <a:fld id="{3B223600-258A-4834-94A6-D7AEA9C75837}" type="slidenum">
              <a:rPr lang="en-US" altLang="en-US"/>
              <a:pPr/>
              <a:t>‹#›</a:t>
            </a:fld>
            <a:endParaRPr lang="en-US" altLang="en-US"/>
          </a:p>
        </p:txBody>
      </p:sp>
      <p:sp>
        <p:nvSpPr>
          <p:cNvPr id="6" name="Rectangle 22">
            <a:extLst>
              <a:ext uri="{FF2B5EF4-FFF2-40B4-BE49-F238E27FC236}">
                <a16:creationId xmlns:a16="http://schemas.microsoft.com/office/drawing/2014/main" id="{43BB17D8-110F-4B80-8791-99987437439D}"/>
              </a:ext>
            </a:extLst>
          </p:cNvPr>
          <p:cNvSpPr>
            <a:spLocks noGrp="1" noChangeArrowheads="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60302353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9">
            <a:extLst>
              <a:ext uri="{FF2B5EF4-FFF2-40B4-BE49-F238E27FC236}">
                <a16:creationId xmlns:a16="http://schemas.microsoft.com/office/drawing/2014/main" id="{70DDD852-4426-49D9-B34C-AD6E0F21C756}"/>
              </a:ext>
            </a:extLst>
          </p:cNvPr>
          <p:cNvSpPr/>
          <p:nvPr/>
        </p:nvSpPr>
        <p:spPr>
          <a:xfrm>
            <a:off x="0" y="3498056"/>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dirty="0">
              <a:solidFill>
                <a:prstClr val="white"/>
              </a:solidFill>
            </a:endParaRPr>
          </a:p>
        </p:txBody>
      </p:sp>
      <p:grpSp>
        <p:nvGrpSpPr>
          <p:cNvPr id="5" name="Group 1">
            <a:extLst>
              <a:ext uri="{FF2B5EF4-FFF2-40B4-BE49-F238E27FC236}">
                <a16:creationId xmlns:a16="http://schemas.microsoft.com/office/drawing/2014/main" id="{71123203-4944-4713-A461-F099A565596D}"/>
              </a:ext>
            </a:extLst>
          </p:cNvPr>
          <p:cNvGrpSpPr>
            <a:grpSpLocks/>
          </p:cNvGrpSpPr>
          <p:nvPr/>
        </p:nvGrpSpPr>
        <p:grpSpPr bwMode="auto">
          <a:xfrm>
            <a:off x="-3175" y="3714750"/>
            <a:ext cx="9147175" cy="1433513"/>
            <a:chOff x="-3765" y="4832896"/>
            <a:chExt cx="9147765" cy="2032192"/>
          </a:xfrm>
        </p:grpSpPr>
        <p:sp>
          <p:nvSpPr>
            <p:cNvPr id="6" name="Freeform 6">
              <a:extLst>
                <a:ext uri="{FF2B5EF4-FFF2-40B4-BE49-F238E27FC236}">
                  <a16:creationId xmlns:a16="http://schemas.microsoft.com/office/drawing/2014/main" id="{AA0DE9C6-C4B9-41CB-8FF0-DFBD459AACE7}"/>
                </a:ext>
              </a:extLst>
            </p:cNvPr>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050" dirty="0">
                <a:solidFill>
                  <a:prstClr val="black"/>
                </a:solidFill>
                <a:latin typeface="Lucida Sans Unicode"/>
              </a:endParaRPr>
            </a:p>
          </p:txBody>
        </p:sp>
        <p:sp>
          <p:nvSpPr>
            <p:cNvPr id="7" name="Freeform 7">
              <a:extLst>
                <a:ext uri="{FF2B5EF4-FFF2-40B4-BE49-F238E27FC236}">
                  <a16:creationId xmlns:a16="http://schemas.microsoft.com/office/drawing/2014/main" id="{B7DD1212-CF32-4465-8F62-4CC8DDE6A328}"/>
                </a:ext>
              </a:extLst>
            </p:cNvPr>
            <p:cNvSpPr>
              <a:spLocks/>
            </p:cNvSpPr>
            <p:nvPr/>
          </p:nvSpPr>
          <p:spPr bwMode="auto">
            <a:xfrm>
              <a:off x="35926" y="5135025"/>
              <a:ext cx="9108074" cy="838869"/>
            </a:xfrm>
            <a:custGeom>
              <a:avLst/>
              <a:gdLst>
                <a:gd name="T0" fmla="*/ 0 w 5760"/>
                <a:gd name="T1" fmla="*/ 0 h 528"/>
                <a:gd name="T2" fmla="*/ 2147483647 w 5760"/>
                <a:gd name="T3" fmla="*/ 0 h 528"/>
                <a:gd name="T4" fmla="*/ 2147483647 w 5760"/>
                <a:gd name="T5" fmla="*/ 1332767423 h 528"/>
                <a:gd name="T6" fmla="*/ 120019431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sz="1050"/>
            </a:p>
          </p:txBody>
        </p:sp>
        <p:sp>
          <p:nvSpPr>
            <p:cNvPr id="8" name="Freeform 10">
              <a:extLst>
                <a:ext uri="{FF2B5EF4-FFF2-40B4-BE49-F238E27FC236}">
                  <a16:creationId xmlns:a16="http://schemas.microsoft.com/office/drawing/2014/main" id="{213732CF-614D-4C3B-8DA4-A8FBB33D102A}"/>
                </a:ext>
              </a:extLst>
            </p:cNvPr>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dirty="0">
                <a:solidFill>
                  <a:prstClr val="white"/>
                </a:solidFill>
              </a:endParaRPr>
            </a:p>
          </p:txBody>
        </p:sp>
        <p:cxnSp>
          <p:nvCxnSpPr>
            <p:cNvPr id="10" name="Straight Connector 11">
              <a:extLst>
                <a:ext uri="{FF2B5EF4-FFF2-40B4-BE49-F238E27FC236}">
                  <a16:creationId xmlns:a16="http://schemas.microsoft.com/office/drawing/2014/main" id="{909175E2-D73D-402C-A548-AC565121D27A}"/>
                </a:ext>
              </a:extLst>
            </p:cNvPr>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685800" y="1314451"/>
            <a:ext cx="7772400" cy="1372321"/>
          </a:xfrm>
        </p:spPr>
        <p:txBody>
          <a:bodyPr anchor="b"/>
          <a:lstStyle>
            <a:lvl1pPr algn="r">
              <a:defRPr sz="3600" b="1">
                <a:solidFill>
                  <a:schemeClr val="tx2"/>
                </a:solidFill>
                <a:effectLst>
                  <a:outerShdw blurRad="31750" dist="25400" dir="5400000" algn="tl" rotWithShape="0">
                    <a:srgbClr val="000000">
                      <a:alpha val="25000"/>
                    </a:srgbClr>
                  </a:outerShdw>
                </a:effectLst>
              </a:defRPr>
            </a:lvl1pPr>
            <a:extLst/>
          </a:lstStyle>
          <a:p>
            <a:r>
              <a:rPr lang="en-US"/>
              <a:t>Click to edit Master title style</a:t>
            </a:r>
          </a:p>
        </p:txBody>
      </p:sp>
      <p:sp>
        <p:nvSpPr>
          <p:cNvPr id="17" name="Subtitle 16"/>
          <p:cNvSpPr>
            <a:spLocks noGrp="1"/>
          </p:cNvSpPr>
          <p:nvPr>
            <p:ph type="subTitle" idx="1"/>
          </p:nvPr>
        </p:nvSpPr>
        <p:spPr>
          <a:xfrm>
            <a:off x="685800" y="2708705"/>
            <a:ext cx="7772400" cy="899778"/>
          </a:xfrm>
        </p:spPr>
        <p:txBody>
          <a:bodyPr lIns="45720" rIns="45720"/>
          <a:lstStyle>
            <a:lvl1pPr marL="0" marR="48006" indent="0" algn="r">
              <a:buNone/>
              <a:defRPr>
                <a:solidFill>
                  <a:schemeClr val="tx2"/>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extLst/>
          </a:lstStyle>
          <a:p>
            <a:r>
              <a:rPr lang="en-US"/>
              <a:t>Click to edit Master subtitle style</a:t>
            </a:r>
          </a:p>
        </p:txBody>
      </p:sp>
      <p:sp>
        <p:nvSpPr>
          <p:cNvPr id="11" name="Date Placeholder 29">
            <a:extLst>
              <a:ext uri="{FF2B5EF4-FFF2-40B4-BE49-F238E27FC236}">
                <a16:creationId xmlns:a16="http://schemas.microsoft.com/office/drawing/2014/main" id="{0B723A3C-D26B-45C3-92A1-3963C021DA60}"/>
              </a:ext>
            </a:extLst>
          </p:cNvPr>
          <p:cNvSpPr>
            <a:spLocks noGrp="1"/>
          </p:cNvSpPr>
          <p:nvPr>
            <p:ph type="dt" sz="half" idx="10"/>
          </p:nvPr>
        </p:nvSpPr>
        <p:spPr/>
        <p:txBody>
          <a:bodyPr/>
          <a:lstStyle>
            <a:lvl1pPr>
              <a:defRPr>
                <a:solidFill>
                  <a:srgbClr val="FFFFFF"/>
                </a:solidFill>
              </a:defRPr>
            </a:lvl1pPr>
            <a:extLst/>
          </a:lstStyle>
          <a:p>
            <a:pPr>
              <a:defRPr/>
            </a:pPr>
            <a:fld id="{3A99E02B-7345-4B7C-AFEF-B922786820C4}" type="datetimeFigureOut">
              <a:rPr lang="en-US"/>
              <a:pPr>
                <a:defRPr/>
              </a:pPr>
              <a:t>4/6/2021</a:t>
            </a:fld>
            <a:endParaRPr lang="en-US" dirty="0"/>
          </a:p>
        </p:txBody>
      </p:sp>
      <p:sp>
        <p:nvSpPr>
          <p:cNvPr id="12" name="Footer Placeholder 18">
            <a:extLst>
              <a:ext uri="{FF2B5EF4-FFF2-40B4-BE49-F238E27FC236}">
                <a16:creationId xmlns:a16="http://schemas.microsoft.com/office/drawing/2014/main" id="{883D8DF2-51A7-4C70-8EAC-ACCABAF4C7F3}"/>
              </a:ext>
            </a:extLst>
          </p:cNvPr>
          <p:cNvSpPr>
            <a:spLocks noGrp="1"/>
          </p:cNvSpPr>
          <p:nvPr>
            <p:ph type="ftr" sz="quarter" idx="11"/>
          </p:nvPr>
        </p:nvSpPr>
        <p:spPr/>
        <p:txBody>
          <a:bodyPr/>
          <a:lstStyle>
            <a:lvl1pPr>
              <a:defRPr>
                <a:solidFill>
                  <a:srgbClr val="2DA2BF">
                    <a:tint val="20000"/>
                  </a:srgbClr>
                </a:solidFill>
              </a:defRPr>
            </a:lvl1pPr>
            <a:extLst/>
          </a:lstStyle>
          <a:p>
            <a:pPr>
              <a:defRPr/>
            </a:pPr>
            <a:endParaRPr lang="en-US"/>
          </a:p>
        </p:txBody>
      </p:sp>
      <p:sp>
        <p:nvSpPr>
          <p:cNvPr id="13" name="Slide Number Placeholder 26">
            <a:extLst>
              <a:ext uri="{FF2B5EF4-FFF2-40B4-BE49-F238E27FC236}">
                <a16:creationId xmlns:a16="http://schemas.microsoft.com/office/drawing/2014/main" id="{699BD9B0-FD67-47AE-B800-3393BB538655}"/>
              </a:ext>
            </a:extLst>
          </p:cNvPr>
          <p:cNvSpPr>
            <a:spLocks noGrp="1"/>
          </p:cNvSpPr>
          <p:nvPr>
            <p:ph type="sldNum" sz="quarter" idx="12"/>
          </p:nvPr>
        </p:nvSpPr>
        <p:spPr/>
        <p:txBody>
          <a:bodyPr/>
          <a:lstStyle>
            <a:lvl1pPr>
              <a:defRPr>
                <a:solidFill>
                  <a:srgbClr val="FFFFFF"/>
                </a:solidFill>
              </a:defRPr>
            </a:lvl1pPr>
          </a:lstStyle>
          <a:p>
            <a:fld id="{C4867327-5BE7-4420-88A5-99A727E9B6B4}" type="slidenum">
              <a:rPr lang="en-US" altLang="en-US"/>
              <a:pPr/>
              <a:t>‹#›</a:t>
            </a:fld>
            <a:endParaRPr lang="en-US" altLang="en-US"/>
          </a:p>
        </p:txBody>
      </p:sp>
    </p:spTree>
    <p:extLst>
      <p:ext uri="{BB962C8B-B14F-4D97-AF65-F5344CB8AC3E}">
        <p14:creationId xmlns:p14="http://schemas.microsoft.com/office/powerpoint/2010/main" val="390012010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rtlCol="0"/>
          <a:lstStyle/>
          <a:p>
            <a:r>
              <a:rPr lang="en-US"/>
              <a:t>Click to edit Master title style</a:t>
            </a:r>
          </a:p>
        </p:txBody>
      </p:sp>
      <p:sp>
        <p:nvSpPr>
          <p:cNvPr id="4" name="Date Placeholder 9">
            <a:extLst>
              <a:ext uri="{FF2B5EF4-FFF2-40B4-BE49-F238E27FC236}">
                <a16:creationId xmlns:a16="http://schemas.microsoft.com/office/drawing/2014/main" id="{FF63C000-C159-4B3C-9ED2-F3AA4F4AD606}"/>
              </a:ext>
            </a:extLst>
          </p:cNvPr>
          <p:cNvSpPr>
            <a:spLocks noGrp="1"/>
          </p:cNvSpPr>
          <p:nvPr>
            <p:ph type="dt" sz="half" idx="10"/>
          </p:nvPr>
        </p:nvSpPr>
        <p:spPr/>
        <p:txBody>
          <a:bodyPr/>
          <a:lstStyle>
            <a:lvl1pPr>
              <a:defRPr/>
            </a:lvl1pPr>
          </a:lstStyle>
          <a:p>
            <a:pPr>
              <a:defRPr/>
            </a:pPr>
            <a:fld id="{BCA09D68-064B-4B25-8BC0-814B88D9F470}" type="datetimeFigureOut">
              <a:rPr lang="en-US"/>
              <a:pPr>
                <a:defRPr/>
              </a:pPr>
              <a:t>4/6/2021</a:t>
            </a:fld>
            <a:endParaRPr lang="en-US" dirty="0"/>
          </a:p>
        </p:txBody>
      </p:sp>
      <p:sp>
        <p:nvSpPr>
          <p:cNvPr id="5" name="Footer Placeholder 21">
            <a:extLst>
              <a:ext uri="{FF2B5EF4-FFF2-40B4-BE49-F238E27FC236}">
                <a16:creationId xmlns:a16="http://schemas.microsoft.com/office/drawing/2014/main" id="{F32581B7-37EA-449D-9FA9-01E263923A4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7">
            <a:extLst>
              <a:ext uri="{FF2B5EF4-FFF2-40B4-BE49-F238E27FC236}">
                <a16:creationId xmlns:a16="http://schemas.microsoft.com/office/drawing/2014/main" id="{D1A8EA45-9D1F-48B6-9D0E-CCD9F044DBC7}"/>
              </a:ext>
            </a:extLst>
          </p:cNvPr>
          <p:cNvSpPr>
            <a:spLocks noGrp="1"/>
          </p:cNvSpPr>
          <p:nvPr>
            <p:ph type="sldNum" sz="quarter" idx="12"/>
          </p:nvPr>
        </p:nvSpPr>
        <p:spPr/>
        <p:txBody>
          <a:bodyPr/>
          <a:lstStyle>
            <a:lvl1pPr>
              <a:defRPr/>
            </a:lvl1pPr>
          </a:lstStyle>
          <a:p>
            <a:fld id="{27292308-B526-4DA4-9A89-873E7B1129F0}" type="slidenum">
              <a:rPr lang="en-US" altLang="en-US"/>
              <a:pPr/>
              <a:t>‹#›</a:t>
            </a:fld>
            <a:endParaRPr lang="en-US" altLang="en-US"/>
          </a:p>
        </p:txBody>
      </p:sp>
    </p:spTree>
    <p:extLst>
      <p:ext uri="{BB962C8B-B14F-4D97-AF65-F5344CB8AC3E}">
        <p14:creationId xmlns:p14="http://schemas.microsoft.com/office/powerpoint/2010/main" val="208630155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Chevron 6">
            <a:extLst>
              <a:ext uri="{FF2B5EF4-FFF2-40B4-BE49-F238E27FC236}">
                <a16:creationId xmlns:a16="http://schemas.microsoft.com/office/drawing/2014/main" id="{59F5E975-D8A6-4CC0-817C-0A894BF6B66A}"/>
              </a:ext>
            </a:extLst>
          </p:cNvPr>
          <p:cNvSpPr/>
          <p:nvPr/>
        </p:nvSpPr>
        <p:spPr>
          <a:xfrm>
            <a:off x="3636963" y="2253854"/>
            <a:ext cx="182562" cy="17145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eaLnBrk="1" fontAlgn="auto" hangingPunct="1">
              <a:spcBef>
                <a:spcPts val="0"/>
              </a:spcBef>
              <a:spcAft>
                <a:spcPts val="0"/>
              </a:spcAft>
              <a:defRPr/>
            </a:pPr>
            <a:endParaRPr lang="en-US" sz="1050" dirty="0">
              <a:solidFill>
                <a:prstClr val="white"/>
              </a:solidFill>
            </a:endParaRPr>
          </a:p>
        </p:txBody>
      </p:sp>
      <p:sp>
        <p:nvSpPr>
          <p:cNvPr id="5" name="Chevron 7">
            <a:extLst>
              <a:ext uri="{FF2B5EF4-FFF2-40B4-BE49-F238E27FC236}">
                <a16:creationId xmlns:a16="http://schemas.microsoft.com/office/drawing/2014/main" id="{29D75D46-479D-4556-9D95-4CF001B1169C}"/>
              </a:ext>
            </a:extLst>
          </p:cNvPr>
          <p:cNvSpPr/>
          <p:nvPr/>
        </p:nvSpPr>
        <p:spPr>
          <a:xfrm>
            <a:off x="3449638" y="2253854"/>
            <a:ext cx="184150" cy="17145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eaLnBrk="1" fontAlgn="auto" hangingPunct="1">
              <a:spcBef>
                <a:spcPts val="0"/>
              </a:spcBef>
              <a:spcAft>
                <a:spcPts val="0"/>
              </a:spcAft>
              <a:defRPr/>
            </a:pPr>
            <a:endParaRPr lang="en-US" sz="1050" dirty="0">
              <a:solidFill>
                <a:prstClr val="white"/>
              </a:solidFill>
            </a:endParaRPr>
          </a:p>
        </p:txBody>
      </p:sp>
      <p:sp>
        <p:nvSpPr>
          <p:cNvPr id="2" name="Title 1"/>
          <p:cNvSpPr>
            <a:spLocks noGrp="1"/>
          </p:cNvSpPr>
          <p:nvPr>
            <p:ph type="title"/>
          </p:nvPr>
        </p:nvSpPr>
        <p:spPr>
          <a:xfrm>
            <a:off x="722376" y="794784"/>
            <a:ext cx="7772400" cy="1371600"/>
          </a:xfrm>
        </p:spPr>
        <p:txBody>
          <a:bodyPr anchor="b"/>
          <a:lstStyle>
            <a:lvl1pPr algn="r">
              <a:buNone/>
              <a:defRPr sz="3600" b="1" cap="none" baseline="0">
                <a:effectLst>
                  <a:outerShdw blurRad="31750" dist="25400" dir="5400000" algn="tl" rotWithShape="0">
                    <a:srgbClr val="000000">
                      <a:alpha val="25000"/>
                    </a:srgbClr>
                  </a:outerShdw>
                </a:effectLst>
              </a:defRPr>
            </a:lvl1pPr>
            <a:extLst/>
          </a:lstStyle>
          <a:p>
            <a:r>
              <a:rPr lang="en-US"/>
              <a:t>Click to edit Master title style</a:t>
            </a:r>
          </a:p>
        </p:txBody>
      </p:sp>
      <p:sp>
        <p:nvSpPr>
          <p:cNvPr id="3" name="Text Placeholder 2"/>
          <p:cNvSpPr>
            <a:spLocks noGrp="1"/>
          </p:cNvSpPr>
          <p:nvPr>
            <p:ph type="body" idx="1"/>
          </p:nvPr>
        </p:nvSpPr>
        <p:spPr>
          <a:xfrm>
            <a:off x="3922713" y="2198784"/>
            <a:ext cx="4572000" cy="1091166"/>
          </a:xfrm>
        </p:spPr>
        <p:txBody>
          <a:bodyPr/>
          <a:lstStyle>
            <a:lvl1pPr marL="0" indent="0" algn="l">
              <a:buNone/>
              <a:defRPr sz="1725">
                <a:solidFill>
                  <a:schemeClr val="tx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extLst/>
          </a:lstStyle>
          <a:p>
            <a:pPr lvl="0"/>
            <a:r>
              <a:rPr lang="en-US"/>
              <a:t>Click to edit Master text styles</a:t>
            </a:r>
          </a:p>
        </p:txBody>
      </p:sp>
      <p:sp>
        <p:nvSpPr>
          <p:cNvPr id="6" name="Date Placeholder 3">
            <a:extLst>
              <a:ext uri="{FF2B5EF4-FFF2-40B4-BE49-F238E27FC236}">
                <a16:creationId xmlns:a16="http://schemas.microsoft.com/office/drawing/2014/main" id="{D69A751B-F572-49B1-B7A3-2E51FB5B986C}"/>
              </a:ext>
            </a:extLst>
          </p:cNvPr>
          <p:cNvSpPr>
            <a:spLocks noGrp="1"/>
          </p:cNvSpPr>
          <p:nvPr>
            <p:ph type="dt" sz="half" idx="10"/>
          </p:nvPr>
        </p:nvSpPr>
        <p:spPr/>
        <p:txBody>
          <a:bodyPr/>
          <a:lstStyle>
            <a:lvl1pPr>
              <a:defRPr>
                <a:solidFill>
                  <a:prstClr val="white"/>
                </a:solidFill>
              </a:defRPr>
            </a:lvl1pPr>
            <a:extLst/>
          </a:lstStyle>
          <a:p>
            <a:pPr>
              <a:defRPr/>
            </a:pPr>
            <a:fld id="{C6BF360C-D4E0-4C01-85B0-C78C04B38DFD}" type="datetimeFigureOut">
              <a:rPr lang="en-US"/>
              <a:pPr>
                <a:defRPr/>
              </a:pPr>
              <a:t>4/6/2021</a:t>
            </a:fld>
            <a:endParaRPr lang="en-US" dirty="0"/>
          </a:p>
        </p:txBody>
      </p:sp>
      <p:sp>
        <p:nvSpPr>
          <p:cNvPr id="7" name="Footer Placeholder 4">
            <a:extLst>
              <a:ext uri="{FF2B5EF4-FFF2-40B4-BE49-F238E27FC236}">
                <a16:creationId xmlns:a16="http://schemas.microsoft.com/office/drawing/2014/main" id="{3A2A0CCB-D724-471C-9BA3-1167C8BC6DCE}"/>
              </a:ext>
            </a:extLst>
          </p:cNvPr>
          <p:cNvSpPr>
            <a:spLocks noGrp="1"/>
          </p:cNvSpPr>
          <p:nvPr>
            <p:ph type="ftr" sz="quarter" idx="11"/>
          </p:nvPr>
        </p:nvSpPr>
        <p:spPr/>
        <p:txBody>
          <a:bodyPr/>
          <a:lstStyle>
            <a:lvl1pPr>
              <a:defRPr>
                <a:solidFill>
                  <a:prstClr val="white"/>
                </a:solidFill>
              </a:defRPr>
            </a:lvl1pPr>
            <a:extLst/>
          </a:lstStyle>
          <a:p>
            <a:pPr>
              <a:defRPr/>
            </a:pPr>
            <a:endParaRPr lang="en-US"/>
          </a:p>
        </p:txBody>
      </p:sp>
      <p:sp>
        <p:nvSpPr>
          <p:cNvPr id="8" name="Slide Number Placeholder 5">
            <a:extLst>
              <a:ext uri="{FF2B5EF4-FFF2-40B4-BE49-F238E27FC236}">
                <a16:creationId xmlns:a16="http://schemas.microsoft.com/office/drawing/2014/main" id="{68EDE7A0-0B02-48EC-B180-F857DDA42F6B}"/>
              </a:ext>
            </a:extLst>
          </p:cNvPr>
          <p:cNvSpPr>
            <a:spLocks noGrp="1"/>
          </p:cNvSpPr>
          <p:nvPr>
            <p:ph type="sldNum" sz="quarter" idx="12"/>
          </p:nvPr>
        </p:nvSpPr>
        <p:spPr/>
        <p:txBody>
          <a:bodyPr/>
          <a:lstStyle>
            <a:lvl1pPr>
              <a:defRPr>
                <a:solidFill>
                  <a:srgbClr val="FFFFFF"/>
                </a:solidFill>
              </a:defRPr>
            </a:lvl1pPr>
          </a:lstStyle>
          <a:p>
            <a:fld id="{2EBB0240-ECEA-4CC6-B254-5EE886C6EF16}" type="slidenum">
              <a:rPr lang="en-US" altLang="en-US"/>
              <a:pPr/>
              <a:t>‹#›</a:t>
            </a:fld>
            <a:endParaRPr lang="en-US" altLang="en-US"/>
          </a:p>
        </p:txBody>
      </p:sp>
    </p:spTree>
    <p:extLst>
      <p:ext uri="{BB962C8B-B14F-4D97-AF65-F5344CB8AC3E}">
        <p14:creationId xmlns:p14="http://schemas.microsoft.com/office/powerpoint/2010/main" val="3312241965"/>
      </p:ext>
    </p:extLst>
  </p:cSld>
  <p:clrMapOvr>
    <a:overrideClrMapping bg1="dk1" tx1="lt1" bg2="dk2" tx2="lt2" accent1="accent1" accent2="accent2" accent3="accent3" accent4="accent4" accent5="accent5" accent6="accent6" hlink="hlink" folHlink="folHlink"/>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10997"/>
            <a:ext cx="4038600" cy="3394472"/>
          </a:xfrm>
        </p:spPr>
        <p:txBody>
          <a:bodyPr/>
          <a:lstStyle>
            <a:lvl1pPr>
              <a:defRPr sz="2100"/>
            </a:lvl1pPr>
            <a:lvl2pPr>
              <a:defRPr sz="1800"/>
            </a:lvl2pPr>
            <a:lvl3pPr>
              <a:defRPr sz="1500"/>
            </a:lvl3pPr>
            <a:lvl4pPr>
              <a:defRPr sz="1350"/>
            </a:lvl4pPr>
            <a:lvl5pPr>
              <a:defRPr sz="135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0997"/>
            <a:ext cx="4038600" cy="3394472"/>
          </a:xfrm>
        </p:spPr>
        <p:txBody>
          <a:bodyPr/>
          <a:lstStyle>
            <a:lvl1pPr>
              <a:defRPr sz="2100"/>
            </a:lvl1pPr>
            <a:lvl2pPr>
              <a:defRPr sz="1800"/>
            </a:lvl2pPr>
            <a:lvl3pPr>
              <a:defRPr sz="1500"/>
            </a:lvl3pPr>
            <a:lvl4pPr>
              <a:defRPr sz="1350"/>
            </a:lvl4pPr>
            <a:lvl5pPr>
              <a:defRPr sz="135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rtlCol="0"/>
          <a:lstStyle/>
          <a:p>
            <a:r>
              <a:rPr lang="en-US"/>
              <a:t>Click to edit Master title style</a:t>
            </a:r>
          </a:p>
        </p:txBody>
      </p:sp>
      <p:sp>
        <p:nvSpPr>
          <p:cNvPr id="5" name="Date Placeholder 4">
            <a:extLst>
              <a:ext uri="{FF2B5EF4-FFF2-40B4-BE49-F238E27FC236}">
                <a16:creationId xmlns:a16="http://schemas.microsoft.com/office/drawing/2014/main" id="{7A5AD4C5-BA20-4839-B3EE-26B164FF4F10}"/>
              </a:ext>
            </a:extLst>
          </p:cNvPr>
          <p:cNvSpPr>
            <a:spLocks noGrp="1"/>
          </p:cNvSpPr>
          <p:nvPr>
            <p:ph type="dt" sz="half" idx="10"/>
          </p:nvPr>
        </p:nvSpPr>
        <p:spPr/>
        <p:txBody>
          <a:bodyPr/>
          <a:lstStyle>
            <a:lvl1pPr>
              <a:defRPr>
                <a:solidFill>
                  <a:prstClr val="white"/>
                </a:solidFill>
              </a:defRPr>
            </a:lvl1pPr>
            <a:extLst/>
          </a:lstStyle>
          <a:p>
            <a:pPr>
              <a:defRPr/>
            </a:pPr>
            <a:fld id="{387328DB-DD3B-4D7C-B6E5-328ECECCD51F}" type="datetimeFigureOut">
              <a:rPr lang="en-US"/>
              <a:pPr>
                <a:defRPr/>
              </a:pPr>
              <a:t>4/6/2021</a:t>
            </a:fld>
            <a:endParaRPr lang="en-US" dirty="0"/>
          </a:p>
        </p:txBody>
      </p:sp>
      <p:sp>
        <p:nvSpPr>
          <p:cNvPr id="6" name="Footer Placeholder 5">
            <a:extLst>
              <a:ext uri="{FF2B5EF4-FFF2-40B4-BE49-F238E27FC236}">
                <a16:creationId xmlns:a16="http://schemas.microsoft.com/office/drawing/2014/main" id="{68A0AD77-79B0-48AE-88F2-0FE5F17A8BD6}"/>
              </a:ext>
            </a:extLst>
          </p:cNvPr>
          <p:cNvSpPr>
            <a:spLocks noGrp="1"/>
          </p:cNvSpPr>
          <p:nvPr>
            <p:ph type="ftr" sz="quarter" idx="11"/>
          </p:nvPr>
        </p:nvSpPr>
        <p:spPr/>
        <p:txBody>
          <a:bodyPr/>
          <a:lstStyle>
            <a:lvl1pPr>
              <a:defRPr>
                <a:solidFill>
                  <a:prstClr val="white"/>
                </a:solidFill>
              </a:defRPr>
            </a:lvl1pPr>
            <a:extLst/>
          </a:lstStyle>
          <a:p>
            <a:pPr>
              <a:defRPr/>
            </a:pPr>
            <a:endParaRPr lang="en-US"/>
          </a:p>
        </p:txBody>
      </p:sp>
      <p:sp>
        <p:nvSpPr>
          <p:cNvPr id="7" name="Slide Number Placeholder 6">
            <a:extLst>
              <a:ext uri="{FF2B5EF4-FFF2-40B4-BE49-F238E27FC236}">
                <a16:creationId xmlns:a16="http://schemas.microsoft.com/office/drawing/2014/main" id="{9EFBB73E-93EE-4D68-922C-976D143C5F5D}"/>
              </a:ext>
            </a:extLst>
          </p:cNvPr>
          <p:cNvSpPr>
            <a:spLocks noGrp="1"/>
          </p:cNvSpPr>
          <p:nvPr>
            <p:ph type="sldNum" sz="quarter" idx="12"/>
          </p:nvPr>
        </p:nvSpPr>
        <p:spPr/>
        <p:txBody>
          <a:bodyPr/>
          <a:lstStyle>
            <a:lvl1pPr>
              <a:defRPr>
                <a:solidFill>
                  <a:srgbClr val="FFFFFF"/>
                </a:solidFill>
              </a:defRPr>
            </a:lvl1pPr>
          </a:lstStyle>
          <a:p>
            <a:fld id="{99350CBE-7B72-486D-AFA9-8DAFF8A206DC}" type="slidenum">
              <a:rPr lang="en-US" altLang="en-US"/>
              <a:pPr/>
              <a:t>‹#›</a:t>
            </a:fld>
            <a:endParaRPr lang="en-US" altLang="en-US"/>
          </a:p>
        </p:txBody>
      </p:sp>
    </p:spTree>
    <p:extLst>
      <p:ext uri="{BB962C8B-B14F-4D97-AF65-F5344CB8AC3E}">
        <p14:creationId xmlns:p14="http://schemas.microsoft.com/office/powerpoint/2010/main" val="1395945725"/>
      </p:ext>
    </p:extLst>
  </p:cSld>
  <p:clrMapOvr>
    <a:overrideClrMapping bg1="dk1" tx1="lt1" bg2="dk2" tx2="lt2" accent1="accent1" accent2="accent2" accent3="accent3" accent4="accent4" accent5="accent5" accent6="accent6" hlink="hlink" folHlink="folHlink"/>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8229600" cy="857250"/>
          </a:xfrm>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4057650"/>
            <a:ext cx="4040188" cy="571500"/>
          </a:xfrm>
          <a:solidFill>
            <a:schemeClr val="accent1"/>
          </a:solidFill>
          <a:ln w="9652">
            <a:solidFill>
              <a:schemeClr val="accent1"/>
            </a:solidFill>
            <a:miter lim="800000"/>
          </a:ln>
        </p:spPr>
        <p:txBody>
          <a:bodyPr lIns="182880" anchor="ctr"/>
          <a:lstStyle>
            <a:lvl1pPr marL="0" indent="0">
              <a:buNone/>
              <a:defRPr sz="1800" b="0">
                <a:solidFill>
                  <a:schemeClr val="bg1"/>
                </a:solidFill>
              </a:defRPr>
            </a:lvl1pPr>
            <a:lvl2pPr>
              <a:buNone/>
              <a:defRPr sz="1500" b="1"/>
            </a:lvl2pPr>
            <a:lvl3pPr>
              <a:buNone/>
              <a:defRPr sz="1350" b="1"/>
            </a:lvl3pPr>
            <a:lvl4pPr>
              <a:buNone/>
              <a:defRPr sz="1200" b="1"/>
            </a:lvl4pPr>
            <a:lvl5pPr>
              <a:buNone/>
              <a:defRPr sz="1200" b="1"/>
            </a:lvl5pPr>
            <a:extLst/>
          </a:lstStyle>
          <a:p>
            <a:pPr lvl="0"/>
            <a:r>
              <a:rPr lang="en-US"/>
              <a:t>Click to edit Master text styles</a:t>
            </a:r>
          </a:p>
        </p:txBody>
      </p:sp>
      <p:sp>
        <p:nvSpPr>
          <p:cNvPr id="4" name="Text Placeholder 3"/>
          <p:cNvSpPr>
            <a:spLocks noGrp="1"/>
          </p:cNvSpPr>
          <p:nvPr>
            <p:ph type="body" sz="half" idx="3"/>
          </p:nvPr>
        </p:nvSpPr>
        <p:spPr>
          <a:xfrm>
            <a:off x="4645027" y="4057650"/>
            <a:ext cx="4041775" cy="571500"/>
          </a:xfrm>
          <a:solidFill>
            <a:schemeClr val="accent1"/>
          </a:solidFill>
          <a:ln w="9652">
            <a:solidFill>
              <a:schemeClr val="accent1"/>
            </a:solidFill>
            <a:miter lim="800000"/>
          </a:ln>
        </p:spPr>
        <p:txBody>
          <a:bodyPr lIns="182880" anchor="ctr"/>
          <a:lstStyle>
            <a:lvl1pPr marL="0" indent="0">
              <a:buNone/>
              <a:defRPr sz="1800" b="0">
                <a:solidFill>
                  <a:schemeClr val="bg1"/>
                </a:solidFill>
              </a:defRPr>
            </a:lvl1pPr>
            <a:lvl2pPr>
              <a:buNone/>
              <a:defRPr sz="1500" b="1"/>
            </a:lvl2pPr>
            <a:lvl3pPr>
              <a:buNone/>
              <a:defRPr sz="1350" b="1"/>
            </a:lvl3pPr>
            <a:lvl4pPr>
              <a:buNone/>
              <a:defRPr sz="1200" b="1"/>
            </a:lvl4pPr>
            <a:lvl5pPr>
              <a:buNone/>
              <a:defRPr sz="1200" b="1"/>
            </a:lvl5pPr>
            <a:extLst/>
          </a:lstStyle>
          <a:p>
            <a:pPr lvl="0"/>
            <a:r>
              <a:rPr lang="en-US"/>
              <a:t>Click to edit Master text styles</a:t>
            </a:r>
          </a:p>
        </p:txBody>
      </p:sp>
      <p:sp>
        <p:nvSpPr>
          <p:cNvPr id="5" name="Content Placeholder 4"/>
          <p:cNvSpPr>
            <a:spLocks noGrp="1"/>
          </p:cNvSpPr>
          <p:nvPr>
            <p:ph sz="quarter" idx="2"/>
          </p:nvPr>
        </p:nvSpPr>
        <p:spPr>
          <a:xfrm>
            <a:off x="457200" y="1083221"/>
            <a:ext cx="4040188" cy="2956322"/>
          </a:xfrm>
          <a:ln>
            <a:noFill/>
            <a:prstDash val="sysDash"/>
            <a:miter lim="800000"/>
          </a:ln>
        </p:spPr>
        <p:txBody>
          <a:bodyPr/>
          <a:lstStyle>
            <a:lvl1pPr>
              <a:defRPr sz="1800"/>
            </a:lvl1pPr>
            <a:lvl2pPr>
              <a:defRPr sz="1500"/>
            </a:lvl2pPr>
            <a:lvl3pPr>
              <a:defRPr sz="1350"/>
            </a:lvl3pPr>
            <a:lvl4pPr>
              <a:defRPr sz="1200"/>
            </a:lvl4pPr>
            <a:lvl5pPr>
              <a:defRPr sz="12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6" y="1083221"/>
            <a:ext cx="4041775" cy="2956322"/>
          </a:xfrm>
          <a:ln>
            <a:noFill/>
            <a:prstDash val="sysDash"/>
            <a:miter lim="800000"/>
          </a:ln>
        </p:spPr>
        <p:txBody>
          <a:bodyPr/>
          <a:lstStyle>
            <a:lvl1pPr>
              <a:spcBef>
                <a:spcPts val="0"/>
              </a:spcBef>
              <a:defRPr sz="1800"/>
            </a:lvl1pPr>
            <a:lvl2pPr>
              <a:defRPr sz="1500"/>
            </a:lvl2pPr>
            <a:lvl3pPr>
              <a:defRPr sz="1350"/>
            </a:lvl3pPr>
            <a:lvl4pPr>
              <a:defRPr sz="1200"/>
            </a:lvl4pPr>
            <a:lvl5pPr>
              <a:defRPr sz="12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FD7FBC-4225-4016-9AB4-BABB81229DF8}"/>
              </a:ext>
            </a:extLst>
          </p:cNvPr>
          <p:cNvSpPr>
            <a:spLocks noGrp="1"/>
          </p:cNvSpPr>
          <p:nvPr>
            <p:ph type="dt" sz="half" idx="10"/>
          </p:nvPr>
        </p:nvSpPr>
        <p:spPr/>
        <p:txBody>
          <a:bodyPr/>
          <a:lstStyle>
            <a:lvl1pPr>
              <a:defRPr/>
            </a:lvl1pPr>
            <a:extLst/>
          </a:lstStyle>
          <a:p>
            <a:pPr>
              <a:defRPr/>
            </a:pPr>
            <a:fld id="{2769FC43-F00E-44C2-B7D3-8D1F8F06A57A}" type="datetimeFigureOut">
              <a:rPr lang="en-US"/>
              <a:pPr>
                <a:defRPr/>
              </a:pPr>
              <a:t>4/6/2021</a:t>
            </a:fld>
            <a:endParaRPr lang="en-US" dirty="0"/>
          </a:p>
        </p:txBody>
      </p:sp>
      <p:sp>
        <p:nvSpPr>
          <p:cNvPr id="8" name="Footer Placeholder 7">
            <a:extLst>
              <a:ext uri="{FF2B5EF4-FFF2-40B4-BE49-F238E27FC236}">
                <a16:creationId xmlns:a16="http://schemas.microsoft.com/office/drawing/2014/main" id="{01DD58C3-F2C4-477F-9577-2468027EEE43}"/>
              </a:ext>
            </a:extLst>
          </p:cNvPr>
          <p:cNvSpPr>
            <a:spLocks noGrp="1"/>
          </p:cNvSpPr>
          <p:nvPr>
            <p:ph type="ftr" sz="quarter" idx="11"/>
          </p:nvPr>
        </p:nvSpPr>
        <p:spPr/>
        <p:txBody>
          <a:bodyPr/>
          <a:lstStyle>
            <a:lvl1pPr>
              <a:defRPr/>
            </a:lvl1pPr>
            <a:extLst/>
          </a:lstStyle>
          <a:p>
            <a:pPr>
              <a:defRPr/>
            </a:pPr>
            <a:endParaRPr lang="en-US"/>
          </a:p>
        </p:txBody>
      </p:sp>
      <p:sp>
        <p:nvSpPr>
          <p:cNvPr id="9" name="Slide Number Placeholder 8">
            <a:extLst>
              <a:ext uri="{FF2B5EF4-FFF2-40B4-BE49-F238E27FC236}">
                <a16:creationId xmlns:a16="http://schemas.microsoft.com/office/drawing/2014/main" id="{0370AA59-A977-477F-8F4A-033B1CB93516}"/>
              </a:ext>
            </a:extLst>
          </p:cNvPr>
          <p:cNvSpPr>
            <a:spLocks noGrp="1"/>
          </p:cNvSpPr>
          <p:nvPr>
            <p:ph type="sldNum" sz="quarter" idx="12"/>
          </p:nvPr>
        </p:nvSpPr>
        <p:spPr/>
        <p:txBody>
          <a:bodyPr/>
          <a:lstStyle>
            <a:lvl1pPr>
              <a:defRPr/>
            </a:lvl1pPr>
          </a:lstStyle>
          <a:p>
            <a:fld id="{712F43FD-CB99-4C26-A734-2C723E7C92AD}" type="slidenum">
              <a:rPr lang="en-US" altLang="en-US"/>
              <a:pPr/>
              <a:t>‹#›</a:t>
            </a:fld>
            <a:endParaRPr lang="en-US" altLang="en-US"/>
          </a:p>
        </p:txBody>
      </p:sp>
    </p:spTree>
    <p:extLst>
      <p:ext uri="{BB962C8B-B14F-4D97-AF65-F5344CB8AC3E}">
        <p14:creationId xmlns:p14="http://schemas.microsoft.com/office/powerpoint/2010/main" val="357377656"/>
      </p:ext>
    </p:extLst>
  </p:cSld>
  <p:clrMapOvr>
    <a:overrideClrMapping bg1="lt1" tx1="dk1" bg2="lt2" tx2="dk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r>
              <a:rPr lang="en-US"/>
              <a:t>Click to edit Master title style</a:t>
            </a:r>
          </a:p>
        </p:txBody>
      </p:sp>
      <p:sp>
        <p:nvSpPr>
          <p:cNvPr id="3" name="Date Placeholder 2">
            <a:extLst>
              <a:ext uri="{FF2B5EF4-FFF2-40B4-BE49-F238E27FC236}">
                <a16:creationId xmlns:a16="http://schemas.microsoft.com/office/drawing/2014/main" id="{CCFFD1C9-0EB0-4400-B978-8379A677584C}"/>
              </a:ext>
            </a:extLst>
          </p:cNvPr>
          <p:cNvSpPr>
            <a:spLocks noGrp="1"/>
          </p:cNvSpPr>
          <p:nvPr>
            <p:ph type="dt" sz="half" idx="10"/>
          </p:nvPr>
        </p:nvSpPr>
        <p:spPr/>
        <p:txBody>
          <a:bodyPr/>
          <a:lstStyle>
            <a:lvl1pPr>
              <a:defRPr>
                <a:solidFill>
                  <a:prstClr val="white"/>
                </a:solidFill>
              </a:defRPr>
            </a:lvl1pPr>
            <a:extLst/>
          </a:lstStyle>
          <a:p>
            <a:pPr>
              <a:defRPr/>
            </a:pPr>
            <a:fld id="{B3BC02BA-5C3B-4892-AC57-E0C6C61B4243}" type="datetimeFigureOut">
              <a:rPr lang="en-US"/>
              <a:pPr>
                <a:defRPr/>
              </a:pPr>
              <a:t>4/6/2021</a:t>
            </a:fld>
            <a:endParaRPr lang="en-US" dirty="0"/>
          </a:p>
        </p:txBody>
      </p:sp>
      <p:sp>
        <p:nvSpPr>
          <p:cNvPr id="4" name="Footer Placeholder 3">
            <a:extLst>
              <a:ext uri="{FF2B5EF4-FFF2-40B4-BE49-F238E27FC236}">
                <a16:creationId xmlns:a16="http://schemas.microsoft.com/office/drawing/2014/main" id="{A72CDF30-7851-4605-A3B5-0AFD192C15FE}"/>
              </a:ext>
            </a:extLst>
          </p:cNvPr>
          <p:cNvSpPr>
            <a:spLocks noGrp="1"/>
          </p:cNvSpPr>
          <p:nvPr>
            <p:ph type="ftr" sz="quarter" idx="11"/>
          </p:nvPr>
        </p:nvSpPr>
        <p:spPr/>
        <p:txBody>
          <a:bodyPr/>
          <a:lstStyle>
            <a:lvl1pPr>
              <a:defRPr>
                <a:solidFill>
                  <a:prstClr val="white"/>
                </a:solidFill>
              </a:defRPr>
            </a:lvl1pPr>
            <a:extLst/>
          </a:lstStyle>
          <a:p>
            <a:pPr>
              <a:defRPr/>
            </a:pPr>
            <a:endParaRPr lang="en-US"/>
          </a:p>
        </p:txBody>
      </p:sp>
      <p:sp>
        <p:nvSpPr>
          <p:cNvPr id="5" name="Slide Number Placeholder 4">
            <a:extLst>
              <a:ext uri="{FF2B5EF4-FFF2-40B4-BE49-F238E27FC236}">
                <a16:creationId xmlns:a16="http://schemas.microsoft.com/office/drawing/2014/main" id="{9DFA4D9F-3849-423B-8B22-03CA3CFBEF2A}"/>
              </a:ext>
            </a:extLst>
          </p:cNvPr>
          <p:cNvSpPr>
            <a:spLocks noGrp="1"/>
          </p:cNvSpPr>
          <p:nvPr>
            <p:ph type="sldNum" sz="quarter" idx="12"/>
          </p:nvPr>
        </p:nvSpPr>
        <p:spPr/>
        <p:txBody>
          <a:bodyPr/>
          <a:lstStyle>
            <a:lvl1pPr>
              <a:defRPr>
                <a:solidFill>
                  <a:srgbClr val="FFFFFF"/>
                </a:solidFill>
              </a:defRPr>
            </a:lvl1pPr>
          </a:lstStyle>
          <a:p>
            <a:fld id="{24562FB4-D83B-417F-ACE8-7DE4DC9886E8}" type="slidenum">
              <a:rPr lang="en-US" altLang="en-US"/>
              <a:pPr/>
              <a:t>‹#›</a:t>
            </a:fld>
            <a:endParaRPr lang="en-US" altLang="en-US"/>
          </a:p>
        </p:txBody>
      </p:sp>
    </p:spTree>
    <p:extLst>
      <p:ext uri="{BB962C8B-B14F-4D97-AF65-F5344CB8AC3E}">
        <p14:creationId xmlns:p14="http://schemas.microsoft.com/office/powerpoint/2010/main" val="2598533715"/>
      </p:ext>
    </p:extLst>
  </p:cSld>
  <p:clrMapOvr>
    <a:overrideClrMapping bg1="dk1" tx1="lt1" bg2="dk2" tx2="lt2" accent1="accent1" accent2="accent2" accent3="accent3" accent4="accent4" accent5="accent5" accent6="accent6" hlink="hlink" folHlink="folHlink"/>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a:extLst>
              <a:ext uri="{FF2B5EF4-FFF2-40B4-BE49-F238E27FC236}">
                <a16:creationId xmlns:a16="http://schemas.microsoft.com/office/drawing/2014/main" id="{F5D8BECA-2583-4E84-97E2-CE65B145E6AF}"/>
              </a:ext>
            </a:extLst>
          </p:cNvPr>
          <p:cNvSpPr>
            <a:spLocks noGrp="1"/>
          </p:cNvSpPr>
          <p:nvPr>
            <p:ph type="dt" sz="half" idx="10"/>
          </p:nvPr>
        </p:nvSpPr>
        <p:spPr/>
        <p:txBody>
          <a:bodyPr/>
          <a:lstStyle>
            <a:lvl1pPr>
              <a:defRPr/>
            </a:lvl1pPr>
          </a:lstStyle>
          <a:p>
            <a:pPr>
              <a:defRPr/>
            </a:pPr>
            <a:fld id="{E199746E-87F7-4A87-BF3B-D9B1A8752CAB}" type="datetimeFigureOut">
              <a:rPr lang="en-US"/>
              <a:pPr>
                <a:defRPr/>
              </a:pPr>
              <a:t>4/6/2021</a:t>
            </a:fld>
            <a:endParaRPr lang="en-US" dirty="0"/>
          </a:p>
        </p:txBody>
      </p:sp>
      <p:sp>
        <p:nvSpPr>
          <p:cNvPr id="3" name="Footer Placeholder 21">
            <a:extLst>
              <a:ext uri="{FF2B5EF4-FFF2-40B4-BE49-F238E27FC236}">
                <a16:creationId xmlns:a16="http://schemas.microsoft.com/office/drawing/2014/main" id="{36C57B0D-8117-4B25-8316-383506EA405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17">
            <a:extLst>
              <a:ext uri="{FF2B5EF4-FFF2-40B4-BE49-F238E27FC236}">
                <a16:creationId xmlns:a16="http://schemas.microsoft.com/office/drawing/2014/main" id="{0CDDE77E-CC79-4EAF-9C93-FC67431C58F6}"/>
              </a:ext>
            </a:extLst>
          </p:cNvPr>
          <p:cNvSpPr>
            <a:spLocks noGrp="1"/>
          </p:cNvSpPr>
          <p:nvPr>
            <p:ph type="sldNum" sz="quarter" idx="12"/>
          </p:nvPr>
        </p:nvSpPr>
        <p:spPr/>
        <p:txBody>
          <a:bodyPr/>
          <a:lstStyle>
            <a:lvl1pPr>
              <a:defRPr/>
            </a:lvl1pPr>
          </a:lstStyle>
          <a:p>
            <a:fld id="{93EA14A1-2678-4EC5-B5C1-EDFD2C04C49E}" type="slidenum">
              <a:rPr lang="en-US" altLang="en-US"/>
              <a:pPr/>
              <a:t>‹#›</a:t>
            </a:fld>
            <a:endParaRPr lang="en-US" altLang="en-US"/>
          </a:p>
        </p:txBody>
      </p:sp>
    </p:spTree>
    <p:extLst>
      <p:ext uri="{BB962C8B-B14F-4D97-AF65-F5344CB8AC3E}">
        <p14:creationId xmlns:p14="http://schemas.microsoft.com/office/powerpoint/2010/main" val="328237186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3657600"/>
            <a:ext cx="7481776" cy="342900"/>
          </a:xfrm>
        </p:spPr>
        <p:txBody>
          <a:bodyPr anchor="t">
            <a:noAutofit/>
            <a:sp3d prstMaterial="softEdge">
              <a:bevelT w="0" h="0"/>
            </a:sp3d>
          </a:bodyPr>
          <a:lstStyle>
            <a:lvl1pPr algn="r">
              <a:buNone/>
              <a:defRPr sz="1875" b="0">
                <a:solidFill>
                  <a:schemeClr val="accent1"/>
                </a:solidFill>
                <a:effectLst/>
              </a:defRPr>
            </a:lvl1pPr>
            <a:extLst/>
          </a:lstStyle>
          <a:p>
            <a:r>
              <a:rPr lang="en-US"/>
              <a:t>Click to edit Master title style</a:t>
            </a:r>
          </a:p>
        </p:txBody>
      </p:sp>
      <p:sp>
        <p:nvSpPr>
          <p:cNvPr id="3" name="Text Placeholder 2"/>
          <p:cNvSpPr>
            <a:spLocks noGrp="1"/>
          </p:cNvSpPr>
          <p:nvPr>
            <p:ph type="body" idx="2"/>
          </p:nvPr>
        </p:nvSpPr>
        <p:spPr>
          <a:xfrm>
            <a:off x="4419600" y="4016327"/>
            <a:ext cx="3974592" cy="685800"/>
          </a:xfrm>
        </p:spPr>
        <p:txBody>
          <a:bodyPr/>
          <a:lstStyle>
            <a:lvl1pPr marL="0" indent="0" algn="r">
              <a:buNone/>
              <a:defRPr sz="1200"/>
            </a:lvl1pPr>
            <a:lvl2pPr>
              <a:buNone/>
              <a:defRPr sz="900"/>
            </a:lvl2pPr>
            <a:lvl3pPr>
              <a:buNone/>
              <a:defRPr sz="750"/>
            </a:lvl3pPr>
            <a:lvl4pPr>
              <a:buNone/>
              <a:defRPr sz="675"/>
            </a:lvl4pPr>
            <a:lvl5pPr>
              <a:buNone/>
              <a:defRPr sz="675"/>
            </a:lvl5pPr>
            <a:extLst/>
          </a:lstStyle>
          <a:p>
            <a:pPr lvl="0"/>
            <a:r>
              <a:rPr lang="en-US"/>
              <a:t>Click to edit Master text styles</a:t>
            </a:r>
          </a:p>
        </p:txBody>
      </p:sp>
      <p:sp>
        <p:nvSpPr>
          <p:cNvPr id="4" name="Content Placeholder 3"/>
          <p:cNvSpPr>
            <a:spLocks noGrp="1"/>
          </p:cNvSpPr>
          <p:nvPr>
            <p:ph sz="half" idx="1"/>
          </p:nvPr>
        </p:nvSpPr>
        <p:spPr>
          <a:xfrm>
            <a:off x="914400" y="205740"/>
            <a:ext cx="7479792" cy="3429000"/>
          </a:xfrm>
        </p:spPr>
        <p:txBody>
          <a:bodyPr/>
          <a:lstStyle>
            <a:lvl1pPr>
              <a:defRPr sz="2400"/>
            </a:lvl1pPr>
            <a:lvl2pPr>
              <a:defRPr sz="2100"/>
            </a:lvl2pPr>
            <a:lvl3pPr>
              <a:defRPr sz="1800"/>
            </a:lvl3pPr>
            <a:lvl4pPr>
              <a:defRPr sz="1500"/>
            </a:lvl4pPr>
            <a:lvl5pPr>
              <a:defRPr sz="15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BD250F-3219-491F-AA2A-9C3EEEF6CE95}"/>
              </a:ext>
            </a:extLst>
          </p:cNvPr>
          <p:cNvSpPr>
            <a:spLocks noGrp="1"/>
          </p:cNvSpPr>
          <p:nvPr>
            <p:ph type="dt" sz="half" idx="10"/>
          </p:nvPr>
        </p:nvSpPr>
        <p:spPr/>
        <p:txBody>
          <a:bodyPr/>
          <a:lstStyle>
            <a:lvl1pPr>
              <a:defRPr/>
            </a:lvl1pPr>
            <a:extLst/>
          </a:lstStyle>
          <a:p>
            <a:pPr>
              <a:defRPr/>
            </a:pPr>
            <a:fld id="{C74752A5-5F3E-471A-8241-7629AC81ECF7}" type="datetimeFigureOut">
              <a:rPr lang="en-US"/>
              <a:pPr>
                <a:defRPr/>
              </a:pPr>
              <a:t>4/6/2021</a:t>
            </a:fld>
            <a:endParaRPr lang="en-US" dirty="0"/>
          </a:p>
        </p:txBody>
      </p:sp>
      <p:sp>
        <p:nvSpPr>
          <p:cNvPr id="6" name="Footer Placeholder 5">
            <a:extLst>
              <a:ext uri="{FF2B5EF4-FFF2-40B4-BE49-F238E27FC236}">
                <a16:creationId xmlns:a16="http://schemas.microsoft.com/office/drawing/2014/main" id="{4D880D18-CB58-45B6-9CCB-2E17DF683FB3}"/>
              </a:ext>
            </a:extLst>
          </p:cNvPr>
          <p:cNvSpPr>
            <a:spLocks noGrp="1"/>
          </p:cNvSpPr>
          <p:nvPr>
            <p:ph type="ftr" sz="quarter" idx="11"/>
          </p:nvPr>
        </p:nvSpPr>
        <p:spPr/>
        <p:txBody>
          <a:bodyPr/>
          <a:lstStyle>
            <a:lvl1pPr>
              <a:defRPr/>
            </a:lvl1pPr>
            <a:extLst/>
          </a:lstStyle>
          <a:p>
            <a:pPr>
              <a:defRPr/>
            </a:pPr>
            <a:endParaRPr lang="en-US"/>
          </a:p>
        </p:txBody>
      </p:sp>
      <p:sp>
        <p:nvSpPr>
          <p:cNvPr id="7" name="Slide Number Placeholder 6">
            <a:extLst>
              <a:ext uri="{FF2B5EF4-FFF2-40B4-BE49-F238E27FC236}">
                <a16:creationId xmlns:a16="http://schemas.microsoft.com/office/drawing/2014/main" id="{61064A29-36F3-4690-93BE-B6288864503F}"/>
              </a:ext>
            </a:extLst>
          </p:cNvPr>
          <p:cNvSpPr>
            <a:spLocks noGrp="1"/>
          </p:cNvSpPr>
          <p:nvPr>
            <p:ph type="sldNum" sz="quarter" idx="12"/>
          </p:nvPr>
        </p:nvSpPr>
        <p:spPr/>
        <p:txBody>
          <a:bodyPr/>
          <a:lstStyle>
            <a:lvl1pPr>
              <a:defRPr/>
            </a:lvl1pPr>
          </a:lstStyle>
          <a:p>
            <a:fld id="{5F78D968-5B46-4552-82BC-C1C351A467E7}" type="slidenum">
              <a:rPr lang="en-US" altLang="en-US"/>
              <a:pPr/>
              <a:t>‹#›</a:t>
            </a:fld>
            <a:endParaRPr lang="en-US" altLang="en-US"/>
          </a:p>
        </p:txBody>
      </p:sp>
    </p:spTree>
    <p:extLst>
      <p:ext uri="{BB962C8B-B14F-4D97-AF65-F5344CB8AC3E}">
        <p14:creationId xmlns:p14="http://schemas.microsoft.com/office/powerpoint/2010/main" val="2353138120"/>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0030"/>
            <a:ext cx="7242048" cy="857250"/>
          </a:xfrm>
        </p:spPr>
        <p:txBody>
          <a:bodyPr/>
          <a:lstStyle/>
          <a:p>
            <a:r>
              <a:rPr lang="en-US"/>
              <a:t>Click to edit Master title style</a:t>
            </a:r>
          </a:p>
        </p:txBody>
      </p:sp>
      <p:sp>
        <p:nvSpPr>
          <p:cNvPr id="3" name="Content Placeholder 2"/>
          <p:cNvSpPr>
            <a:spLocks noGrp="1"/>
          </p:cNvSpPr>
          <p:nvPr>
            <p:ph sz="half" idx="1"/>
          </p:nvPr>
        </p:nvSpPr>
        <p:spPr>
          <a:xfrm>
            <a:off x="457200" y="1200151"/>
            <a:ext cx="3520440" cy="3394472"/>
          </a:xfrm>
        </p:spPr>
        <p:txBody>
          <a:bodyPr/>
          <a:lstStyle>
            <a:lvl1pPr>
              <a:defRPr sz="2100"/>
            </a:lvl1pPr>
            <a:lvl2pPr>
              <a:defRPr sz="1800"/>
            </a:lvl2pPr>
            <a:lvl3pPr>
              <a:defRPr sz="1500"/>
            </a:lvl3pPr>
            <a:lvl4pPr>
              <a:defRPr sz="1350"/>
            </a:lvl4pPr>
            <a:lvl5pPr>
              <a:defRPr sz="135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78808" y="1200151"/>
            <a:ext cx="3520440" cy="3394472"/>
          </a:xfrm>
        </p:spPr>
        <p:txBody>
          <a:bodyPr/>
          <a:lstStyle>
            <a:lvl1pPr>
              <a:defRPr sz="2100"/>
            </a:lvl1pPr>
            <a:lvl2pPr>
              <a:defRPr sz="1800"/>
            </a:lvl2pPr>
            <a:lvl3pPr>
              <a:defRPr sz="1500"/>
            </a:lvl3pPr>
            <a:lvl4pPr>
              <a:defRPr sz="1350"/>
            </a:lvl4pPr>
            <a:lvl5pPr>
              <a:defRPr sz="135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6">
            <a:extLst>
              <a:ext uri="{FF2B5EF4-FFF2-40B4-BE49-F238E27FC236}">
                <a16:creationId xmlns:a16="http://schemas.microsoft.com/office/drawing/2014/main" id="{92CAF738-5D7B-4E3F-BFA0-090FB21E1C56}"/>
              </a:ext>
            </a:extLst>
          </p:cNvPr>
          <p:cNvSpPr>
            <a:spLocks noGrp="1"/>
          </p:cNvSpPr>
          <p:nvPr>
            <p:ph type="dt" sz="half" idx="10"/>
          </p:nvPr>
        </p:nvSpPr>
        <p:spPr/>
        <p:txBody>
          <a:bodyPr/>
          <a:lstStyle>
            <a:lvl1pPr>
              <a:defRPr/>
            </a:lvl1pPr>
          </a:lstStyle>
          <a:p>
            <a:pPr>
              <a:defRPr/>
            </a:pPr>
            <a:fld id="{112554DC-BA1C-4869-AB9B-B848DD78BB37}" type="datetimeFigureOut">
              <a:rPr lang="en-US"/>
              <a:pPr>
                <a:defRPr/>
              </a:pPr>
              <a:t>4/6/2021</a:t>
            </a:fld>
            <a:endParaRPr lang="en-US" dirty="0"/>
          </a:p>
        </p:txBody>
      </p:sp>
      <p:sp>
        <p:nvSpPr>
          <p:cNvPr id="6" name="Footer Placeholder 3">
            <a:extLst>
              <a:ext uri="{FF2B5EF4-FFF2-40B4-BE49-F238E27FC236}">
                <a16:creationId xmlns:a16="http://schemas.microsoft.com/office/drawing/2014/main" id="{5104F452-5430-4F83-8DDD-4E98F23A998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15">
            <a:extLst>
              <a:ext uri="{FF2B5EF4-FFF2-40B4-BE49-F238E27FC236}">
                <a16:creationId xmlns:a16="http://schemas.microsoft.com/office/drawing/2014/main" id="{4929A796-5719-4322-B5BE-1355889EF101}"/>
              </a:ext>
            </a:extLst>
          </p:cNvPr>
          <p:cNvSpPr>
            <a:spLocks noGrp="1"/>
          </p:cNvSpPr>
          <p:nvPr>
            <p:ph type="sldNum" sz="quarter" idx="12"/>
          </p:nvPr>
        </p:nvSpPr>
        <p:spPr/>
        <p:txBody>
          <a:bodyPr/>
          <a:lstStyle>
            <a:lvl1pPr>
              <a:defRPr/>
            </a:lvl1pPr>
          </a:lstStyle>
          <a:p>
            <a:fld id="{DF7D61C1-C4A7-4FE5-915E-4FF44DB482D1}" type="slidenum">
              <a:rPr lang="en-US" altLang="en-US"/>
              <a:pPr/>
              <a:t>‹#›</a:t>
            </a:fld>
            <a:endParaRPr lang="en-US" altLang="en-US"/>
          </a:p>
        </p:txBody>
      </p:sp>
    </p:spTree>
    <p:extLst>
      <p:ext uri="{BB962C8B-B14F-4D97-AF65-F5344CB8AC3E}">
        <p14:creationId xmlns:p14="http://schemas.microsoft.com/office/powerpoint/2010/main" val="215596552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Freeform 7">
            <a:extLst>
              <a:ext uri="{FF2B5EF4-FFF2-40B4-BE49-F238E27FC236}">
                <a16:creationId xmlns:a16="http://schemas.microsoft.com/office/drawing/2014/main" id="{5BACFD58-A4C3-4937-AB58-C2D4ADC4E74C}"/>
              </a:ext>
            </a:extLst>
          </p:cNvPr>
          <p:cNvSpPr>
            <a:spLocks/>
          </p:cNvSpPr>
          <p:nvPr/>
        </p:nvSpPr>
        <p:spPr bwMode="auto">
          <a:xfrm>
            <a:off x="500063" y="4458891"/>
            <a:ext cx="4940300" cy="690563"/>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050" dirty="0">
              <a:solidFill>
                <a:prstClr val="white"/>
              </a:solidFill>
              <a:latin typeface="Lucida Sans Unicode"/>
            </a:endParaRPr>
          </a:p>
        </p:txBody>
      </p:sp>
      <p:sp>
        <p:nvSpPr>
          <p:cNvPr id="6" name="Freeform 8">
            <a:extLst>
              <a:ext uri="{FF2B5EF4-FFF2-40B4-BE49-F238E27FC236}">
                <a16:creationId xmlns:a16="http://schemas.microsoft.com/office/drawing/2014/main" id="{38C061E9-512F-4BF7-AAFF-6DE7F6E23F92}"/>
              </a:ext>
            </a:extLst>
          </p:cNvPr>
          <p:cNvSpPr>
            <a:spLocks/>
          </p:cNvSpPr>
          <p:nvPr/>
        </p:nvSpPr>
        <p:spPr bwMode="auto">
          <a:xfrm>
            <a:off x="485775" y="4454128"/>
            <a:ext cx="3690938" cy="700088"/>
          </a:xfrm>
          <a:custGeom>
            <a:avLst/>
            <a:gdLst>
              <a:gd name="T0" fmla="*/ 0 w 5591"/>
              <a:gd name="T1" fmla="*/ 0 h 588"/>
              <a:gd name="T2" fmla="*/ 2147483647 w 5591"/>
              <a:gd name="T3" fmla="*/ 0 h 588"/>
              <a:gd name="T4" fmla="*/ 2147483647 w 5591"/>
              <a:gd name="T5" fmla="*/ 1330642500 h 588"/>
              <a:gd name="T6" fmla="*/ 20919056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sz="1050"/>
          </a:p>
        </p:txBody>
      </p:sp>
      <p:sp>
        <p:nvSpPr>
          <p:cNvPr id="7" name="Right Triangle 9">
            <a:extLst>
              <a:ext uri="{FF2B5EF4-FFF2-40B4-BE49-F238E27FC236}">
                <a16:creationId xmlns:a16="http://schemas.microsoft.com/office/drawing/2014/main" id="{D7C44C8A-B0C7-4BDF-98B7-C10B1403F084}"/>
              </a:ext>
            </a:extLst>
          </p:cNvPr>
          <p:cNvSpPr>
            <a:spLocks/>
          </p:cNvSpPr>
          <p:nvPr/>
        </p:nvSpPr>
        <p:spPr bwMode="auto">
          <a:xfrm>
            <a:off x="-6042" y="4343440"/>
            <a:ext cx="3402314" cy="810651"/>
          </a:xfrm>
          <a:prstGeom prst="rtTriangle">
            <a:avLst/>
          </a:prstGeom>
          <a:blipFill>
            <a:blip r:embed="rId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dirty="0">
              <a:solidFill>
                <a:prstClr val="white"/>
              </a:solidFill>
            </a:endParaRPr>
          </a:p>
        </p:txBody>
      </p:sp>
      <p:cxnSp>
        <p:nvCxnSpPr>
          <p:cNvPr id="8" name="Straight Connector 10">
            <a:extLst>
              <a:ext uri="{FF2B5EF4-FFF2-40B4-BE49-F238E27FC236}">
                <a16:creationId xmlns:a16="http://schemas.microsoft.com/office/drawing/2014/main" id="{17E06AD2-489A-4B87-A158-7D5B2B25C332}"/>
              </a:ext>
            </a:extLst>
          </p:cNvPr>
          <p:cNvCxnSpPr/>
          <p:nvPr/>
        </p:nvCxnSpPr>
        <p:spPr>
          <a:xfrm>
            <a:off x="-9237" y="4340804"/>
            <a:ext cx="3405509" cy="813287"/>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11">
            <a:extLst>
              <a:ext uri="{FF2B5EF4-FFF2-40B4-BE49-F238E27FC236}">
                <a16:creationId xmlns:a16="http://schemas.microsoft.com/office/drawing/2014/main" id="{77D6CC8C-49AD-467B-9521-E9D15A9765AC}"/>
              </a:ext>
            </a:extLst>
          </p:cNvPr>
          <p:cNvSpPr/>
          <p:nvPr/>
        </p:nvSpPr>
        <p:spPr>
          <a:xfrm>
            <a:off x="8664576" y="3740944"/>
            <a:ext cx="182563" cy="17145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eaLnBrk="1" fontAlgn="auto" hangingPunct="1">
              <a:spcBef>
                <a:spcPts val="0"/>
              </a:spcBef>
              <a:spcAft>
                <a:spcPts val="0"/>
              </a:spcAft>
              <a:defRPr/>
            </a:pPr>
            <a:endParaRPr lang="en-US" sz="1050" dirty="0">
              <a:solidFill>
                <a:prstClr val="white"/>
              </a:solidFill>
            </a:endParaRPr>
          </a:p>
        </p:txBody>
      </p:sp>
      <p:sp>
        <p:nvSpPr>
          <p:cNvPr id="10" name="Chevron 12">
            <a:extLst>
              <a:ext uri="{FF2B5EF4-FFF2-40B4-BE49-F238E27FC236}">
                <a16:creationId xmlns:a16="http://schemas.microsoft.com/office/drawing/2014/main" id="{6AC84441-830B-44FE-8470-CB349C369155}"/>
              </a:ext>
            </a:extLst>
          </p:cNvPr>
          <p:cNvSpPr/>
          <p:nvPr/>
        </p:nvSpPr>
        <p:spPr>
          <a:xfrm>
            <a:off x="8477251" y="3740944"/>
            <a:ext cx="182563" cy="17145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eaLnBrk="1" fontAlgn="auto" hangingPunct="1">
              <a:spcBef>
                <a:spcPts val="0"/>
              </a:spcBef>
              <a:spcAft>
                <a:spcPts val="0"/>
              </a:spcAft>
              <a:defRPr/>
            </a:pPr>
            <a:endParaRPr lang="en-US" sz="1050" dirty="0">
              <a:solidFill>
                <a:prstClr val="white"/>
              </a:solidFill>
            </a:endParaRPr>
          </a:p>
        </p:txBody>
      </p:sp>
      <p:sp>
        <p:nvSpPr>
          <p:cNvPr id="4" name="Text Placeholder 3"/>
          <p:cNvSpPr>
            <a:spLocks noGrp="1"/>
          </p:cNvSpPr>
          <p:nvPr>
            <p:ph type="body" sz="half" idx="2"/>
          </p:nvPr>
        </p:nvSpPr>
        <p:spPr>
          <a:xfrm>
            <a:off x="1141232" y="4082552"/>
            <a:ext cx="7162800" cy="486174"/>
          </a:xfrm>
          <a:noFill/>
        </p:spPr>
        <p:txBody>
          <a:bodyPr tIns="0"/>
          <a:lstStyle>
            <a:lvl1pPr marL="0" marR="13716" indent="0" algn="r">
              <a:buNone/>
              <a:defRPr sz="1050"/>
            </a:lvl1pPr>
            <a:lvl2pPr>
              <a:defRPr sz="900"/>
            </a:lvl2pPr>
            <a:lvl3pPr>
              <a:defRPr sz="750"/>
            </a:lvl3pPr>
            <a:lvl4pPr>
              <a:defRPr sz="675"/>
            </a:lvl4pPr>
            <a:lvl5pPr>
              <a:defRPr sz="675"/>
            </a:lvl5pPr>
            <a:extLst/>
          </a:lstStyle>
          <a:p>
            <a:pPr lvl="0"/>
            <a:r>
              <a:rPr lang="en-US"/>
              <a:t>Click to edit Master text styles</a:t>
            </a:r>
          </a:p>
        </p:txBody>
      </p:sp>
      <p:sp>
        <p:nvSpPr>
          <p:cNvPr id="3" name="Picture Placeholder 2"/>
          <p:cNvSpPr>
            <a:spLocks noGrp="1"/>
          </p:cNvSpPr>
          <p:nvPr>
            <p:ph type="pic" idx="1"/>
          </p:nvPr>
        </p:nvSpPr>
        <p:spPr>
          <a:xfrm>
            <a:off x="228600" y="142476"/>
            <a:ext cx="8686800" cy="329184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2400"/>
            </a:lvl1pPr>
            <a:extLst/>
          </a:lstStyle>
          <a:p>
            <a:pPr lvl="0"/>
            <a:r>
              <a:rPr lang="en-US" noProof="0" dirty="0"/>
              <a:t>Click icon to add picture</a:t>
            </a:r>
          </a:p>
        </p:txBody>
      </p:sp>
      <p:sp>
        <p:nvSpPr>
          <p:cNvPr id="2" name="Title 1"/>
          <p:cNvSpPr>
            <a:spLocks noGrp="1"/>
          </p:cNvSpPr>
          <p:nvPr>
            <p:ph type="title"/>
          </p:nvPr>
        </p:nvSpPr>
        <p:spPr>
          <a:xfrm>
            <a:off x="228600" y="3648842"/>
            <a:ext cx="8075432" cy="422004"/>
          </a:xfrm>
          <a:noFill/>
        </p:spPr>
        <p:txBody>
          <a:bodyPr anchor="t">
            <a:sp3d prstMaterial="softEdge"/>
          </a:bodyPr>
          <a:lstStyle>
            <a:lvl1pPr marR="0" algn="r">
              <a:buNone/>
              <a:defRPr sz="2250" b="0">
                <a:solidFill>
                  <a:schemeClr val="accent1"/>
                </a:solidFill>
                <a:effectLst>
                  <a:outerShdw blurRad="50800" dist="25000" dir="5400000" algn="t" rotWithShape="0">
                    <a:prstClr val="black">
                      <a:alpha val="45000"/>
                    </a:prstClr>
                  </a:outerShdw>
                </a:effectLst>
              </a:defRPr>
            </a:lvl1pPr>
            <a:extLst/>
          </a:lstStyle>
          <a:p>
            <a:r>
              <a:rPr lang="en-US"/>
              <a:t>Click to edit Master title style</a:t>
            </a:r>
          </a:p>
        </p:txBody>
      </p:sp>
      <p:sp>
        <p:nvSpPr>
          <p:cNvPr id="11" name="Date Placeholder 4">
            <a:extLst>
              <a:ext uri="{FF2B5EF4-FFF2-40B4-BE49-F238E27FC236}">
                <a16:creationId xmlns:a16="http://schemas.microsoft.com/office/drawing/2014/main" id="{094EAAB5-081F-41D9-AFB4-631D31F850F9}"/>
              </a:ext>
            </a:extLst>
          </p:cNvPr>
          <p:cNvSpPr>
            <a:spLocks noGrp="1"/>
          </p:cNvSpPr>
          <p:nvPr>
            <p:ph type="dt" sz="half" idx="10"/>
          </p:nvPr>
        </p:nvSpPr>
        <p:spPr/>
        <p:txBody>
          <a:bodyPr/>
          <a:lstStyle>
            <a:lvl1pPr>
              <a:defRPr>
                <a:solidFill>
                  <a:prstClr val="white"/>
                </a:solidFill>
              </a:defRPr>
            </a:lvl1pPr>
            <a:extLst/>
          </a:lstStyle>
          <a:p>
            <a:pPr>
              <a:defRPr/>
            </a:pPr>
            <a:fld id="{02965A2B-95A6-45F8-AC90-26F5BE84D4E5}" type="datetimeFigureOut">
              <a:rPr lang="en-US"/>
              <a:pPr>
                <a:defRPr/>
              </a:pPr>
              <a:t>4/6/2021</a:t>
            </a:fld>
            <a:endParaRPr lang="en-US" dirty="0"/>
          </a:p>
        </p:txBody>
      </p:sp>
      <p:sp>
        <p:nvSpPr>
          <p:cNvPr id="12" name="Footer Placeholder 5">
            <a:extLst>
              <a:ext uri="{FF2B5EF4-FFF2-40B4-BE49-F238E27FC236}">
                <a16:creationId xmlns:a16="http://schemas.microsoft.com/office/drawing/2014/main" id="{B0372B95-A6AC-42EE-BB87-F8D5C7540D42}"/>
              </a:ext>
            </a:extLst>
          </p:cNvPr>
          <p:cNvSpPr>
            <a:spLocks noGrp="1"/>
          </p:cNvSpPr>
          <p:nvPr>
            <p:ph type="ftr" sz="quarter" idx="11"/>
          </p:nvPr>
        </p:nvSpPr>
        <p:spPr/>
        <p:txBody>
          <a:bodyPr/>
          <a:lstStyle>
            <a:lvl1pPr>
              <a:defRPr>
                <a:solidFill>
                  <a:prstClr val="white"/>
                </a:solidFill>
              </a:defRPr>
            </a:lvl1pPr>
            <a:extLst/>
          </a:lstStyle>
          <a:p>
            <a:pPr>
              <a:defRPr/>
            </a:pPr>
            <a:endParaRPr lang="en-US"/>
          </a:p>
        </p:txBody>
      </p:sp>
      <p:sp>
        <p:nvSpPr>
          <p:cNvPr id="13" name="Slide Number Placeholder 6">
            <a:extLst>
              <a:ext uri="{FF2B5EF4-FFF2-40B4-BE49-F238E27FC236}">
                <a16:creationId xmlns:a16="http://schemas.microsoft.com/office/drawing/2014/main" id="{68A42960-D754-40DA-BB34-80B7441D4A3D}"/>
              </a:ext>
            </a:extLst>
          </p:cNvPr>
          <p:cNvSpPr>
            <a:spLocks noGrp="1"/>
          </p:cNvSpPr>
          <p:nvPr>
            <p:ph type="sldNum" sz="quarter" idx="12"/>
          </p:nvPr>
        </p:nvSpPr>
        <p:spPr/>
        <p:txBody>
          <a:bodyPr/>
          <a:lstStyle>
            <a:lvl1pPr>
              <a:defRPr>
                <a:solidFill>
                  <a:srgbClr val="FFFFFF"/>
                </a:solidFill>
              </a:defRPr>
            </a:lvl1pPr>
          </a:lstStyle>
          <a:p>
            <a:fld id="{E4B8FDAB-79C6-4719-A19D-99DD215878D5}" type="slidenum">
              <a:rPr lang="en-US" altLang="en-US"/>
              <a:pPr/>
              <a:t>‹#›</a:t>
            </a:fld>
            <a:endParaRPr lang="en-US" altLang="en-US"/>
          </a:p>
        </p:txBody>
      </p:sp>
    </p:spTree>
    <p:extLst>
      <p:ext uri="{BB962C8B-B14F-4D97-AF65-F5344CB8AC3E}">
        <p14:creationId xmlns:p14="http://schemas.microsoft.com/office/powerpoint/2010/main" val="3038946681"/>
      </p:ext>
    </p:extLst>
  </p:cSld>
  <p:clrMapOvr>
    <a:overrideClrMapping bg1="dk1" tx1="lt1" bg2="dk2" tx2="lt2" accent1="accent1" accent2="accent2" accent3="accent3" accent4="accent4" accent5="accent5" accent6="accent6" hlink="hlink" folHlink="folHlink"/>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110997"/>
            <a:ext cx="8229600" cy="328955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74A6E743-AC76-4783-A10C-8F6F4EF2B653}"/>
              </a:ext>
            </a:extLst>
          </p:cNvPr>
          <p:cNvSpPr>
            <a:spLocks noGrp="1"/>
          </p:cNvSpPr>
          <p:nvPr>
            <p:ph type="dt" sz="half" idx="10"/>
          </p:nvPr>
        </p:nvSpPr>
        <p:spPr/>
        <p:txBody>
          <a:bodyPr/>
          <a:lstStyle>
            <a:lvl1pPr>
              <a:defRPr/>
            </a:lvl1pPr>
          </a:lstStyle>
          <a:p>
            <a:pPr>
              <a:defRPr/>
            </a:pPr>
            <a:fld id="{7AAE0FC1-1A53-438E-89C9-87EDE149B2A1}" type="datetimeFigureOut">
              <a:rPr lang="en-US"/>
              <a:pPr>
                <a:defRPr/>
              </a:pPr>
              <a:t>4/6/2021</a:t>
            </a:fld>
            <a:endParaRPr lang="en-US" dirty="0"/>
          </a:p>
        </p:txBody>
      </p:sp>
      <p:sp>
        <p:nvSpPr>
          <p:cNvPr id="5" name="Footer Placeholder 21">
            <a:extLst>
              <a:ext uri="{FF2B5EF4-FFF2-40B4-BE49-F238E27FC236}">
                <a16:creationId xmlns:a16="http://schemas.microsoft.com/office/drawing/2014/main" id="{2763467F-FB2E-458E-80A0-5C6A3F8CC99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7">
            <a:extLst>
              <a:ext uri="{FF2B5EF4-FFF2-40B4-BE49-F238E27FC236}">
                <a16:creationId xmlns:a16="http://schemas.microsoft.com/office/drawing/2014/main" id="{FAA522E1-1F7E-4DE4-8DF5-6BD5F956CE51}"/>
              </a:ext>
            </a:extLst>
          </p:cNvPr>
          <p:cNvSpPr>
            <a:spLocks noGrp="1"/>
          </p:cNvSpPr>
          <p:nvPr>
            <p:ph type="sldNum" sz="quarter" idx="12"/>
          </p:nvPr>
        </p:nvSpPr>
        <p:spPr/>
        <p:txBody>
          <a:bodyPr/>
          <a:lstStyle>
            <a:lvl1pPr>
              <a:defRPr/>
            </a:lvl1pPr>
          </a:lstStyle>
          <a:p>
            <a:fld id="{7B4DD8E9-1BEE-4C22-A3DE-3CC461AAEE08}" type="slidenum">
              <a:rPr lang="en-US" altLang="en-US"/>
              <a:pPr/>
              <a:t>‹#›</a:t>
            </a:fld>
            <a:endParaRPr lang="en-US" altLang="en-US"/>
          </a:p>
        </p:txBody>
      </p:sp>
    </p:spTree>
    <p:extLst>
      <p:ext uri="{BB962C8B-B14F-4D97-AF65-F5344CB8AC3E}">
        <p14:creationId xmlns:p14="http://schemas.microsoft.com/office/powerpoint/2010/main" val="67834897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05980"/>
            <a:ext cx="1777470" cy="41945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1"/>
            <a:ext cx="6324600" cy="419457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71D69AC2-8C51-4389-955E-5027B554509E}"/>
              </a:ext>
            </a:extLst>
          </p:cNvPr>
          <p:cNvSpPr>
            <a:spLocks noGrp="1"/>
          </p:cNvSpPr>
          <p:nvPr>
            <p:ph type="dt" sz="half" idx="10"/>
          </p:nvPr>
        </p:nvSpPr>
        <p:spPr/>
        <p:txBody>
          <a:bodyPr/>
          <a:lstStyle>
            <a:lvl1pPr>
              <a:defRPr/>
            </a:lvl1pPr>
          </a:lstStyle>
          <a:p>
            <a:pPr>
              <a:defRPr/>
            </a:pPr>
            <a:fld id="{78E0A157-D4DB-4AC2-977C-7AD2D461992C}" type="datetimeFigureOut">
              <a:rPr lang="en-US"/>
              <a:pPr>
                <a:defRPr/>
              </a:pPr>
              <a:t>4/6/2021</a:t>
            </a:fld>
            <a:endParaRPr lang="en-US" dirty="0"/>
          </a:p>
        </p:txBody>
      </p:sp>
      <p:sp>
        <p:nvSpPr>
          <p:cNvPr id="5" name="Footer Placeholder 21">
            <a:extLst>
              <a:ext uri="{FF2B5EF4-FFF2-40B4-BE49-F238E27FC236}">
                <a16:creationId xmlns:a16="http://schemas.microsoft.com/office/drawing/2014/main" id="{5B00FD02-EC8F-41A2-9777-A62127F20C0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7">
            <a:extLst>
              <a:ext uri="{FF2B5EF4-FFF2-40B4-BE49-F238E27FC236}">
                <a16:creationId xmlns:a16="http://schemas.microsoft.com/office/drawing/2014/main" id="{2ADF16A0-E736-4CA2-9229-F42F1A6ACB3A}"/>
              </a:ext>
            </a:extLst>
          </p:cNvPr>
          <p:cNvSpPr>
            <a:spLocks noGrp="1"/>
          </p:cNvSpPr>
          <p:nvPr>
            <p:ph type="sldNum" sz="quarter" idx="12"/>
          </p:nvPr>
        </p:nvSpPr>
        <p:spPr/>
        <p:txBody>
          <a:bodyPr/>
          <a:lstStyle>
            <a:lvl1pPr>
              <a:defRPr/>
            </a:lvl1pPr>
          </a:lstStyle>
          <a:p>
            <a:fld id="{5F863178-5F9E-4562-9655-F1FD459A68A1}" type="slidenum">
              <a:rPr lang="en-US" altLang="en-US"/>
              <a:pPr/>
              <a:t>‹#›</a:t>
            </a:fld>
            <a:endParaRPr lang="en-US" altLang="en-US"/>
          </a:p>
        </p:txBody>
      </p:sp>
    </p:spTree>
    <p:extLst>
      <p:ext uri="{BB962C8B-B14F-4D97-AF65-F5344CB8AC3E}">
        <p14:creationId xmlns:p14="http://schemas.microsoft.com/office/powerpoint/2010/main" val="318803432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a:extLst>
              <a:ext uri="{FF2B5EF4-FFF2-40B4-BE49-F238E27FC236}">
                <a16:creationId xmlns:a16="http://schemas.microsoft.com/office/drawing/2014/main" id="{C592F383-232E-4E2F-9A07-CE6F1BFF42DC}"/>
              </a:ext>
            </a:extLst>
          </p:cNvPr>
          <p:cNvSpPr>
            <a:spLocks noChangeShapeType="1"/>
          </p:cNvSpPr>
          <p:nvPr/>
        </p:nvSpPr>
        <p:spPr bwMode="auto">
          <a:xfrm>
            <a:off x="228600" y="742950"/>
            <a:ext cx="8610600" cy="0"/>
          </a:xfrm>
          <a:prstGeom prst="line">
            <a:avLst/>
          </a:prstGeom>
          <a:noFill/>
          <a:ln w="666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grpSp>
        <p:nvGrpSpPr>
          <p:cNvPr id="5" name="Group 8">
            <a:extLst>
              <a:ext uri="{FF2B5EF4-FFF2-40B4-BE49-F238E27FC236}">
                <a16:creationId xmlns:a16="http://schemas.microsoft.com/office/drawing/2014/main" id="{C40877E7-8DD8-4D65-B82A-61253455E2E3}"/>
              </a:ext>
            </a:extLst>
          </p:cNvPr>
          <p:cNvGrpSpPr>
            <a:grpSpLocks/>
          </p:cNvGrpSpPr>
          <p:nvPr/>
        </p:nvGrpSpPr>
        <p:grpSpPr bwMode="auto">
          <a:xfrm>
            <a:off x="228600" y="1085850"/>
            <a:ext cx="2286000" cy="1885950"/>
            <a:chOff x="144" y="912"/>
            <a:chExt cx="1440" cy="1584"/>
          </a:xfrm>
        </p:grpSpPr>
        <p:sp>
          <p:nvSpPr>
            <p:cNvPr id="6" name="Rectangle 9">
              <a:extLst>
                <a:ext uri="{FF2B5EF4-FFF2-40B4-BE49-F238E27FC236}">
                  <a16:creationId xmlns:a16="http://schemas.microsoft.com/office/drawing/2014/main" id="{E091F1A9-19E7-43D0-B94E-A892AFBC8DF0}"/>
                </a:ext>
              </a:extLst>
            </p:cNvPr>
            <p:cNvSpPr>
              <a:spLocks noChangeArrowheads="1"/>
            </p:cNvSpPr>
            <p:nvPr/>
          </p:nvSpPr>
          <p:spPr bwMode="auto">
            <a:xfrm>
              <a:off x="960" y="912"/>
              <a:ext cx="52" cy="97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solidFill>
                  <a:srgbClr val="FFFFFF"/>
                </a:solidFill>
              </a:endParaRPr>
            </a:p>
          </p:txBody>
        </p:sp>
        <p:sp>
          <p:nvSpPr>
            <p:cNvPr id="7" name="Rectangle 10">
              <a:extLst>
                <a:ext uri="{FF2B5EF4-FFF2-40B4-BE49-F238E27FC236}">
                  <a16:creationId xmlns:a16="http://schemas.microsoft.com/office/drawing/2014/main" id="{57314658-8D5E-4C2A-8101-A0DF3C08907D}"/>
                </a:ext>
              </a:extLst>
            </p:cNvPr>
            <p:cNvSpPr>
              <a:spLocks noChangeArrowheads="1"/>
            </p:cNvSpPr>
            <p:nvPr/>
          </p:nvSpPr>
          <p:spPr bwMode="auto">
            <a:xfrm>
              <a:off x="844" y="912"/>
              <a:ext cx="52" cy="86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solidFill>
                  <a:srgbClr val="FFFFFF"/>
                </a:solidFill>
              </a:endParaRPr>
            </a:p>
          </p:txBody>
        </p:sp>
        <p:sp>
          <p:nvSpPr>
            <p:cNvPr id="8" name="Rectangle 11">
              <a:extLst>
                <a:ext uri="{FF2B5EF4-FFF2-40B4-BE49-F238E27FC236}">
                  <a16:creationId xmlns:a16="http://schemas.microsoft.com/office/drawing/2014/main" id="{64A01304-16E4-459C-B987-A6CB65AFF305}"/>
                </a:ext>
              </a:extLst>
            </p:cNvPr>
            <p:cNvSpPr>
              <a:spLocks noChangeArrowheads="1"/>
            </p:cNvSpPr>
            <p:nvPr/>
          </p:nvSpPr>
          <p:spPr bwMode="auto">
            <a:xfrm>
              <a:off x="727" y="912"/>
              <a:ext cx="52" cy="73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solidFill>
                  <a:srgbClr val="FFFFFF"/>
                </a:solidFill>
              </a:endParaRPr>
            </a:p>
          </p:txBody>
        </p:sp>
        <p:sp>
          <p:nvSpPr>
            <p:cNvPr id="9" name="Rectangle 12">
              <a:extLst>
                <a:ext uri="{FF2B5EF4-FFF2-40B4-BE49-F238E27FC236}">
                  <a16:creationId xmlns:a16="http://schemas.microsoft.com/office/drawing/2014/main" id="{7CD46997-BBFB-4AB1-80D4-7D30DEE51E2D}"/>
                </a:ext>
              </a:extLst>
            </p:cNvPr>
            <p:cNvSpPr>
              <a:spLocks noChangeArrowheads="1"/>
            </p:cNvSpPr>
            <p:nvPr/>
          </p:nvSpPr>
          <p:spPr bwMode="auto">
            <a:xfrm>
              <a:off x="610" y="912"/>
              <a:ext cx="52" cy="6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solidFill>
                  <a:srgbClr val="FFFFFF"/>
                </a:solidFill>
              </a:endParaRPr>
            </a:p>
          </p:txBody>
        </p:sp>
        <p:sp>
          <p:nvSpPr>
            <p:cNvPr id="10" name="Rectangle 13">
              <a:extLst>
                <a:ext uri="{FF2B5EF4-FFF2-40B4-BE49-F238E27FC236}">
                  <a16:creationId xmlns:a16="http://schemas.microsoft.com/office/drawing/2014/main" id="{4E2C32DB-50EA-425F-B48B-E1E590474770}"/>
                </a:ext>
              </a:extLst>
            </p:cNvPr>
            <p:cNvSpPr>
              <a:spLocks noChangeArrowheads="1"/>
            </p:cNvSpPr>
            <p:nvPr/>
          </p:nvSpPr>
          <p:spPr bwMode="auto">
            <a:xfrm>
              <a:off x="494" y="912"/>
              <a:ext cx="52" cy="49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solidFill>
                  <a:srgbClr val="FFFFFF"/>
                </a:solidFill>
              </a:endParaRPr>
            </a:p>
          </p:txBody>
        </p:sp>
        <p:sp>
          <p:nvSpPr>
            <p:cNvPr id="11" name="Rectangle 14">
              <a:extLst>
                <a:ext uri="{FF2B5EF4-FFF2-40B4-BE49-F238E27FC236}">
                  <a16:creationId xmlns:a16="http://schemas.microsoft.com/office/drawing/2014/main" id="{FF9CBB17-3827-4E7A-9116-9864374E23DA}"/>
                </a:ext>
              </a:extLst>
            </p:cNvPr>
            <p:cNvSpPr>
              <a:spLocks noChangeArrowheads="1"/>
            </p:cNvSpPr>
            <p:nvPr/>
          </p:nvSpPr>
          <p:spPr bwMode="auto">
            <a:xfrm>
              <a:off x="377" y="912"/>
              <a:ext cx="52" cy="36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solidFill>
                  <a:srgbClr val="FFFFFF"/>
                </a:solidFill>
              </a:endParaRPr>
            </a:p>
          </p:txBody>
        </p:sp>
        <p:sp>
          <p:nvSpPr>
            <p:cNvPr id="12" name="Rectangle 15">
              <a:extLst>
                <a:ext uri="{FF2B5EF4-FFF2-40B4-BE49-F238E27FC236}">
                  <a16:creationId xmlns:a16="http://schemas.microsoft.com/office/drawing/2014/main" id="{E5E89C4F-C16B-4E77-AEFB-3618B1B4E964}"/>
                </a:ext>
              </a:extLst>
            </p:cNvPr>
            <p:cNvSpPr>
              <a:spLocks noChangeArrowheads="1"/>
            </p:cNvSpPr>
            <p:nvPr/>
          </p:nvSpPr>
          <p:spPr bwMode="auto">
            <a:xfrm>
              <a:off x="260" y="912"/>
              <a:ext cx="52" cy="24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solidFill>
                  <a:srgbClr val="FFFFFF"/>
                </a:solidFill>
              </a:endParaRPr>
            </a:p>
          </p:txBody>
        </p:sp>
        <p:sp>
          <p:nvSpPr>
            <p:cNvPr id="13" name="Rectangle 16">
              <a:extLst>
                <a:ext uri="{FF2B5EF4-FFF2-40B4-BE49-F238E27FC236}">
                  <a16:creationId xmlns:a16="http://schemas.microsoft.com/office/drawing/2014/main" id="{312B87F8-3309-46D9-B9F0-30DC8F31F937}"/>
                </a:ext>
              </a:extLst>
            </p:cNvPr>
            <p:cNvSpPr>
              <a:spLocks noChangeArrowheads="1"/>
            </p:cNvSpPr>
            <p:nvPr/>
          </p:nvSpPr>
          <p:spPr bwMode="auto">
            <a:xfrm>
              <a:off x="144" y="912"/>
              <a:ext cx="52" cy="12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solidFill>
                  <a:srgbClr val="FFFFFF"/>
                </a:solidFill>
              </a:endParaRPr>
            </a:p>
          </p:txBody>
        </p:sp>
        <p:sp>
          <p:nvSpPr>
            <p:cNvPr id="14" name="Rectangle 17">
              <a:extLst>
                <a:ext uri="{FF2B5EF4-FFF2-40B4-BE49-F238E27FC236}">
                  <a16:creationId xmlns:a16="http://schemas.microsoft.com/office/drawing/2014/main" id="{9123F116-FF43-4781-9ED3-6BA0FA1F6BD5}"/>
                </a:ext>
              </a:extLst>
            </p:cNvPr>
            <p:cNvSpPr>
              <a:spLocks noChangeArrowheads="1"/>
            </p:cNvSpPr>
            <p:nvPr/>
          </p:nvSpPr>
          <p:spPr bwMode="auto">
            <a:xfrm>
              <a:off x="1077" y="912"/>
              <a:ext cx="49" cy="109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solidFill>
                  <a:srgbClr val="FFFFFF"/>
                </a:solidFill>
              </a:endParaRPr>
            </a:p>
          </p:txBody>
        </p:sp>
        <p:sp>
          <p:nvSpPr>
            <p:cNvPr id="15" name="Rectangle 18">
              <a:extLst>
                <a:ext uri="{FF2B5EF4-FFF2-40B4-BE49-F238E27FC236}">
                  <a16:creationId xmlns:a16="http://schemas.microsoft.com/office/drawing/2014/main" id="{1655A430-2C88-4683-81F0-D861D70BCF5B}"/>
                </a:ext>
              </a:extLst>
            </p:cNvPr>
            <p:cNvSpPr>
              <a:spLocks noChangeArrowheads="1"/>
            </p:cNvSpPr>
            <p:nvPr/>
          </p:nvSpPr>
          <p:spPr bwMode="auto">
            <a:xfrm>
              <a:off x="1191" y="912"/>
              <a:ext cx="49" cy="122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solidFill>
                  <a:srgbClr val="FFFFFF"/>
                </a:solidFill>
              </a:endParaRPr>
            </a:p>
          </p:txBody>
        </p:sp>
        <p:sp>
          <p:nvSpPr>
            <p:cNvPr id="16" name="Rectangle 19">
              <a:extLst>
                <a:ext uri="{FF2B5EF4-FFF2-40B4-BE49-F238E27FC236}">
                  <a16:creationId xmlns:a16="http://schemas.microsoft.com/office/drawing/2014/main" id="{3144FB0F-7A91-4F52-8408-3E331BE46657}"/>
                </a:ext>
              </a:extLst>
            </p:cNvPr>
            <p:cNvSpPr>
              <a:spLocks noChangeArrowheads="1"/>
            </p:cNvSpPr>
            <p:nvPr/>
          </p:nvSpPr>
          <p:spPr bwMode="auto">
            <a:xfrm>
              <a:off x="1304" y="912"/>
              <a:ext cx="49" cy="134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solidFill>
                  <a:srgbClr val="FFFFFF"/>
                </a:solidFill>
              </a:endParaRPr>
            </a:p>
          </p:txBody>
        </p:sp>
        <p:sp>
          <p:nvSpPr>
            <p:cNvPr id="17" name="Rectangle 20">
              <a:extLst>
                <a:ext uri="{FF2B5EF4-FFF2-40B4-BE49-F238E27FC236}">
                  <a16:creationId xmlns:a16="http://schemas.microsoft.com/office/drawing/2014/main" id="{6E44FAB1-6626-41BA-852D-E14838C95908}"/>
                </a:ext>
              </a:extLst>
            </p:cNvPr>
            <p:cNvSpPr>
              <a:spLocks noChangeArrowheads="1"/>
            </p:cNvSpPr>
            <p:nvPr/>
          </p:nvSpPr>
          <p:spPr bwMode="auto">
            <a:xfrm>
              <a:off x="1418" y="912"/>
              <a:ext cx="52" cy="146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solidFill>
                  <a:srgbClr val="FFFFFF"/>
                </a:solidFill>
              </a:endParaRPr>
            </a:p>
          </p:txBody>
        </p:sp>
        <p:sp>
          <p:nvSpPr>
            <p:cNvPr id="18" name="Rectangle 21">
              <a:extLst>
                <a:ext uri="{FF2B5EF4-FFF2-40B4-BE49-F238E27FC236}">
                  <a16:creationId xmlns:a16="http://schemas.microsoft.com/office/drawing/2014/main" id="{9DBCB0A7-AF38-4B74-A1F3-19F64D7A022A}"/>
                </a:ext>
              </a:extLst>
            </p:cNvPr>
            <p:cNvSpPr>
              <a:spLocks noChangeArrowheads="1"/>
            </p:cNvSpPr>
            <p:nvPr/>
          </p:nvSpPr>
          <p:spPr bwMode="auto">
            <a:xfrm>
              <a:off x="1535" y="912"/>
              <a:ext cx="49" cy="158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solidFill>
                  <a:srgbClr val="FFFFFF"/>
                </a:solidFill>
              </a:endParaRPr>
            </a:p>
          </p:txBody>
        </p:sp>
      </p:grpSp>
      <p:sp>
        <p:nvSpPr>
          <p:cNvPr id="19" name="Line 22">
            <a:extLst>
              <a:ext uri="{FF2B5EF4-FFF2-40B4-BE49-F238E27FC236}">
                <a16:creationId xmlns:a16="http://schemas.microsoft.com/office/drawing/2014/main" id="{4F7F2A15-2329-4875-BDDE-DA09844A8260}"/>
              </a:ext>
            </a:extLst>
          </p:cNvPr>
          <p:cNvSpPr>
            <a:spLocks noChangeShapeType="1"/>
          </p:cNvSpPr>
          <p:nvPr/>
        </p:nvSpPr>
        <p:spPr bwMode="auto">
          <a:xfrm>
            <a:off x="266700" y="4629150"/>
            <a:ext cx="8610600"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56322" name="Rectangle 2"/>
          <p:cNvSpPr>
            <a:spLocks noGrp="1" noChangeArrowheads="1"/>
          </p:cNvSpPr>
          <p:nvPr>
            <p:ph type="ctrTitle"/>
          </p:nvPr>
        </p:nvSpPr>
        <p:spPr>
          <a:xfrm>
            <a:off x="2895600" y="1028700"/>
            <a:ext cx="5867400" cy="1714500"/>
          </a:xfrm>
        </p:spPr>
        <p:txBody>
          <a:bodyPr/>
          <a:lstStyle>
            <a:lvl1pPr>
              <a:defRPr sz="3375"/>
            </a:lvl1pPr>
          </a:lstStyle>
          <a:p>
            <a:pPr lvl="0"/>
            <a:r>
              <a:rPr lang="en-US" altLang="en-US" noProof="0"/>
              <a:t>Click to edit Master title style</a:t>
            </a:r>
          </a:p>
        </p:txBody>
      </p:sp>
      <p:sp>
        <p:nvSpPr>
          <p:cNvPr id="56323" name="Rectangle 3"/>
          <p:cNvSpPr>
            <a:spLocks noGrp="1" noChangeArrowheads="1"/>
          </p:cNvSpPr>
          <p:nvPr>
            <p:ph type="subTitle" idx="1"/>
          </p:nvPr>
        </p:nvSpPr>
        <p:spPr>
          <a:xfrm>
            <a:off x="2971800" y="3200400"/>
            <a:ext cx="5791200" cy="1085850"/>
          </a:xfrm>
        </p:spPr>
        <p:txBody>
          <a:bodyPr/>
          <a:lstStyle>
            <a:lvl1pPr marL="0" indent="0">
              <a:buFont typeface="Wingdings" pitchFamily="2" charset="2"/>
              <a:buNone/>
              <a:defRPr sz="1950" b="1"/>
            </a:lvl1pPr>
          </a:lstStyle>
          <a:p>
            <a:pPr lvl="0"/>
            <a:r>
              <a:rPr lang="en-US" altLang="en-US" noProof="0"/>
              <a:t>Click to edit Master subtitle style</a:t>
            </a:r>
          </a:p>
        </p:txBody>
      </p:sp>
      <p:sp>
        <p:nvSpPr>
          <p:cNvPr id="20" name="Rectangle 4">
            <a:extLst>
              <a:ext uri="{FF2B5EF4-FFF2-40B4-BE49-F238E27FC236}">
                <a16:creationId xmlns:a16="http://schemas.microsoft.com/office/drawing/2014/main" id="{9AB16C93-5454-4B43-97F4-3CE6281B8BA6}"/>
              </a:ext>
            </a:extLst>
          </p:cNvPr>
          <p:cNvSpPr>
            <a:spLocks noGrp="1" noChangeArrowheads="1"/>
          </p:cNvSpPr>
          <p:nvPr>
            <p:ph type="dt" sz="half" idx="10"/>
          </p:nvPr>
        </p:nvSpPr>
        <p:spPr>
          <a:xfrm>
            <a:off x="457200" y="4686300"/>
            <a:ext cx="2133600" cy="342900"/>
          </a:xfrm>
        </p:spPr>
        <p:txBody>
          <a:bodyPr/>
          <a:lstStyle>
            <a:lvl1pPr>
              <a:defRPr/>
            </a:lvl1pPr>
          </a:lstStyle>
          <a:p>
            <a:pPr>
              <a:defRPr/>
            </a:pPr>
            <a:endParaRPr lang="en-US" altLang="en-US"/>
          </a:p>
        </p:txBody>
      </p:sp>
      <p:sp>
        <p:nvSpPr>
          <p:cNvPr id="21" name="Rectangle 5">
            <a:extLst>
              <a:ext uri="{FF2B5EF4-FFF2-40B4-BE49-F238E27FC236}">
                <a16:creationId xmlns:a16="http://schemas.microsoft.com/office/drawing/2014/main" id="{1EDCAB98-9394-409B-9EE9-14FC5BFCEDA5}"/>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22" name="Rectangle 6">
            <a:extLst>
              <a:ext uri="{FF2B5EF4-FFF2-40B4-BE49-F238E27FC236}">
                <a16:creationId xmlns:a16="http://schemas.microsoft.com/office/drawing/2014/main" id="{39969AAA-2103-4C39-82B4-E6098DC6E59B}"/>
              </a:ext>
            </a:extLst>
          </p:cNvPr>
          <p:cNvSpPr>
            <a:spLocks noGrp="1" noChangeArrowheads="1"/>
          </p:cNvSpPr>
          <p:nvPr>
            <p:ph type="sldNum" sz="quarter" idx="12"/>
          </p:nvPr>
        </p:nvSpPr>
        <p:spPr/>
        <p:txBody>
          <a:bodyPr/>
          <a:lstStyle>
            <a:lvl1pPr>
              <a:defRPr/>
            </a:lvl1pPr>
          </a:lstStyle>
          <a:p>
            <a:fld id="{B2B05C93-CD06-44FD-B211-81CF3B5472E8}" type="slidenum">
              <a:rPr lang="en-US" altLang="en-US"/>
              <a:pPr/>
              <a:t>‹#›</a:t>
            </a:fld>
            <a:endParaRPr lang="en-US" altLang="en-US"/>
          </a:p>
        </p:txBody>
      </p:sp>
    </p:spTree>
    <p:extLst>
      <p:ext uri="{BB962C8B-B14F-4D97-AF65-F5344CB8AC3E}">
        <p14:creationId xmlns:p14="http://schemas.microsoft.com/office/powerpoint/2010/main" val="291186164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DC12FAE-FE55-47C5-B715-3BE0DBA031D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35D230E-90DC-49E8-99B8-1FC55F8C27CF}"/>
              </a:ext>
            </a:extLst>
          </p:cNvPr>
          <p:cNvSpPr>
            <a:spLocks noGrp="1" noChangeArrowheads="1"/>
          </p:cNvSpPr>
          <p:nvPr>
            <p:ph type="sldNum" sz="quarter" idx="11"/>
          </p:nvPr>
        </p:nvSpPr>
        <p:spPr>
          <a:ln/>
        </p:spPr>
        <p:txBody>
          <a:bodyPr/>
          <a:lstStyle>
            <a:lvl1pPr>
              <a:defRPr/>
            </a:lvl1pPr>
          </a:lstStyle>
          <a:p>
            <a:fld id="{B739B02C-7EC7-4255-A529-8D6532FE1304}" type="slidenum">
              <a:rPr lang="en-US" altLang="en-US"/>
              <a:pPr/>
              <a:t>‹#›</a:t>
            </a:fld>
            <a:endParaRPr lang="en-US" altLang="en-US"/>
          </a:p>
        </p:txBody>
      </p:sp>
      <p:sp>
        <p:nvSpPr>
          <p:cNvPr id="6" name="Rectangle 22">
            <a:extLst>
              <a:ext uri="{FF2B5EF4-FFF2-40B4-BE49-F238E27FC236}">
                <a16:creationId xmlns:a16="http://schemas.microsoft.com/office/drawing/2014/main" id="{C0C2925A-4E2A-4570-B53F-8C4C1F297A68}"/>
              </a:ext>
            </a:extLst>
          </p:cNvPr>
          <p:cNvSpPr>
            <a:spLocks noGrp="1" noChangeArrowheads="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89314385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CF5DB650-08A6-46AF-893C-540A4A60DA4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A278F48-4647-44F1-8235-4C791B874284}"/>
              </a:ext>
            </a:extLst>
          </p:cNvPr>
          <p:cNvSpPr>
            <a:spLocks noGrp="1" noChangeArrowheads="1"/>
          </p:cNvSpPr>
          <p:nvPr>
            <p:ph type="sldNum" sz="quarter" idx="11"/>
          </p:nvPr>
        </p:nvSpPr>
        <p:spPr>
          <a:ln/>
        </p:spPr>
        <p:txBody>
          <a:bodyPr/>
          <a:lstStyle>
            <a:lvl1pPr>
              <a:defRPr/>
            </a:lvl1pPr>
          </a:lstStyle>
          <a:p>
            <a:fld id="{CCFC4425-2FFF-4EE0-95B3-C029199506BB}" type="slidenum">
              <a:rPr lang="en-US" altLang="en-US"/>
              <a:pPr/>
              <a:t>‹#›</a:t>
            </a:fld>
            <a:endParaRPr lang="en-US" altLang="en-US"/>
          </a:p>
        </p:txBody>
      </p:sp>
      <p:sp>
        <p:nvSpPr>
          <p:cNvPr id="6" name="Rectangle 22">
            <a:extLst>
              <a:ext uri="{FF2B5EF4-FFF2-40B4-BE49-F238E27FC236}">
                <a16:creationId xmlns:a16="http://schemas.microsoft.com/office/drawing/2014/main" id="{5812D312-6EBE-4CFB-BABB-2AAAF04B36A3}"/>
              </a:ext>
            </a:extLst>
          </p:cNvPr>
          <p:cNvSpPr>
            <a:spLocks noGrp="1" noChangeArrowheads="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417757128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485900"/>
            <a:ext cx="3429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485900"/>
            <a:ext cx="3429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65BBDD9-78E8-4872-8FDB-0396E7623B9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0BA5245-FA3D-4A62-A8B6-5D5639957806}"/>
              </a:ext>
            </a:extLst>
          </p:cNvPr>
          <p:cNvSpPr>
            <a:spLocks noGrp="1" noChangeArrowheads="1"/>
          </p:cNvSpPr>
          <p:nvPr>
            <p:ph type="sldNum" sz="quarter" idx="11"/>
          </p:nvPr>
        </p:nvSpPr>
        <p:spPr>
          <a:ln/>
        </p:spPr>
        <p:txBody>
          <a:bodyPr/>
          <a:lstStyle>
            <a:lvl1pPr>
              <a:defRPr/>
            </a:lvl1pPr>
          </a:lstStyle>
          <a:p>
            <a:fld id="{32FB0910-C80B-412D-B48B-E7D56EFCA4E5}" type="slidenum">
              <a:rPr lang="en-US" altLang="en-US"/>
              <a:pPr/>
              <a:t>‹#›</a:t>
            </a:fld>
            <a:endParaRPr lang="en-US" altLang="en-US"/>
          </a:p>
        </p:txBody>
      </p:sp>
      <p:sp>
        <p:nvSpPr>
          <p:cNvPr id="7" name="Rectangle 22">
            <a:extLst>
              <a:ext uri="{FF2B5EF4-FFF2-40B4-BE49-F238E27FC236}">
                <a16:creationId xmlns:a16="http://schemas.microsoft.com/office/drawing/2014/main" id="{6DFD73D9-C96B-4950-9865-C43C75977F9F}"/>
              </a:ext>
            </a:extLst>
          </p:cNvPr>
          <p:cNvSpPr>
            <a:spLocks noGrp="1" noChangeArrowheads="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33539591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841B861-C4C0-49F4-AC19-AF7C7230662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660AE15E-9E3A-4058-8FE7-8154312318DA}"/>
              </a:ext>
            </a:extLst>
          </p:cNvPr>
          <p:cNvSpPr>
            <a:spLocks noGrp="1" noChangeArrowheads="1"/>
          </p:cNvSpPr>
          <p:nvPr>
            <p:ph type="sldNum" sz="quarter" idx="11"/>
          </p:nvPr>
        </p:nvSpPr>
        <p:spPr>
          <a:ln/>
        </p:spPr>
        <p:txBody>
          <a:bodyPr/>
          <a:lstStyle>
            <a:lvl1pPr>
              <a:defRPr/>
            </a:lvl1pPr>
          </a:lstStyle>
          <a:p>
            <a:fld id="{5F6918D9-E8A3-40D7-ABC5-B924FC2882D3}" type="slidenum">
              <a:rPr lang="en-US" altLang="en-US"/>
              <a:pPr/>
              <a:t>‹#›</a:t>
            </a:fld>
            <a:endParaRPr lang="en-US" altLang="en-US"/>
          </a:p>
        </p:txBody>
      </p:sp>
      <p:sp>
        <p:nvSpPr>
          <p:cNvPr id="9" name="Rectangle 22">
            <a:extLst>
              <a:ext uri="{FF2B5EF4-FFF2-40B4-BE49-F238E27FC236}">
                <a16:creationId xmlns:a16="http://schemas.microsoft.com/office/drawing/2014/main" id="{E793DAFA-CAFC-4F5E-A711-0EE501D48427}"/>
              </a:ext>
            </a:extLst>
          </p:cNvPr>
          <p:cNvSpPr>
            <a:spLocks noGrp="1" noChangeArrowheads="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17394029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E4D5273-A20A-48FD-880D-585982E651F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DB7E74B1-17BE-4DCF-B91D-5E2FD62C7F4B}"/>
              </a:ext>
            </a:extLst>
          </p:cNvPr>
          <p:cNvSpPr>
            <a:spLocks noGrp="1" noChangeArrowheads="1"/>
          </p:cNvSpPr>
          <p:nvPr>
            <p:ph type="sldNum" sz="quarter" idx="11"/>
          </p:nvPr>
        </p:nvSpPr>
        <p:spPr>
          <a:ln/>
        </p:spPr>
        <p:txBody>
          <a:bodyPr/>
          <a:lstStyle>
            <a:lvl1pPr>
              <a:defRPr/>
            </a:lvl1pPr>
          </a:lstStyle>
          <a:p>
            <a:fld id="{0E43ACD1-C511-45F5-A192-BF9F002061D2}" type="slidenum">
              <a:rPr lang="en-US" altLang="en-US"/>
              <a:pPr/>
              <a:t>‹#›</a:t>
            </a:fld>
            <a:endParaRPr lang="en-US" altLang="en-US"/>
          </a:p>
        </p:txBody>
      </p:sp>
      <p:sp>
        <p:nvSpPr>
          <p:cNvPr id="5" name="Rectangle 22">
            <a:extLst>
              <a:ext uri="{FF2B5EF4-FFF2-40B4-BE49-F238E27FC236}">
                <a16:creationId xmlns:a16="http://schemas.microsoft.com/office/drawing/2014/main" id="{F6D32B5E-2DFB-47FF-92B5-F8862FCE1701}"/>
              </a:ext>
            </a:extLst>
          </p:cNvPr>
          <p:cNvSpPr>
            <a:spLocks noGrp="1" noChangeArrowheads="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414735539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FEEA83B-4C84-4103-AA42-C6B79736558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A1CCCBB4-F001-4484-8FD6-BA059DB7E802}"/>
              </a:ext>
            </a:extLst>
          </p:cNvPr>
          <p:cNvSpPr>
            <a:spLocks noGrp="1" noChangeArrowheads="1"/>
          </p:cNvSpPr>
          <p:nvPr>
            <p:ph type="sldNum" sz="quarter" idx="11"/>
          </p:nvPr>
        </p:nvSpPr>
        <p:spPr>
          <a:ln/>
        </p:spPr>
        <p:txBody>
          <a:bodyPr/>
          <a:lstStyle>
            <a:lvl1pPr>
              <a:defRPr/>
            </a:lvl1pPr>
          </a:lstStyle>
          <a:p>
            <a:fld id="{B99AF203-0542-468A-AFCC-CD1256C5F6DD}" type="slidenum">
              <a:rPr lang="en-US" altLang="en-US"/>
              <a:pPr/>
              <a:t>‹#›</a:t>
            </a:fld>
            <a:endParaRPr lang="en-US" altLang="en-US"/>
          </a:p>
        </p:txBody>
      </p:sp>
      <p:sp>
        <p:nvSpPr>
          <p:cNvPr id="4" name="Rectangle 22">
            <a:extLst>
              <a:ext uri="{FF2B5EF4-FFF2-40B4-BE49-F238E27FC236}">
                <a16:creationId xmlns:a16="http://schemas.microsoft.com/office/drawing/2014/main" id="{845CF586-BF32-4D7E-8559-959CAC335579}"/>
              </a:ext>
            </a:extLst>
          </p:cNvPr>
          <p:cNvSpPr>
            <a:spLocks noGrp="1" noChangeArrowheads="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3420335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40030"/>
            <a:ext cx="7242048" cy="857250"/>
          </a:xfrm>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4400550"/>
            <a:ext cx="3520440" cy="3429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350" b="1">
                <a:solidFill>
                  <a:schemeClr val="tx2"/>
                </a:solidFill>
                <a:effectLst/>
              </a:defRPr>
            </a:lvl1pPr>
            <a:lvl2pPr>
              <a:buNone/>
              <a:defRPr sz="1500" b="1"/>
            </a:lvl2pPr>
            <a:lvl3pPr>
              <a:buNone/>
              <a:defRPr sz="1350" b="1"/>
            </a:lvl3pPr>
            <a:lvl4pPr>
              <a:buNone/>
              <a:defRPr sz="1200" b="1"/>
            </a:lvl4pPr>
            <a:lvl5pPr>
              <a:buNone/>
              <a:defRPr sz="1200" b="1"/>
            </a:lvl5pPr>
            <a:extLst/>
          </a:lstStyle>
          <a:p>
            <a:pPr lvl="0"/>
            <a:r>
              <a:rPr lang="en-US"/>
              <a:t>Click to edit Master text styles</a:t>
            </a:r>
          </a:p>
        </p:txBody>
      </p:sp>
      <p:sp>
        <p:nvSpPr>
          <p:cNvPr id="4" name="Text Placeholder 3"/>
          <p:cNvSpPr>
            <a:spLocks noGrp="1"/>
          </p:cNvSpPr>
          <p:nvPr>
            <p:ph type="body" sz="half" idx="3"/>
          </p:nvPr>
        </p:nvSpPr>
        <p:spPr>
          <a:xfrm>
            <a:off x="4178808" y="4400550"/>
            <a:ext cx="3520440" cy="3429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350" b="1">
                <a:solidFill>
                  <a:schemeClr val="tx2"/>
                </a:solidFill>
                <a:effectLst/>
              </a:defRPr>
            </a:lvl1pPr>
            <a:lvl2pPr>
              <a:buNone/>
              <a:defRPr sz="1500" b="1"/>
            </a:lvl2pPr>
            <a:lvl3pPr>
              <a:buNone/>
              <a:defRPr sz="1350" b="1"/>
            </a:lvl3pPr>
            <a:lvl4pPr>
              <a:buNone/>
              <a:defRPr sz="1200" b="1"/>
            </a:lvl4pPr>
            <a:lvl5pPr>
              <a:buNone/>
              <a:defRPr sz="1200" b="1"/>
            </a:lvl5pPr>
            <a:extLst/>
          </a:lstStyle>
          <a:p>
            <a:pPr lvl="0"/>
            <a:r>
              <a:rPr lang="en-US"/>
              <a:t>Click to edit Master text styles</a:t>
            </a:r>
          </a:p>
        </p:txBody>
      </p:sp>
      <p:sp>
        <p:nvSpPr>
          <p:cNvPr id="5" name="Content Placeholder 4"/>
          <p:cNvSpPr>
            <a:spLocks noGrp="1"/>
          </p:cNvSpPr>
          <p:nvPr>
            <p:ph sz="quarter" idx="2"/>
          </p:nvPr>
        </p:nvSpPr>
        <p:spPr>
          <a:xfrm>
            <a:off x="457200" y="1283880"/>
            <a:ext cx="3520440" cy="3086100"/>
          </a:xfrm>
        </p:spPr>
        <p:txBody>
          <a:bodyPr/>
          <a:lstStyle>
            <a:lvl1pPr>
              <a:defRPr sz="1800"/>
            </a:lvl1pPr>
            <a:lvl2pPr>
              <a:defRPr sz="1500"/>
            </a:lvl2pPr>
            <a:lvl3pPr>
              <a:defRPr sz="1350"/>
            </a:lvl3pPr>
            <a:lvl4pPr>
              <a:defRPr sz="1200"/>
            </a:lvl4pPr>
            <a:lvl5pPr>
              <a:defRPr sz="12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178808" y="1283880"/>
            <a:ext cx="3520440" cy="3086100"/>
          </a:xfrm>
        </p:spPr>
        <p:txBody>
          <a:bodyPr/>
          <a:lstStyle>
            <a:lvl1pPr>
              <a:defRPr sz="1800"/>
            </a:lvl1pPr>
            <a:lvl2pPr>
              <a:defRPr sz="1500"/>
            </a:lvl2pPr>
            <a:lvl3pPr>
              <a:defRPr sz="1350"/>
            </a:lvl3pPr>
            <a:lvl4pPr>
              <a:defRPr sz="1200"/>
            </a:lvl4pPr>
            <a:lvl5pPr>
              <a:defRPr sz="12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26">
            <a:extLst>
              <a:ext uri="{FF2B5EF4-FFF2-40B4-BE49-F238E27FC236}">
                <a16:creationId xmlns:a16="http://schemas.microsoft.com/office/drawing/2014/main" id="{37F6D3B6-29C2-4558-BF93-A33AD276C954}"/>
              </a:ext>
            </a:extLst>
          </p:cNvPr>
          <p:cNvSpPr>
            <a:spLocks noGrp="1"/>
          </p:cNvSpPr>
          <p:nvPr>
            <p:ph type="dt" sz="half" idx="10"/>
          </p:nvPr>
        </p:nvSpPr>
        <p:spPr/>
        <p:txBody>
          <a:bodyPr/>
          <a:lstStyle>
            <a:lvl1pPr>
              <a:defRPr/>
            </a:lvl1pPr>
          </a:lstStyle>
          <a:p>
            <a:pPr>
              <a:defRPr/>
            </a:pPr>
            <a:fld id="{B6D24EA4-ED5B-43EB-BC80-ED7A48B5DD43}" type="datetimeFigureOut">
              <a:rPr lang="en-US"/>
              <a:pPr>
                <a:defRPr/>
              </a:pPr>
              <a:t>4/6/2021</a:t>
            </a:fld>
            <a:endParaRPr lang="en-US" dirty="0"/>
          </a:p>
        </p:txBody>
      </p:sp>
      <p:sp>
        <p:nvSpPr>
          <p:cNvPr id="8" name="Footer Placeholder 3">
            <a:extLst>
              <a:ext uri="{FF2B5EF4-FFF2-40B4-BE49-F238E27FC236}">
                <a16:creationId xmlns:a16="http://schemas.microsoft.com/office/drawing/2014/main" id="{3182A841-961B-4227-B7FE-9913E18F510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15">
            <a:extLst>
              <a:ext uri="{FF2B5EF4-FFF2-40B4-BE49-F238E27FC236}">
                <a16:creationId xmlns:a16="http://schemas.microsoft.com/office/drawing/2014/main" id="{BA703CC7-2301-496D-A33B-D93773D560AF}"/>
              </a:ext>
            </a:extLst>
          </p:cNvPr>
          <p:cNvSpPr>
            <a:spLocks noGrp="1"/>
          </p:cNvSpPr>
          <p:nvPr>
            <p:ph type="sldNum" sz="quarter" idx="12"/>
          </p:nvPr>
        </p:nvSpPr>
        <p:spPr/>
        <p:txBody>
          <a:bodyPr/>
          <a:lstStyle>
            <a:lvl1pPr>
              <a:defRPr/>
            </a:lvl1pPr>
          </a:lstStyle>
          <a:p>
            <a:fld id="{7BA05C1B-3F2A-4761-A1ED-ECD9D2FD323A}" type="slidenum">
              <a:rPr lang="en-US" altLang="en-US"/>
              <a:pPr/>
              <a:t>‹#›</a:t>
            </a:fld>
            <a:endParaRPr lang="en-US" altLang="en-US"/>
          </a:p>
        </p:txBody>
      </p:sp>
    </p:spTree>
    <p:extLst>
      <p:ext uri="{BB962C8B-B14F-4D97-AF65-F5344CB8AC3E}">
        <p14:creationId xmlns:p14="http://schemas.microsoft.com/office/powerpoint/2010/main" val="93261145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5E34F13A-824E-43B7-943C-C6F652C2C05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388ED239-773A-4803-AF7C-6E21E17DDD56}"/>
              </a:ext>
            </a:extLst>
          </p:cNvPr>
          <p:cNvSpPr>
            <a:spLocks noGrp="1" noChangeArrowheads="1"/>
          </p:cNvSpPr>
          <p:nvPr>
            <p:ph type="sldNum" sz="quarter" idx="11"/>
          </p:nvPr>
        </p:nvSpPr>
        <p:spPr>
          <a:ln/>
        </p:spPr>
        <p:txBody>
          <a:bodyPr/>
          <a:lstStyle>
            <a:lvl1pPr>
              <a:defRPr/>
            </a:lvl1pPr>
          </a:lstStyle>
          <a:p>
            <a:fld id="{BDB81E52-E603-4AB2-A7E1-62E0BA996AFB}" type="slidenum">
              <a:rPr lang="en-US" altLang="en-US"/>
              <a:pPr/>
              <a:t>‹#›</a:t>
            </a:fld>
            <a:endParaRPr lang="en-US" altLang="en-US"/>
          </a:p>
        </p:txBody>
      </p:sp>
      <p:sp>
        <p:nvSpPr>
          <p:cNvPr id="7" name="Rectangle 22">
            <a:extLst>
              <a:ext uri="{FF2B5EF4-FFF2-40B4-BE49-F238E27FC236}">
                <a16:creationId xmlns:a16="http://schemas.microsoft.com/office/drawing/2014/main" id="{DA6B2E5C-9ED4-4714-BB33-932F132014E2}"/>
              </a:ext>
            </a:extLst>
          </p:cNvPr>
          <p:cNvSpPr>
            <a:spLocks noGrp="1" noChangeArrowheads="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219389622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a:extLst>
              <a:ext uri="{FF2B5EF4-FFF2-40B4-BE49-F238E27FC236}">
                <a16:creationId xmlns:a16="http://schemas.microsoft.com/office/drawing/2014/main" id="{D81E1873-7E1C-4F1C-9017-AE8504CD676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EE504B3-2765-4C22-AC32-F967081F2572}"/>
              </a:ext>
            </a:extLst>
          </p:cNvPr>
          <p:cNvSpPr>
            <a:spLocks noGrp="1" noChangeArrowheads="1"/>
          </p:cNvSpPr>
          <p:nvPr>
            <p:ph type="sldNum" sz="quarter" idx="11"/>
          </p:nvPr>
        </p:nvSpPr>
        <p:spPr>
          <a:ln/>
        </p:spPr>
        <p:txBody>
          <a:bodyPr/>
          <a:lstStyle>
            <a:lvl1pPr>
              <a:defRPr/>
            </a:lvl1pPr>
          </a:lstStyle>
          <a:p>
            <a:fld id="{9E526263-A03D-4D89-903B-1044DB849BCF}" type="slidenum">
              <a:rPr lang="en-US" altLang="en-US"/>
              <a:pPr/>
              <a:t>‹#›</a:t>
            </a:fld>
            <a:endParaRPr lang="en-US" altLang="en-US"/>
          </a:p>
        </p:txBody>
      </p:sp>
      <p:sp>
        <p:nvSpPr>
          <p:cNvPr id="7" name="Rectangle 22">
            <a:extLst>
              <a:ext uri="{FF2B5EF4-FFF2-40B4-BE49-F238E27FC236}">
                <a16:creationId xmlns:a16="http://schemas.microsoft.com/office/drawing/2014/main" id="{7F0CC5F9-D6BD-483B-8D0A-A72ECDE8FA04}"/>
              </a:ext>
            </a:extLst>
          </p:cNvPr>
          <p:cNvSpPr>
            <a:spLocks noGrp="1" noChangeArrowheads="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29377449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BA4751A-29D3-44EA-A1BB-2423FC955C5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F9FEBED-E65F-4779-BF78-7C4B36643A35}"/>
              </a:ext>
            </a:extLst>
          </p:cNvPr>
          <p:cNvSpPr>
            <a:spLocks noGrp="1" noChangeArrowheads="1"/>
          </p:cNvSpPr>
          <p:nvPr>
            <p:ph type="sldNum" sz="quarter" idx="11"/>
          </p:nvPr>
        </p:nvSpPr>
        <p:spPr>
          <a:ln/>
        </p:spPr>
        <p:txBody>
          <a:bodyPr/>
          <a:lstStyle>
            <a:lvl1pPr>
              <a:defRPr/>
            </a:lvl1pPr>
          </a:lstStyle>
          <a:p>
            <a:fld id="{0774B50D-7BEB-4B96-A90E-A7E283AD5478}" type="slidenum">
              <a:rPr lang="en-US" altLang="en-US"/>
              <a:pPr/>
              <a:t>‹#›</a:t>
            </a:fld>
            <a:endParaRPr lang="en-US" altLang="en-US"/>
          </a:p>
        </p:txBody>
      </p:sp>
      <p:sp>
        <p:nvSpPr>
          <p:cNvPr id="6" name="Rectangle 22">
            <a:extLst>
              <a:ext uri="{FF2B5EF4-FFF2-40B4-BE49-F238E27FC236}">
                <a16:creationId xmlns:a16="http://schemas.microsoft.com/office/drawing/2014/main" id="{F395FBA6-1F06-44B4-87CD-95C4EBC90387}"/>
              </a:ext>
            </a:extLst>
          </p:cNvPr>
          <p:cNvSpPr>
            <a:spLocks noGrp="1" noChangeArrowheads="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77218370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342900"/>
            <a:ext cx="1752600" cy="422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342900"/>
            <a:ext cx="5105400" cy="422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AC1F369-CB8C-4D68-A7C6-04D4281A328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DC82024-0361-476A-A305-905CCCB4D457}"/>
              </a:ext>
            </a:extLst>
          </p:cNvPr>
          <p:cNvSpPr>
            <a:spLocks noGrp="1" noChangeArrowheads="1"/>
          </p:cNvSpPr>
          <p:nvPr>
            <p:ph type="sldNum" sz="quarter" idx="11"/>
          </p:nvPr>
        </p:nvSpPr>
        <p:spPr>
          <a:ln/>
        </p:spPr>
        <p:txBody>
          <a:bodyPr/>
          <a:lstStyle>
            <a:lvl1pPr>
              <a:defRPr/>
            </a:lvl1pPr>
          </a:lstStyle>
          <a:p>
            <a:fld id="{20D8C586-9B14-4A9C-AC57-7573B7CBB151}" type="slidenum">
              <a:rPr lang="en-US" altLang="en-US"/>
              <a:pPr/>
              <a:t>‹#›</a:t>
            </a:fld>
            <a:endParaRPr lang="en-US" altLang="en-US"/>
          </a:p>
        </p:txBody>
      </p:sp>
      <p:sp>
        <p:nvSpPr>
          <p:cNvPr id="6" name="Rectangle 22">
            <a:extLst>
              <a:ext uri="{FF2B5EF4-FFF2-40B4-BE49-F238E27FC236}">
                <a16:creationId xmlns:a16="http://schemas.microsoft.com/office/drawing/2014/main" id="{8DEB4F1F-518E-457F-A354-1665C3C274ED}"/>
              </a:ext>
            </a:extLst>
          </p:cNvPr>
          <p:cNvSpPr>
            <a:spLocks noGrp="1" noChangeArrowheads="1"/>
          </p:cNvSpPr>
          <p:nvPr>
            <p:ph type="dt" sz="half" idx="12"/>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384083789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28611663-FA81-43DA-8DBB-B5E5B09CE4CC}"/>
              </a:ext>
            </a:extLst>
          </p:cNvPr>
          <p:cNvSpPr>
            <a:spLocks noChangeArrowheads="1"/>
          </p:cNvSpPr>
          <p:nvPr/>
        </p:nvSpPr>
        <p:spPr bwMode="auto">
          <a:xfrm>
            <a:off x="609600" y="914400"/>
            <a:ext cx="7924800" cy="6858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5" name="Line 8">
            <a:extLst>
              <a:ext uri="{FF2B5EF4-FFF2-40B4-BE49-F238E27FC236}">
                <a16:creationId xmlns:a16="http://schemas.microsoft.com/office/drawing/2014/main" id="{3DB95F80-6393-42C8-B509-0B7AF474E68A}"/>
              </a:ext>
            </a:extLst>
          </p:cNvPr>
          <p:cNvSpPr>
            <a:spLocks noChangeShapeType="1"/>
          </p:cNvSpPr>
          <p:nvPr/>
        </p:nvSpPr>
        <p:spPr bwMode="auto">
          <a:xfrm>
            <a:off x="1981201" y="2971800"/>
            <a:ext cx="6511925"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6146" name="Rectangle 2"/>
          <p:cNvSpPr>
            <a:spLocks noGrp="1" noChangeArrowheads="1"/>
          </p:cNvSpPr>
          <p:nvPr>
            <p:ph type="ctrTitle"/>
          </p:nvPr>
        </p:nvSpPr>
        <p:spPr>
          <a:xfrm>
            <a:off x="914401" y="1143000"/>
            <a:ext cx="7623175" cy="1314450"/>
          </a:xfrm>
        </p:spPr>
        <p:txBody>
          <a:bodyPr/>
          <a:lstStyle>
            <a:lvl1pPr>
              <a:defRPr sz="3750"/>
            </a:lvl1pPr>
          </a:lstStyle>
          <a:p>
            <a:r>
              <a:rPr lang="en-US" altLang="en-US"/>
              <a:t>Click to edit Master title style</a:t>
            </a:r>
          </a:p>
        </p:txBody>
      </p:sp>
      <p:sp>
        <p:nvSpPr>
          <p:cNvPr id="6147" name="Rectangle 3"/>
          <p:cNvSpPr>
            <a:spLocks noGrp="1" noChangeArrowheads="1"/>
          </p:cNvSpPr>
          <p:nvPr>
            <p:ph type="subTitle" idx="1"/>
          </p:nvPr>
        </p:nvSpPr>
        <p:spPr>
          <a:xfrm>
            <a:off x="1981200" y="2971800"/>
            <a:ext cx="6553200" cy="1314450"/>
          </a:xfrm>
        </p:spPr>
        <p:txBody>
          <a:bodyPr/>
          <a:lstStyle>
            <a:lvl1pPr marL="0" indent="0">
              <a:buFont typeface="Wingdings" pitchFamily="2" charset="2"/>
              <a:buNone/>
              <a:defRPr sz="2100"/>
            </a:lvl1pPr>
          </a:lstStyle>
          <a:p>
            <a:r>
              <a:rPr lang="en-US" altLang="en-US"/>
              <a:t>Click to edit Master subtitle style</a:t>
            </a:r>
          </a:p>
        </p:txBody>
      </p:sp>
      <p:sp>
        <p:nvSpPr>
          <p:cNvPr id="6" name="Rectangle 4">
            <a:extLst>
              <a:ext uri="{FF2B5EF4-FFF2-40B4-BE49-F238E27FC236}">
                <a16:creationId xmlns:a16="http://schemas.microsoft.com/office/drawing/2014/main" id="{F61B983C-1BB1-4AD6-BA05-8E1CD712DB47}"/>
              </a:ext>
            </a:extLst>
          </p:cNvPr>
          <p:cNvSpPr>
            <a:spLocks noGrp="1" noChangeArrowheads="1"/>
          </p:cNvSpPr>
          <p:nvPr>
            <p:ph type="dt" sz="half" idx="10"/>
          </p:nvPr>
        </p:nvSpPr>
        <p:spPr/>
        <p:txBody>
          <a:bodyPr/>
          <a:lstStyle>
            <a:lvl1pPr eaLnBrk="0" hangingPunct="0">
              <a:defRPr/>
            </a:lvl1pPr>
          </a:lstStyle>
          <a:p>
            <a:pPr>
              <a:defRPr/>
            </a:pPr>
            <a:endParaRPr lang="en-US" altLang="en-US"/>
          </a:p>
        </p:txBody>
      </p:sp>
      <p:sp>
        <p:nvSpPr>
          <p:cNvPr id="7" name="Rectangle 5">
            <a:extLst>
              <a:ext uri="{FF2B5EF4-FFF2-40B4-BE49-F238E27FC236}">
                <a16:creationId xmlns:a16="http://schemas.microsoft.com/office/drawing/2014/main" id="{3D6BB67A-33C2-424D-8DAB-B8E906904F8D}"/>
              </a:ext>
            </a:extLst>
          </p:cNvPr>
          <p:cNvSpPr>
            <a:spLocks noGrp="1" noChangeArrowheads="1"/>
          </p:cNvSpPr>
          <p:nvPr>
            <p:ph type="ftr" sz="quarter" idx="11"/>
          </p:nvPr>
        </p:nvSpPr>
        <p:spPr>
          <a:xfrm>
            <a:off x="3124200" y="4682729"/>
            <a:ext cx="2895600" cy="342900"/>
          </a:xfrm>
        </p:spPr>
        <p:txBody>
          <a:bodyPr/>
          <a:lstStyle>
            <a:lvl1pPr eaLnBrk="0" hangingPunct="0">
              <a:defRPr/>
            </a:lvl1pPr>
          </a:lstStyle>
          <a:p>
            <a:pPr>
              <a:defRPr/>
            </a:pPr>
            <a:endParaRPr lang="en-US" altLang="en-US"/>
          </a:p>
        </p:txBody>
      </p:sp>
      <p:sp>
        <p:nvSpPr>
          <p:cNvPr id="8" name="Rectangle 6">
            <a:extLst>
              <a:ext uri="{FF2B5EF4-FFF2-40B4-BE49-F238E27FC236}">
                <a16:creationId xmlns:a16="http://schemas.microsoft.com/office/drawing/2014/main" id="{B5AD8A92-F7B2-46ED-B106-8D9F4840F35C}"/>
              </a:ext>
            </a:extLst>
          </p:cNvPr>
          <p:cNvSpPr>
            <a:spLocks noGrp="1" noChangeArrowheads="1"/>
          </p:cNvSpPr>
          <p:nvPr>
            <p:ph type="sldNum" sz="quarter" idx="12"/>
          </p:nvPr>
        </p:nvSpPr>
        <p:spPr/>
        <p:txBody>
          <a:bodyPr/>
          <a:lstStyle>
            <a:lvl1pPr eaLnBrk="0" hangingPunct="0">
              <a:defRPr/>
            </a:lvl1pPr>
          </a:lstStyle>
          <a:p>
            <a:fld id="{4E76F4B2-50EB-4322-B83D-B71ADD972525}" type="slidenum">
              <a:rPr lang="en-US" altLang="en-US"/>
              <a:pPr/>
              <a:t>‹#›</a:t>
            </a:fld>
            <a:endParaRPr lang="en-US" altLang="en-US"/>
          </a:p>
        </p:txBody>
      </p:sp>
    </p:spTree>
    <p:extLst>
      <p:ext uri="{BB962C8B-B14F-4D97-AF65-F5344CB8AC3E}">
        <p14:creationId xmlns:p14="http://schemas.microsoft.com/office/powerpoint/2010/main" val="354231464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ABEF287-F8FC-4ECD-BBE0-B143B38FA9D9}"/>
              </a:ext>
            </a:extLst>
          </p:cNvPr>
          <p:cNvSpPr>
            <a:spLocks noGrp="1" noChangeArrowheads="1"/>
          </p:cNvSpPr>
          <p:nvPr>
            <p:ph type="dt" sz="half" idx="10"/>
          </p:nvPr>
        </p:nvSpPr>
        <p:spPr/>
        <p:txBody>
          <a:bodyPr/>
          <a:lstStyle>
            <a:lvl1pPr eaLnBrk="0" hangingPunct="0">
              <a:defRPr/>
            </a:lvl1pPr>
          </a:lstStyle>
          <a:p>
            <a:pPr>
              <a:defRPr/>
            </a:pPr>
            <a:endParaRPr lang="en-US" altLang="en-US"/>
          </a:p>
        </p:txBody>
      </p:sp>
      <p:sp>
        <p:nvSpPr>
          <p:cNvPr id="5" name="Rectangle 5">
            <a:extLst>
              <a:ext uri="{FF2B5EF4-FFF2-40B4-BE49-F238E27FC236}">
                <a16:creationId xmlns:a16="http://schemas.microsoft.com/office/drawing/2014/main" id="{F5A9C6EB-FF7B-49C5-858D-7BB3C4707B36}"/>
              </a:ext>
            </a:extLst>
          </p:cNvPr>
          <p:cNvSpPr>
            <a:spLocks noGrp="1" noChangeArrowheads="1"/>
          </p:cNvSpPr>
          <p:nvPr>
            <p:ph type="ftr" sz="quarter" idx="11"/>
          </p:nvPr>
        </p:nvSpPr>
        <p:spPr/>
        <p:txBody>
          <a:bodyPr/>
          <a:lstStyle>
            <a:lvl1pPr eaLnBrk="0" hangingPunct="0">
              <a:defRPr/>
            </a:lvl1pPr>
          </a:lstStyle>
          <a:p>
            <a:pPr>
              <a:defRPr/>
            </a:pPr>
            <a:endParaRPr lang="en-US" altLang="en-US"/>
          </a:p>
        </p:txBody>
      </p:sp>
      <p:sp>
        <p:nvSpPr>
          <p:cNvPr id="6" name="Rectangle 6">
            <a:extLst>
              <a:ext uri="{FF2B5EF4-FFF2-40B4-BE49-F238E27FC236}">
                <a16:creationId xmlns:a16="http://schemas.microsoft.com/office/drawing/2014/main" id="{ED29B43F-FB94-42FA-A49E-66A698D33B19}"/>
              </a:ext>
            </a:extLst>
          </p:cNvPr>
          <p:cNvSpPr>
            <a:spLocks noGrp="1" noChangeArrowheads="1"/>
          </p:cNvSpPr>
          <p:nvPr>
            <p:ph type="sldNum" sz="quarter" idx="12"/>
          </p:nvPr>
        </p:nvSpPr>
        <p:spPr/>
        <p:txBody>
          <a:bodyPr/>
          <a:lstStyle>
            <a:lvl1pPr eaLnBrk="0" hangingPunct="0">
              <a:defRPr/>
            </a:lvl1pPr>
          </a:lstStyle>
          <a:p>
            <a:fld id="{CA244532-B649-456E-B19A-8C926A9C6298}" type="slidenum">
              <a:rPr lang="en-US" altLang="en-US"/>
              <a:pPr/>
              <a:t>‹#›</a:t>
            </a:fld>
            <a:endParaRPr lang="en-US" altLang="en-US"/>
          </a:p>
        </p:txBody>
      </p:sp>
    </p:spTree>
    <p:extLst>
      <p:ext uri="{BB962C8B-B14F-4D97-AF65-F5344CB8AC3E}">
        <p14:creationId xmlns:p14="http://schemas.microsoft.com/office/powerpoint/2010/main" val="125279876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EF61C854-CB60-4950-A9CC-864CEFA087A8}"/>
              </a:ext>
            </a:extLst>
          </p:cNvPr>
          <p:cNvSpPr>
            <a:spLocks noGrp="1" noChangeArrowheads="1"/>
          </p:cNvSpPr>
          <p:nvPr>
            <p:ph type="dt" sz="half" idx="10"/>
          </p:nvPr>
        </p:nvSpPr>
        <p:spPr/>
        <p:txBody>
          <a:bodyPr/>
          <a:lstStyle>
            <a:lvl1pPr eaLnBrk="0" hangingPunct="0">
              <a:defRPr/>
            </a:lvl1pPr>
          </a:lstStyle>
          <a:p>
            <a:pPr>
              <a:defRPr/>
            </a:pPr>
            <a:endParaRPr lang="en-US" altLang="en-US"/>
          </a:p>
        </p:txBody>
      </p:sp>
      <p:sp>
        <p:nvSpPr>
          <p:cNvPr id="5" name="Rectangle 5">
            <a:extLst>
              <a:ext uri="{FF2B5EF4-FFF2-40B4-BE49-F238E27FC236}">
                <a16:creationId xmlns:a16="http://schemas.microsoft.com/office/drawing/2014/main" id="{2513EF69-452A-45F0-8413-06C80041F741}"/>
              </a:ext>
            </a:extLst>
          </p:cNvPr>
          <p:cNvSpPr>
            <a:spLocks noGrp="1" noChangeArrowheads="1"/>
          </p:cNvSpPr>
          <p:nvPr>
            <p:ph type="ftr" sz="quarter" idx="11"/>
          </p:nvPr>
        </p:nvSpPr>
        <p:spPr/>
        <p:txBody>
          <a:bodyPr/>
          <a:lstStyle>
            <a:lvl1pPr eaLnBrk="0" hangingPunct="0">
              <a:defRPr/>
            </a:lvl1pPr>
          </a:lstStyle>
          <a:p>
            <a:pPr>
              <a:defRPr/>
            </a:pPr>
            <a:endParaRPr lang="en-US" altLang="en-US"/>
          </a:p>
        </p:txBody>
      </p:sp>
      <p:sp>
        <p:nvSpPr>
          <p:cNvPr id="6" name="Rectangle 6">
            <a:extLst>
              <a:ext uri="{FF2B5EF4-FFF2-40B4-BE49-F238E27FC236}">
                <a16:creationId xmlns:a16="http://schemas.microsoft.com/office/drawing/2014/main" id="{DBD51074-F03A-4F2F-867A-07EE450401A4}"/>
              </a:ext>
            </a:extLst>
          </p:cNvPr>
          <p:cNvSpPr>
            <a:spLocks noGrp="1" noChangeArrowheads="1"/>
          </p:cNvSpPr>
          <p:nvPr>
            <p:ph type="sldNum" sz="quarter" idx="12"/>
          </p:nvPr>
        </p:nvSpPr>
        <p:spPr/>
        <p:txBody>
          <a:bodyPr/>
          <a:lstStyle>
            <a:lvl1pPr eaLnBrk="0" hangingPunct="0">
              <a:defRPr/>
            </a:lvl1pPr>
          </a:lstStyle>
          <a:p>
            <a:fld id="{FFF65CCA-299D-4C30-B2EF-E2C2CD5AAD84}" type="slidenum">
              <a:rPr lang="en-US" altLang="en-US"/>
              <a:pPr/>
              <a:t>‹#›</a:t>
            </a:fld>
            <a:endParaRPr lang="en-US" altLang="en-US"/>
          </a:p>
        </p:txBody>
      </p:sp>
    </p:spTree>
    <p:extLst>
      <p:ext uri="{BB962C8B-B14F-4D97-AF65-F5344CB8AC3E}">
        <p14:creationId xmlns:p14="http://schemas.microsoft.com/office/powerpoint/2010/main" val="117545251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804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804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A640EA-4FD5-4973-A29A-91E05AED3E56}"/>
              </a:ext>
            </a:extLst>
          </p:cNvPr>
          <p:cNvSpPr>
            <a:spLocks noGrp="1" noChangeArrowheads="1"/>
          </p:cNvSpPr>
          <p:nvPr>
            <p:ph type="dt" sz="half" idx="10"/>
          </p:nvPr>
        </p:nvSpPr>
        <p:spPr/>
        <p:txBody>
          <a:bodyPr/>
          <a:lstStyle>
            <a:lvl1pPr eaLnBrk="0" hangingPunct="0">
              <a:defRPr/>
            </a:lvl1pPr>
          </a:lstStyle>
          <a:p>
            <a:pPr>
              <a:defRPr/>
            </a:pPr>
            <a:endParaRPr lang="en-US" altLang="en-US"/>
          </a:p>
        </p:txBody>
      </p:sp>
      <p:sp>
        <p:nvSpPr>
          <p:cNvPr id="6" name="Footer Placeholder 5">
            <a:extLst>
              <a:ext uri="{FF2B5EF4-FFF2-40B4-BE49-F238E27FC236}">
                <a16:creationId xmlns:a16="http://schemas.microsoft.com/office/drawing/2014/main" id="{8E1497D6-0004-41D9-8AC4-054F4B7775C4}"/>
              </a:ext>
            </a:extLst>
          </p:cNvPr>
          <p:cNvSpPr>
            <a:spLocks noGrp="1" noChangeArrowheads="1"/>
          </p:cNvSpPr>
          <p:nvPr>
            <p:ph type="ftr" sz="quarter" idx="11"/>
          </p:nvPr>
        </p:nvSpPr>
        <p:spPr/>
        <p:txBody>
          <a:bodyPr/>
          <a:lstStyle>
            <a:lvl1pPr eaLnBrk="0" hangingPunct="0">
              <a:defRPr/>
            </a:lvl1pPr>
          </a:lstStyle>
          <a:p>
            <a:pPr>
              <a:defRPr/>
            </a:pPr>
            <a:endParaRPr lang="en-US" altLang="en-US"/>
          </a:p>
        </p:txBody>
      </p:sp>
      <p:sp>
        <p:nvSpPr>
          <p:cNvPr id="7" name="Slide Number Placeholder 6">
            <a:extLst>
              <a:ext uri="{FF2B5EF4-FFF2-40B4-BE49-F238E27FC236}">
                <a16:creationId xmlns:a16="http://schemas.microsoft.com/office/drawing/2014/main" id="{248871A5-4D4F-4E2C-8FF6-7F864177AD92}"/>
              </a:ext>
            </a:extLst>
          </p:cNvPr>
          <p:cNvSpPr>
            <a:spLocks noGrp="1" noChangeArrowheads="1"/>
          </p:cNvSpPr>
          <p:nvPr>
            <p:ph type="sldNum" sz="quarter" idx="12"/>
          </p:nvPr>
        </p:nvSpPr>
        <p:spPr/>
        <p:txBody>
          <a:bodyPr/>
          <a:lstStyle>
            <a:lvl1pPr eaLnBrk="0" hangingPunct="0">
              <a:defRPr/>
            </a:lvl1pPr>
          </a:lstStyle>
          <a:p>
            <a:fld id="{552FE24F-301B-4490-98C3-958690EFE22E}" type="slidenum">
              <a:rPr lang="en-US" altLang="en-US"/>
              <a:pPr/>
              <a:t>‹#›</a:t>
            </a:fld>
            <a:endParaRPr lang="en-US" altLang="en-US"/>
          </a:p>
        </p:txBody>
      </p:sp>
    </p:spTree>
    <p:extLst>
      <p:ext uri="{BB962C8B-B14F-4D97-AF65-F5344CB8AC3E}">
        <p14:creationId xmlns:p14="http://schemas.microsoft.com/office/powerpoint/2010/main" val="24933660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5D8A406-5590-4E9E-B1B7-C837E0B799AC}"/>
              </a:ext>
            </a:extLst>
          </p:cNvPr>
          <p:cNvSpPr>
            <a:spLocks noGrp="1" noChangeArrowheads="1"/>
          </p:cNvSpPr>
          <p:nvPr>
            <p:ph type="dt" sz="half" idx="10"/>
          </p:nvPr>
        </p:nvSpPr>
        <p:spPr/>
        <p:txBody>
          <a:bodyPr/>
          <a:lstStyle>
            <a:lvl1pPr eaLnBrk="0" hangingPunct="0">
              <a:defRPr/>
            </a:lvl1pPr>
          </a:lstStyle>
          <a:p>
            <a:pPr>
              <a:defRPr/>
            </a:pPr>
            <a:endParaRPr lang="en-US" altLang="en-US"/>
          </a:p>
        </p:txBody>
      </p:sp>
      <p:sp>
        <p:nvSpPr>
          <p:cNvPr id="8" name="Rectangle 5">
            <a:extLst>
              <a:ext uri="{FF2B5EF4-FFF2-40B4-BE49-F238E27FC236}">
                <a16:creationId xmlns:a16="http://schemas.microsoft.com/office/drawing/2014/main" id="{D6B67EFA-58CD-426C-ABA3-8D80823BB109}"/>
              </a:ext>
            </a:extLst>
          </p:cNvPr>
          <p:cNvSpPr>
            <a:spLocks noGrp="1" noChangeArrowheads="1"/>
          </p:cNvSpPr>
          <p:nvPr>
            <p:ph type="ftr" sz="quarter" idx="11"/>
          </p:nvPr>
        </p:nvSpPr>
        <p:spPr/>
        <p:txBody>
          <a:bodyPr/>
          <a:lstStyle>
            <a:lvl1pPr eaLnBrk="0" hangingPunct="0">
              <a:defRPr/>
            </a:lvl1pPr>
          </a:lstStyle>
          <a:p>
            <a:pPr>
              <a:defRPr/>
            </a:pPr>
            <a:endParaRPr lang="en-US" altLang="en-US"/>
          </a:p>
        </p:txBody>
      </p:sp>
      <p:sp>
        <p:nvSpPr>
          <p:cNvPr id="9" name="Rectangle 6">
            <a:extLst>
              <a:ext uri="{FF2B5EF4-FFF2-40B4-BE49-F238E27FC236}">
                <a16:creationId xmlns:a16="http://schemas.microsoft.com/office/drawing/2014/main" id="{91AD9499-C4EC-4BE3-9ECD-8E8299A11675}"/>
              </a:ext>
            </a:extLst>
          </p:cNvPr>
          <p:cNvSpPr>
            <a:spLocks noGrp="1" noChangeArrowheads="1"/>
          </p:cNvSpPr>
          <p:nvPr>
            <p:ph type="sldNum" sz="quarter" idx="12"/>
          </p:nvPr>
        </p:nvSpPr>
        <p:spPr/>
        <p:txBody>
          <a:bodyPr/>
          <a:lstStyle>
            <a:lvl1pPr eaLnBrk="0" hangingPunct="0">
              <a:defRPr/>
            </a:lvl1pPr>
          </a:lstStyle>
          <a:p>
            <a:fld id="{D71C4A9A-7086-4E53-B0EE-263FC7BE6C29}" type="slidenum">
              <a:rPr lang="en-US" altLang="en-US"/>
              <a:pPr/>
              <a:t>‹#›</a:t>
            </a:fld>
            <a:endParaRPr lang="en-US" altLang="en-US"/>
          </a:p>
        </p:txBody>
      </p:sp>
    </p:spTree>
    <p:extLst>
      <p:ext uri="{BB962C8B-B14F-4D97-AF65-F5344CB8AC3E}">
        <p14:creationId xmlns:p14="http://schemas.microsoft.com/office/powerpoint/2010/main" val="119231648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AA54203-B50A-4063-8706-AF2AFD414C74}"/>
              </a:ext>
            </a:extLst>
          </p:cNvPr>
          <p:cNvSpPr>
            <a:spLocks noGrp="1" noChangeArrowheads="1"/>
          </p:cNvSpPr>
          <p:nvPr>
            <p:ph type="dt" sz="half" idx="10"/>
          </p:nvPr>
        </p:nvSpPr>
        <p:spPr/>
        <p:txBody>
          <a:bodyPr/>
          <a:lstStyle>
            <a:lvl1pPr eaLnBrk="0" hangingPunct="0">
              <a:defRPr/>
            </a:lvl1pPr>
          </a:lstStyle>
          <a:p>
            <a:pPr>
              <a:defRPr/>
            </a:pPr>
            <a:endParaRPr lang="en-US" altLang="en-US"/>
          </a:p>
        </p:txBody>
      </p:sp>
      <p:sp>
        <p:nvSpPr>
          <p:cNvPr id="4" name="Rectangle 5">
            <a:extLst>
              <a:ext uri="{FF2B5EF4-FFF2-40B4-BE49-F238E27FC236}">
                <a16:creationId xmlns:a16="http://schemas.microsoft.com/office/drawing/2014/main" id="{CBBABA5B-C73B-48E8-BC8B-F3D35DF95579}"/>
              </a:ext>
            </a:extLst>
          </p:cNvPr>
          <p:cNvSpPr>
            <a:spLocks noGrp="1" noChangeArrowheads="1"/>
          </p:cNvSpPr>
          <p:nvPr>
            <p:ph type="ftr" sz="quarter" idx="11"/>
          </p:nvPr>
        </p:nvSpPr>
        <p:spPr/>
        <p:txBody>
          <a:bodyPr/>
          <a:lstStyle>
            <a:lvl1pPr eaLnBrk="0" hangingPunct="0">
              <a:defRPr/>
            </a:lvl1pPr>
          </a:lstStyle>
          <a:p>
            <a:pPr>
              <a:defRPr/>
            </a:pPr>
            <a:endParaRPr lang="en-US" altLang="en-US"/>
          </a:p>
        </p:txBody>
      </p:sp>
      <p:sp>
        <p:nvSpPr>
          <p:cNvPr id="5" name="Rectangle 6">
            <a:extLst>
              <a:ext uri="{FF2B5EF4-FFF2-40B4-BE49-F238E27FC236}">
                <a16:creationId xmlns:a16="http://schemas.microsoft.com/office/drawing/2014/main" id="{8338918C-01E3-4AA2-BB7E-0B46F510DBD2}"/>
              </a:ext>
            </a:extLst>
          </p:cNvPr>
          <p:cNvSpPr>
            <a:spLocks noGrp="1" noChangeArrowheads="1"/>
          </p:cNvSpPr>
          <p:nvPr>
            <p:ph type="sldNum" sz="quarter" idx="12"/>
          </p:nvPr>
        </p:nvSpPr>
        <p:spPr/>
        <p:txBody>
          <a:bodyPr/>
          <a:lstStyle>
            <a:lvl1pPr eaLnBrk="0" hangingPunct="0">
              <a:defRPr/>
            </a:lvl1pPr>
          </a:lstStyle>
          <a:p>
            <a:fld id="{DA599DCD-50F1-4C62-BE1C-63070DFE5D0B}" type="slidenum">
              <a:rPr lang="en-US" altLang="en-US"/>
              <a:pPr/>
              <a:t>‹#›</a:t>
            </a:fld>
            <a:endParaRPr lang="en-US" altLang="en-US"/>
          </a:p>
        </p:txBody>
      </p:sp>
    </p:spTree>
    <p:extLst>
      <p:ext uri="{BB962C8B-B14F-4D97-AF65-F5344CB8AC3E}">
        <p14:creationId xmlns:p14="http://schemas.microsoft.com/office/powerpoint/2010/main" val="24793333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40030"/>
            <a:ext cx="7242048" cy="857250"/>
          </a:xfrm>
        </p:spPr>
        <p:txBody>
          <a:bodyPr/>
          <a:lstStyle/>
          <a:p>
            <a:r>
              <a:rPr lang="en-US"/>
              <a:t>Click to edit Master title style</a:t>
            </a:r>
          </a:p>
        </p:txBody>
      </p:sp>
      <p:sp>
        <p:nvSpPr>
          <p:cNvPr id="3" name="Date Placeholder 26">
            <a:extLst>
              <a:ext uri="{FF2B5EF4-FFF2-40B4-BE49-F238E27FC236}">
                <a16:creationId xmlns:a16="http://schemas.microsoft.com/office/drawing/2014/main" id="{673D0096-A486-4536-9199-A49D682FF1A0}"/>
              </a:ext>
            </a:extLst>
          </p:cNvPr>
          <p:cNvSpPr>
            <a:spLocks noGrp="1"/>
          </p:cNvSpPr>
          <p:nvPr>
            <p:ph type="dt" sz="half" idx="10"/>
          </p:nvPr>
        </p:nvSpPr>
        <p:spPr/>
        <p:txBody>
          <a:bodyPr/>
          <a:lstStyle>
            <a:lvl1pPr>
              <a:defRPr/>
            </a:lvl1pPr>
          </a:lstStyle>
          <a:p>
            <a:pPr>
              <a:defRPr/>
            </a:pPr>
            <a:fld id="{931C1EFD-C34E-43C5-8038-B90415D695BA}" type="datetimeFigureOut">
              <a:rPr lang="en-US"/>
              <a:pPr>
                <a:defRPr/>
              </a:pPr>
              <a:t>4/6/2021</a:t>
            </a:fld>
            <a:endParaRPr lang="en-US" dirty="0"/>
          </a:p>
        </p:txBody>
      </p:sp>
      <p:sp>
        <p:nvSpPr>
          <p:cNvPr id="4" name="Footer Placeholder 3">
            <a:extLst>
              <a:ext uri="{FF2B5EF4-FFF2-40B4-BE49-F238E27FC236}">
                <a16:creationId xmlns:a16="http://schemas.microsoft.com/office/drawing/2014/main" id="{EBAAC012-5971-4A50-900B-B9D4B97CB2E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15">
            <a:extLst>
              <a:ext uri="{FF2B5EF4-FFF2-40B4-BE49-F238E27FC236}">
                <a16:creationId xmlns:a16="http://schemas.microsoft.com/office/drawing/2014/main" id="{1FBB32B9-4EF3-47DB-8F32-C1704B361DFE}"/>
              </a:ext>
            </a:extLst>
          </p:cNvPr>
          <p:cNvSpPr>
            <a:spLocks noGrp="1"/>
          </p:cNvSpPr>
          <p:nvPr>
            <p:ph type="sldNum" sz="quarter" idx="12"/>
          </p:nvPr>
        </p:nvSpPr>
        <p:spPr/>
        <p:txBody>
          <a:bodyPr/>
          <a:lstStyle>
            <a:lvl1pPr>
              <a:defRPr/>
            </a:lvl1pPr>
          </a:lstStyle>
          <a:p>
            <a:fld id="{4C6B6616-0E44-4293-A1DA-BC7002BF7B1D}" type="slidenum">
              <a:rPr lang="en-US" altLang="en-US"/>
              <a:pPr/>
              <a:t>‹#›</a:t>
            </a:fld>
            <a:endParaRPr lang="en-US" altLang="en-US"/>
          </a:p>
        </p:txBody>
      </p:sp>
    </p:spTree>
    <p:extLst>
      <p:ext uri="{BB962C8B-B14F-4D97-AF65-F5344CB8AC3E}">
        <p14:creationId xmlns:p14="http://schemas.microsoft.com/office/powerpoint/2010/main" val="90607274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5186634-293B-4732-8DF0-E7A3BC753BED}"/>
              </a:ext>
            </a:extLst>
          </p:cNvPr>
          <p:cNvSpPr>
            <a:spLocks noGrp="1" noChangeArrowheads="1"/>
          </p:cNvSpPr>
          <p:nvPr>
            <p:ph type="dt" sz="half" idx="10"/>
          </p:nvPr>
        </p:nvSpPr>
        <p:spPr/>
        <p:txBody>
          <a:bodyPr/>
          <a:lstStyle>
            <a:lvl1pPr eaLnBrk="0" hangingPunct="0">
              <a:defRPr/>
            </a:lvl1pPr>
          </a:lstStyle>
          <a:p>
            <a:pPr>
              <a:defRPr/>
            </a:pPr>
            <a:endParaRPr lang="en-US" altLang="en-US"/>
          </a:p>
        </p:txBody>
      </p:sp>
      <p:sp>
        <p:nvSpPr>
          <p:cNvPr id="3" name="Rectangle 5">
            <a:extLst>
              <a:ext uri="{FF2B5EF4-FFF2-40B4-BE49-F238E27FC236}">
                <a16:creationId xmlns:a16="http://schemas.microsoft.com/office/drawing/2014/main" id="{036C64C3-5193-4DFD-8C4F-13D2301012B8}"/>
              </a:ext>
            </a:extLst>
          </p:cNvPr>
          <p:cNvSpPr>
            <a:spLocks noGrp="1" noChangeArrowheads="1"/>
          </p:cNvSpPr>
          <p:nvPr>
            <p:ph type="ftr" sz="quarter" idx="11"/>
          </p:nvPr>
        </p:nvSpPr>
        <p:spPr/>
        <p:txBody>
          <a:bodyPr/>
          <a:lstStyle>
            <a:lvl1pPr eaLnBrk="0" hangingPunct="0">
              <a:defRPr/>
            </a:lvl1pPr>
          </a:lstStyle>
          <a:p>
            <a:pPr>
              <a:defRPr/>
            </a:pPr>
            <a:endParaRPr lang="en-US" altLang="en-US"/>
          </a:p>
        </p:txBody>
      </p:sp>
      <p:sp>
        <p:nvSpPr>
          <p:cNvPr id="4" name="Rectangle 6">
            <a:extLst>
              <a:ext uri="{FF2B5EF4-FFF2-40B4-BE49-F238E27FC236}">
                <a16:creationId xmlns:a16="http://schemas.microsoft.com/office/drawing/2014/main" id="{11461934-E034-43A7-89C3-18B4919AD801}"/>
              </a:ext>
            </a:extLst>
          </p:cNvPr>
          <p:cNvSpPr>
            <a:spLocks noGrp="1" noChangeArrowheads="1"/>
          </p:cNvSpPr>
          <p:nvPr>
            <p:ph type="sldNum" sz="quarter" idx="12"/>
          </p:nvPr>
        </p:nvSpPr>
        <p:spPr/>
        <p:txBody>
          <a:bodyPr/>
          <a:lstStyle>
            <a:lvl1pPr eaLnBrk="0" hangingPunct="0">
              <a:defRPr/>
            </a:lvl1pPr>
          </a:lstStyle>
          <a:p>
            <a:fld id="{BAC3F376-9112-4829-AB1F-62564F09825C}" type="slidenum">
              <a:rPr lang="en-US" altLang="en-US"/>
              <a:pPr/>
              <a:t>‹#›</a:t>
            </a:fld>
            <a:endParaRPr lang="en-US" altLang="en-US"/>
          </a:p>
        </p:txBody>
      </p:sp>
    </p:spTree>
    <p:extLst>
      <p:ext uri="{BB962C8B-B14F-4D97-AF65-F5344CB8AC3E}">
        <p14:creationId xmlns:p14="http://schemas.microsoft.com/office/powerpoint/2010/main" val="273367456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78CD1294-4B6E-4247-8DCB-54B8E955C1AD}"/>
              </a:ext>
            </a:extLst>
          </p:cNvPr>
          <p:cNvSpPr>
            <a:spLocks noGrp="1" noChangeArrowheads="1"/>
          </p:cNvSpPr>
          <p:nvPr>
            <p:ph type="dt" sz="half" idx="10"/>
          </p:nvPr>
        </p:nvSpPr>
        <p:spPr/>
        <p:txBody>
          <a:bodyPr/>
          <a:lstStyle>
            <a:lvl1pPr eaLnBrk="0" hangingPunct="0">
              <a:defRPr/>
            </a:lvl1pPr>
          </a:lstStyle>
          <a:p>
            <a:pPr>
              <a:defRPr/>
            </a:pPr>
            <a:endParaRPr lang="en-US" altLang="en-US"/>
          </a:p>
        </p:txBody>
      </p:sp>
      <p:sp>
        <p:nvSpPr>
          <p:cNvPr id="6" name="Footer Placeholder 5">
            <a:extLst>
              <a:ext uri="{FF2B5EF4-FFF2-40B4-BE49-F238E27FC236}">
                <a16:creationId xmlns:a16="http://schemas.microsoft.com/office/drawing/2014/main" id="{9DBBC40D-307E-44C1-8F10-AA325261EB9E}"/>
              </a:ext>
            </a:extLst>
          </p:cNvPr>
          <p:cNvSpPr>
            <a:spLocks noGrp="1" noChangeArrowheads="1"/>
          </p:cNvSpPr>
          <p:nvPr>
            <p:ph type="ftr" sz="quarter" idx="11"/>
          </p:nvPr>
        </p:nvSpPr>
        <p:spPr/>
        <p:txBody>
          <a:bodyPr/>
          <a:lstStyle>
            <a:lvl1pPr eaLnBrk="0" hangingPunct="0">
              <a:defRPr/>
            </a:lvl1pPr>
          </a:lstStyle>
          <a:p>
            <a:pPr>
              <a:defRPr/>
            </a:pPr>
            <a:endParaRPr lang="en-US" altLang="en-US"/>
          </a:p>
        </p:txBody>
      </p:sp>
      <p:sp>
        <p:nvSpPr>
          <p:cNvPr id="7" name="Slide Number Placeholder 6">
            <a:extLst>
              <a:ext uri="{FF2B5EF4-FFF2-40B4-BE49-F238E27FC236}">
                <a16:creationId xmlns:a16="http://schemas.microsoft.com/office/drawing/2014/main" id="{BA94E8F5-A1B4-4B65-B707-B2F614345301}"/>
              </a:ext>
            </a:extLst>
          </p:cNvPr>
          <p:cNvSpPr>
            <a:spLocks noGrp="1" noChangeArrowheads="1"/>
          </p:cNvSpPr>
          <p:nvPr>
            <p:ph type="sldNum" sz="quarter" idx="12"/>
          </p:nvPr>
        </p:nvSpPr>
        <p:spPr/>
        <p:txBody>
          <a:bodyPr/>
          <a:lstStyle>
            <a:lvl1pPr eaLnBrk="0" hangingPunct="0">
              <a:defRPr/>
            </a:lvl1pPr>
          </a:lstStyle>
          <a:p>
            <a:fld id="{0A815884-C3BE-41DB-847B-DA0A0D7DC8A0}" type="slidenum">
              <a:rPr lang="en-US" altLang="en-US"/>
              <a:pPr/>
              <a:t>‹#›</a:t>
            </a:fld>
            <a:endParaRPr lang="en-US" altLang="en-US"/>
          </a:p>
        </p:txBody>
      </p:sp>
    </p:spTree>
    <p:extLst>
      <p:ext uri="{BB962C8B-B14F-4D97-AF65-F5344CB8AC3E}">
        <p14:creationId xmlns:p14="http://schemas.microsoft.com/office/powerpoint/2010/main" val="427649305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07C79EA0-5E00-40C8-B89B-FD640CD77B76}"/>
              </a:ext>
            </a:extLst>
          </p:cNvPr>
          <p:cNvSpPr>
            <a:spLocks noGrp="1" noChangeArrowheads="1"/>
          </p:cNvSpPr>
          <p:nvPr>
            <p:ph type="dt" sz="half" idx="10"/>
          </p:nvPr>
        </p:nvSpPr>
        <p:spPr/>
        <p:txBody>
          <a:bodyPr/>
          <a:lstStyle>
            <a:lvl1pPr eaLnBrk="0" hangingPunct="0">
              <a:defRPr/>
            </a:lvl1pPr>
          </a:lstStyle>
          <a:p>
            <a:pPr>
              <a:defRPr/>
            </a:pPr>
            <a:endParaRPr lang="en-US" altLang="en-US"/>
          </a:p>
        </p:txBody>
      </p:sp>
      <p:sp>
        <p:nvSpPr>
          <p:cNvPr id="6" name="Footer Placeholder 5">
            <a:extLst>
              <a:ext uri="{FF2B5EF4-FFF2-40B4-BE49-F238E27FC236}">
                <a16:creationId xmlns:a16="http://schemas.microsoft.com/office/drawing/2014/main" id="{83BCFCF3-4D6A-4E9A-9B53-0ED5EE213E63}"/>
              </a:ext>
            </a:extLst>
          </p:cNvPr>
          <p:cNvSpPr>
            <a:spLocks noGrp="1" noChangeArrowheads="1"/>
          </p:cNvSpPr>
          <p:nvPr>
            <p:ph type="ftr" sz="quarter" idx="11"/>
          </p:nvPr>
        </p:nvSpPr>
        <p:spPr/>
        <p:txBody>
          <a:bodyPr/>
          <a:lstStyle>
            <a:lvl1pPr eaLnBrk="0" hangingPunct="0">
              <a:defRPr/>
            </a:lvl1pPr>
          </a:lstStyle>
          <a:p>
            <a:pPr>
              <a:defRPr/>
            </a:pPr>
            <a:endParaRPr lang="en-US" altLang="en-US"/>
          </a:p>
        </p:txBody>
      </p:sp>
      <p:sp>
        <p:nvSpPr>
          <p:cNvPr id="7" name="Slide Number Placeholder 6">
            <a:extLst>
              <a:ext uri="{FF2B5EF4-FFF2-40B4-BE49-F238E27FC236}">
                <a16:creationId xmlns:a16="http://schemas.microsoft.com/office/drawing/2014/main" id="{3F34E98E-BF40-4E06-BA1A-1B07E3964966}"/>
              </a:ext>
            </a:extLst>
          </p:cNvPr>
          <p:cNvSpPr>
            <a:spLocks noGrp="1" noChangeArrowheads="1"/>
          </p:cNvSpPr>
          <p:nvPr>
            <p:ph type="sldNum" sz="quarter" idx="12"/>
          </p:nvPr>
        </p:nvSpPr>
        <p:spPr/>
        <p:txBody>
          <a:bodyPr/>
          <a:lstStyle>
            <a:lvl1pPr eaLnBrk="0" hangingPunct="0">
              <a:defRPr/>
            </a:lvl1pPr>
          </a:lstStyle>
          <a:p>
            <a:fld id="{2956915B-0003-4FCC-985D-EF759E85C1DD}" type="slidenum">
              <a:rPr lang="en-US" altLang="en-US"/>
              <a:pPr/>
              <a:t>‹#›</a:t>
            </a:fld>
            <a:endParaRPr lang="en-US" altLang="en-US"/>
          </a:p>
        </p:txBody>
      </p:sp>
    </p:spTree>
    <p:extLst>
      <p:ext uri="{BB962C8B-B14F-4D97-AF65-F5344CB8AC3E}">
        <p14:creationId xmlns:p14="http://schemas.microsoft.com/office/powerpoint/2010/main" val="19404466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E1196BD-E09C-4C26-B34A-BD75B29A11E4}"/>
              </a:ext>
            </a:extLst>
          </p:cNvPr>
          <p:cNvSpPr>
            <a:spLocks noGrp="1" noChangeArrowheads="1"/>
          </p:cNvSpPr>
          <p:nvPr>
            <p:ph type="dt" sz="half" idx="10"/>
          </p:nvPr>
        </p:nvSpPr>
        <p:spPr/>
        <p:txBody>
          <a:bodyPr/>
          <a:lstStyle>
            <a:lvl1pPr eaLnBrk="0" hangingPunct="0">
              <a:defRPr/>
            </a:lvl1pPr>
          </a:lstStyle>
          <a:p>
            <a:pPr>
              <a:defRPr/>
            </a:pPr>
            <a:endParaRPr lang="en-US" altLang="en-US"/>
          </a:p>
        </p:txBody>
      </p:sp>
      <p:sp>
        <p:nvSpPr>
          <p:cNvPr id="5" name="Rectangle 5">
            <a:extLst>
              <a:ext uri="{FF2B5EF4-FFF2-40B4-BE49-F238E27FC236}">
                <a16:creationId xmlns:a16="http://schemas.microsoft.com/office/drawing/2014/main" id="{26212CE8-B56D-4DC9-A371-AC45DF1AB576}"/>
              </a:ext>
            </a:extLst>
          </p:cNvPr>
          <p:cNvSpPr>
            <a:spLocks noGrp="1" noChangeArrowheads="1"/>
          </p:cNvSpPr>
          <p:nvPr>
            <p:ph type="ftr" sz="quarter" idx="11"/>
          </p:nvPr>
        </p:nvSpPr>
        <p:spPr/>
        <p:txBody>
          <a:bodyPr/>
          <a:lstStyle>
            <a:lvl1pPr eaLnBrk="0" hangingPunct="0">
              <a:defRPr/>
            </a:lvl1pPr>
          </a:lstStyle>
          <a:p>
            <a:pPr>
              <a:defRPr/>
            </a:pPr>
            <a:endParaRPr lang="en-US" altLang="en-US"/>
          </a:p>
        </p:txBody>
      </p:sp>
      <p:sp>
        <p:nvSpPr>
          <p:cNvPr id="6" name="Rectangle 6">
            <a:extLst>
              <a:ext uri="{FF2B5EF4-FFF2-40B4-BE49-F238E27FC236}">
                <a16:creationId xmlns:a16="http://schemas.microsoft.com/office/drawing/2014/main" id="{685E875E-4677-4F06-B62D-B6C5365095A9}"/>
              </a:ext>
            </a:extLst>
          </p:cNvPr>
          <p:cNvSpPr>
            <a:spLocks noGrp="1" noChangeArrowheads="1"/>
          </p:cNvSpPr>
          <p:nvPr>
            <p:ph type="sldNum" sz="quarter" idx="12"/>
          </p:nvPr>
        </p:nvSpPr>
        <p:spPr/>
        <p:txBody>
          <a:bodyPr/>
          <a:lstStyle>
            <a:lvl1pPr eaLnBrk="0" hangingPunct="0">
              <a:defRPr/>
            </a:lvl1pPr>
          </a:lstStyle>
          <a:p>
            <a:fld id="{8C9E809A-2DE5-4E25-AA1E-C331A85BF08C}" type="slidenum">
              <a:rPr lang="en-US" altLang="en-US"/>
              <a:pPr/>
              <a:t>‹#›</a:t>
            </a:fld>
            <a:endParaRPr lang="en-US" altLang="en-US"/>
          </a:p>
        </p:txBody>
      </p:sp>
    </p:spTree>
    <p:extLst>
      <p:ext uri="{BB962C8B-B14F-4D97-AF65-F5344CB8AC3E}">
        <p14:creationId xmlns:p14="http://schemas.microsoft.com/office/powerpoint/2010/main" val="413669763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8360"/>
            <a:ext cx="2057400" cy="438983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8360"/>
            <a:ext cx="6019800" cy="43898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63B73BF-0E42-4BF9-80FB-89FB6C8B8CC0}"/>
              </a:ext>
            </a:extLst>
          </p:cNvPr>
          <p:cNvSpPr>
            <a:spLocks noGrp="1" noChangeArrowheads="1"/>
          </p:cNvSpPr>
          <p:nvPr>
            <p:ph type="dt" sz="half" idx="10"/>
          </p:nvPr>
        </p:nvSpPr>
        <p:spPr/>
        <p:txBody>
          <a:bodyPr/>
          <a:lstStyle>
            <a:lvl1pPr eaLnBrk="0" hangingPunct="0">
              <a:defRPr/>
            </a:lvl1pPr>
          </a:lstStyle>
          <a:p>
            <a:pPr>
              <a:defRPr/>
            </a:pPr>
            <a:endParaRPr lang="en-US" altLang="en-US"/>
          </a:p>
        </p:txBody>
      </p:sp>
      <p:sp>
        <p:nvSpPr>
          <p:cNvPr id="5" name="Rectangle 5">
            <a:extLst>
              <a:ext uri="{FF2B5EF4-FFF2-40B4-BE49-F238E27FC236}">
                <a16:creationId xmlns:a16="http://schemas.microsoft.com/office/drawing/2014/main" id="{AA433020-8C33-4312-BF33-A22EB11E1A3E}"/>
              </a:ext>
            </a:extLst>
          </p:cNvPr>
          <p:cNvSpPr>
            <a:spLocks noGrp="1" noChangeArrowheads="1"/>
          </p:cNvSpPr>
          <p:nvPr>
            <p:ph type="ftr" sz="quarter" idx="11"/>
          </p:nvPr>
        </p:nvSpPr>
        <p:spPr/>
        <p:txBody>
          <a:bodyPr/>
          <a:lstStyle>
            <a:lvl1pPr eaLnBrk="0" hangingPunct="0">
              <a:defRPr/>
            </a:lvl1pPr>
          </a:lstStyle>
          <a:p>
            <a:pPr>
              <a:defRPr/>
            </a:pPr>
            <a:endParaRPr lang="en-US" altLang="en-US"/>
          </a:p>
        </p:txBody>
      </p:sp>
      <p:sp>
        <p:nvSpPr>
          <p:cNvPr id="6" name="Rectangle 6">
            <a:extLst>
              <a:ext uri="{FF2B5EF4-FFF2-40B4-BE49-F238E27FC236}">
                <a16:creationId xmlns:a16="http://schemas.microsoft.com/office/drawing/2014/main" id="{A775DA1B-61A0-4B80-B295-B98D04D8CDB8}"/>
              </a:ext>
            </a:extLst>
          </p:cNvPr>
          <p:cNvSpPr>
            <a:spLocks noGrp="1" noChangeArrowheads="1"/>
          </p:cNvSpPr>
          <p:nvPr>
            <p:ph type="sldNum" sz="quarter" idx="12"/>
          </p:nvPr>
        </p:nvSpPr>
        <p:spPr/>
        <p:txBody>
          <a:bodyPr/>
          <a:lstStyle>
            <a:lvl1pPr eaLnBrk="0" hangingPunct="0">
              <a:defRPr/>
            </a:lvl1pPr>
          </a:lstStyle>
          <a:p>
            <a:fld id="{69E00B14-99F5-4D46-8BE8-D0B4136A49C9}" type="slidenum">
              <a:rPr lang="en-US" altLang="en-US"/>
              <a:pPr/>
              <a:t>‹#›</a:t>
            </a:fld>
            <a:endParaRPr lang="en-US" altLang="en-US"/>
          </a:p>
        </p:txBody>
      </p:sp>
    </p:spTree>
    <p:extLst>
      <p:ext uri="{BB962C8B-B14F-4D97-AF65-F5344CB8AC3E}">
        <p14:creationId xmlns:p14="http://schemas.microsoft.com/office/powerpoint/2010/main" val="121635857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5BB2D50D-9509-4EAE-8BCB-5D48798730C5}"/>
              </a:ext>
            </a:extLst>
          </p:cNvPr>
          <p:cNvSpPr>
            <a:spLocks noChangeArrowheads="1"/>
          </p:cNvSpPr>
          <p:nvPr/>
        </p:nvSpPr>
        <p:spPr bwMode="white">
          <a:xfrm>
            <a:off x="0" y="5029200"/>
            <a:ext cx="9144000" cy="1143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050">
              <a:solidFill>
                <a:srgbClr val="000000"/>
              </a:solidFill>
              <a:latin typeface="Georgia" panose="02040502050405020303" pitchFamily="18" charset="0"/>
            </a:endParaRPr>
          </a:p>
        </p:txBody>
      </p:sp>
      <p:sp>
        <p:nvSpPr>
          <p:cNvPr id="5" name="Rectangle 20">
            <a:extLst>
              <a:ext uri="{FF2B5EF4-FFF2-40B4-BE49-F238E27FC236}">
                <a16:creationId xmlns:a16="http://schemas.microsoft.com/office/drawing/2014/main" id="{E7A42924-1504-4FB0-8C68-6E5C173EB9C6}"/>
              </a:ext>
            </a:extLst>
          </p:cNvPr>
          <p:cNvSpPr>
            <a:spLocks noChangeArrowheads="1"/>
          </p:cNvSpPr>
          <p:nvPr/>
        </p:nvSpPr>
        <p:spPr bwMode="white">
          <a:xfrm>
            <a:off x="8991600" y="2381"/>
            <a:ext cx="152400" cy="51435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050">
              <a:solidFill>
                <a:srgbClr val="000000"/>
              </a:solidFill>
              <a:latin typeface="Georgia" panose="02040502050405020303" pitchFamily="18" charset="0"/>
            </a:endParaRPr>
          </a:p>
        </p:txBody>
      </p:sp>
      <p:sp>
        <p:nvSpPr>
          <p:cNvPr id="6" name="Rectangle 21">
            <a:extLst>
              <a:ext uri="{FF2B5EF4-FFF2-40B4-BE49-F238E27FC236}">
                <a16:creationId xmlns:a16="http://schemas.microsoft.com/office/drawing/2014/main" id="{8D4E72C1-A5E7-40FA-8ED7-4811A8B07D0D}"/>
              </a:ext>
            </a:extLst>
          </p:cNvPr>
          <p:cNvSpPr>
            <a:spLocks noChangeArrowheads="1"/>
          </p:cNvSpPr>
          <p:nvPr/>
        </p:nvSpPr>
        <p:spPr bwMode="white">
          <a:xfrm>
            <a:off x="0" y="0"/>
            <a:ext cx="152400" cy="51435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050">
              <a:solidFill>
                <a:srgbClr val="000000"/>
              </a:solidFill>
              <a:latin typeface="Georgia" panose="02040502050405020303" pitchFamily="18" charset="0"/>
            </a:endParaRPr>
          </a:p>
        </p:txBody>
      </p:sp>
      <p:sp>
        <p:nvSpPr>
          <p:cNvPr id="7" name="Rectangle 23">
            <a:extLst>
              <a:ext uri="{FF2B5EF4-FFF2-40B4-BE49-F238E27FC236}">
                <a16:creationId xmlns:a16="http://schemas.microsoft.com/office/drawing/2014/main" id="{B24074BE-ED08-4EFD-9F7B-FD37C952F9FC}"/>
              </a:ext>
            </a:extLst>
          </p:cNvPr>
          <p:cNvSpPr>
            <a:spLocks noChangeArrowheads="1"/>
          </p:cNvSpPr>
          <p:nvPr/>
        </p:nvSpPr>
        <p:spPr bwMode="white">
          <a:xfrm>
            <a:off x="0" y="0"/>
            <a:ext cx="9144000" cy="188595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050">
              <a:solidFill>
                <a:srgbClr val="000000"/>
              </a:solidFill>
              <a:latin typeface="Georgia" panose="02040502050405020303" pitchFamily="18" charset="0"/>
            </a:endParaRPr>
          </a:p>
        </p:txBody>
      </p:sp>
      <p:sp>
        <p:nvSpPr>
          <p:cNvPr id="10" name="Rectangle 9">
            <a:extLst>
              <a:ext uri="{FF2B5EF4-FFF2-40B4-BE49-F238E27FC236}">
                <a16:creationId xmlns:a16="http://schemas.microsoft.com/office/drawing/2014/main" id="{AA16BA1E-B933-4050-A555-E2E9894E0919}"/>
              </a:ext>
            </a:extLst>
          </p:cNvPr>
          <p:cNvSpPr>
            <a:spLocks noChangeArrowheads="1"/>
          </p:cNvSpPr>
          <p:nvPr/>
        </p:nvSpPr>
        <p:spPr bwMode="auto">
          <a:xfrm>
            <a:off x="146050" y="4793457"/>
            <a:ext cx="8832850" cy="23217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050">
              <a:solidFill>
                <a:prstClr val="black"/>
              </a:solidFill>
              <a:latin typeface="Georgia"/>
            </a:endParaRPr>
          </a:p>
        </p:txBody>
      </p:sp>
      <p:sp>
        <p:nvSpPr>
          <p:cNvPr id="11" name="Straight Connector 10">
            <a:extLst>
              <a:ext uri="{FF2B5EF4-FFF2-40B4-BE49-F238E27FC236}">
                <a16:creationId xmlns:a16="http://schemas.microsoft.com/office/drawing/2014/main" id="{7E4B575F-74D2-4F55-B039-8CEB368261BD}"/>
              </a:ext>
            </a:extLst>
          </p:cNvPr>
          <p:cNvSpPr>
            <a:spLocks noChangeShapeType="1"/>
          </p:cNvSpPr>
          <p:nvPr/>
        </p:nvSpPr>
        <p:spPr bwMode="auto">
          <a:xfrm>
            <a:off x="155575" y="1814513"/>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050">
              <a:solidFill>
                <a:prstClr val="black"/>
              </a:solidFill>
              <a:latin typeface="Georgia"/>
            </a:endParaRPr>
          </a:p>
        </p:txBody>
      </p:sp>
      <p:sp>
        <p:nvSpPr>
          <p:cNvPr id="12" name="Rectangle 11">
            <a:extLst>
              <a:ext uri="{FF2B5EF4-FFF2-40B4-BE49-F238E27FC236}">
                <a16:creationId xmlns:a16="http://schemas.microsoft.com/office/drawing/2014/main" id="{33E0723A-1E5A-4CF5-B598-ACF1374F4DA9}"/>
              </a:ext>
            </a:extLst>
          </p:cNvPr>
          <p:cNvSpPr>
            <a:spLocks noChangeArrowheads="1"/>
          </p:cNvSpPr>
          <p:nvPr/>
        </p:nvSpPr>
        <p:spPr bwMode="auto">
          <a:xfrm>
            <a:off x="152400" y="114300"/>
            <a:ext cx="8832850" cy="491013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050" dirty="0">
              <a:solidFill>
                <a:prstClr val="black"/>
              </a:solidFill>
              <a:latin typeface="Georgia"/>
            </a:endParaRPr>
          </a:p>
        </p:txBody>
      </p:sp>
      <p:sp>
        <p:nvSpPr>
          <p:cNvPr id="13" name="Oval 12">
            <a:extLst>
              <a:ext uri="{FF2B5EF4-FFF2-40B4-BE49-F238E27FC236}">
                <a16:creationId xmlns:a16="http://schemas.microsoft.com/office/drawing/2014/main" id="{1183BD08-5B97-41E0-BEBC-C41852F2667D}"/>
              </a:ext>
            </a:extLst>
          </p:cNvPr>
          <p:cNvSpPr/>
          <p:nvPr/>
        </p:nvSpPr>
        <p:spPr>
          <a:xfrm>
            <a:off x="4267200" y="1585913"/>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a:solidFill>
                <a:prstClr val="white"/>
              </a:solidFill>
            </a:endParaRPr>
          </a:p>
        </p:txBody>
      </p:sp>
      <p:sp>
        <p:nvSpPr>
          <p:cNvPr id="14" name="Oval 13">
            <a:extLst>
              <a:ext uri="{FF2B5EF4-FFF2-40B4-BE49-F238E27FC236}">
                <a16:creationId xmlns:a16="http://schemas.microsoft.com/office/drawing/2014/main" id="{F26F7D22-5FF7-45C4-9DFE-7B6EBBD741A8}"/>
              </a:ext>
            </a:extLst>
          </p:cNvPr>
          <p:cNvSpPr/>
          <p:nvPr/>
        </p:nvSpPr>
        <p:spPr>
          <a:xfrm>
            <a:off x="4362450" y="1657350"/>
            <a:ext cx="419100" cy="315516"/>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a:solidFill>
                <a:prstClr val="white"/>
              </a:solidFill>
            </a:endParaRPr>
          </a:p>
        </p:txBody>
      </p:sp>
      <p:sp>
        <p:nvSpPr>
          <p:cNvPr id="9" name="Subtitle 8"/>
          <p:cNvSpPr>
            <a:spLocks noGrp="1"/>
          </p:cNvSpPr>
          <p:nvPr>
            <p:ph type="subTitle" idx="1"/>
          </p:nvPr>
        </p:nvSpPr>
        <p:spPr>
          <a:xfrm>
            <a:off x="1371600" y="2114550"/>
            <a:ext cx="6400800" cy="1314450"/>
          </a:xfrm>
        </p:spPr>
        <p:txBody>
          <a:bodyPr/>
          <a:lstStyle>
            <a:lvl1pPr marL="0" indent="0" algn="ctr">
              <a:buNone/>
              <a:defRPr sz="1200" b="1" cap="all" spc="188" baseline="0">
                <a:solidFill>
                  <a:schemeClr val="tx2"/>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en-US"/>
              <a:t>Click to edit Master subtitle style</a:t>
            </a:r>
          </a:p>
        </p:txBody>
      </p:sp>
      <p:sp>
        <p:nvSpPr>
          <p:cNvPr id="8" name="Title 7"/>
          <p:cNvSpPr>
            <a:spLocks noGrp="1"/>
          </p:cNvSpPr>
          <p:nvPr>
            <p:ph type="ctrTitle"/>
          </p:nvPr>
        </p:nvSpPr>
        <p:spPr>
          <a:xfrm>
            <a:off x="685800" y="285750"/>
            <a:ext cx="7772400" cy="1314450"/>
          </a:xfrm>
        </p:spPr>
        <p:txBody>
          <a:bodyPr/>
          <a:lstStyle>
            <a:lvl1pPr>
              <a:defRPr sz="3150">
                <a:solidFill>
                  <a:schemeClr val="accent1"/>
                </a:solidFill>
              </a:defRPr>
            </a:lvl1pPr>
          </a:lstStyle>
          <a:p>
            <a:r>
              <a:rPr lang="en-US"/>
              <a:t>Click to edit Master title style</a:t>
            </a:r>
          </a:p>
        </p:txBody>
      </p:sp>
      <p:sp>
        <p:nvSpPr>
          <p:cNvPr id="15" name="Date Placeholder 27">
            <a:extLst>
              <a:ext uri="{FF2B5EF4-FFF2-40B4-BE49-F238E27FC236}">
                <a16:creationId xmlns:a16="http://schemas.microsoft.com/office/drawing/2014/main" id="{C27D1273-8043-48D3-812F-BA80421B5E50}"/>
              </a:ext>
            </a:extLst>
          </p:cNvPr>
          <p:cNvSpPr>
            <a:spLocks noGrp="1"/>
          </p:cNvSpPr>
          <p:nvPr>
            <p:ph type="dt" sz="half" idx="10"/>
          </p:nvPr>
        </p:nvSpPr>
        <p:spPr/>
        <p:txBody>
          <a:bodyPr/>
          <a:lstStyle>
            <a:lvl1pPr>
              <a:defRPr/>
            </a:lvl1pPr>
          </a:lstStyle>
          <a:p>
            <a:pPr>
              <a:defRPr/>
            </a:pPr>
            <a:fld id="{3089C0A2-793C-4003-A04F-DA55A4416612}" type="datetimeFigureOut">
              <a:rPr lang="en-US"/>
              <a:pPr>
                <a:defRPr/>
              </a:pPr>
              <a:t>4/6/2021</a:t>
            </a:fld>
            <a:endParaRPr lang="en-US"/>
          </a:p>
        </p:txBody>
      </p:sp>
      <p:sp>
        <p:nvSpPr>
          <p:cNvPr id="16" name="Footer Placeholder 16">
            <a:extLst>
              <a:ext uri="{FF2B5EF4-FFF2-40B4-BE49-F238E27FC236}">
                <a16:creationId xmlns:a16="http://schemas.microsoft.com/office/drawing/2014/main" id="{4C6F0E98-BEDE-4D1F-AF06-1C943F6F74F7}"/>
              </a:ext>
            </a:extLst>
          </p:cNvPr>
          <p:cNvSpPr>
            <a:spLocks noGrp="1"/>
          </p:cNvSpPr>
          <p:nvPr>
            <p:ph type="ftr" sz="quarter" idx="11"/>
          </p:nvPr>
        </p:nvSpPr>
        <p:spPr/>
        <p:txBody>
          <a:bodyPr/>
          <a:lstStyle>
            <a:lvl1pPr>
              <a:defRPr/>
            </a:lvl1pPr>
          </a:lstStyle>
          <a:p>
            <a:pPr>
              <a:defRPr/>
            </a:pPr>
            <a:endParaRPr lang="en-US"/>
          </a:p>
        </p:txBody>
      </p:sp>
      <p:sp>
        <p:nvSpPr>
          <p:cNvPr id="17" name="Slide Number Placeholder 28">
            <a:extLst>
              <a:ext uri="{FF2B5EF4-FFF2-40B4-BE49-F238E27FC236}">
                <a16:creationId xmlns:a16="http://schemas.microsoft.com/office/drawing/2014/main" id="{AC86CB11-1499-4E81-A89E-CF9A218D8EAE}"/>
              </a:ext>
            </a:extLst>
          </p:cNvPr>
          <p:cNvSpPr>
            <a:spLocks noGrp="1"/>
          </p:cNvSpPr>
          <p:nvPr>
            <p:ph type="sldNum" sz="quarter" idx="12"/>
          </p:nvPr>
        </p:nvSpPr>
        <p:spPr>
          <a:xfrm>
            <a:off x="4343400" y="1649016"/>
            <a:ext cx="457200" cy="330994"/>
          </a:xfrm>
        </p:spPr>
        <p:txBody>
          <a:bodyPr/>
          <a:lstStyle>
            <a:lvl1pPr>
              <a:defRPr/>
            </a:lvl1pPr>
          </a:lstStyle>
          <a:p>
            <a:fld id="{DBCCFFC8-4D06-46D0-B49F-1F3D88FA4937}" type="slidenum">
              <a:rPr lang="en-US" altLang="en-US"/>
              <a:pPr/>
              <a:t>‹#›</a:t>
            </a:fld>
            <a:endParaRPr lang="en-US" altLang="en-US"/>
          </a:p>
        </p:txBody>
      </p:sp>
    </p:spTree>
    <p:extLst>
      <p:ext uri="{BB962C8B-B14F-4D97-AF65-F5344CB8AC3E}">
        <p14:creationId xmlns:p14="http://schemas.microsoft.com/office/powerpoint/2010/main" val="32855424"/>
      </p:ext>
    </p:extLst>
  </p:cSld>
  <p:clrMapOvr>
    <a:overrideClrMapping bg1="lt1" tx1="dk1" bg2="lt2" tx2="dk2" accent1="accent1" accent2="accent2" accent3="accent3" accent4="accent4" accent5="accent5" accent6="accent6" hlink="hlink" folHlink="folHlink"/>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145286"/>
            <a:ext cx="850392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D70789-A6D1-4E5F-B9F1-DE244A928760}"/>
              </a:ext>
            </a:extLst>
          </p:cNvPr>
          <p:cNvSpPr>
            <a:spLocks noGrp="1"/>
          </p:cNvSpPr>
          <p:nvPr>
            <p:ph type="dt" sz="half" idx="10"/>
          </p:nvPr>
        </p:nvSpPr>
        <p:spPr/>
        <p:txBody>
          <a:bodyPr/>
          <a:lstStyle>
            <a:lvl1pPr>
              <a:defRPr/>
            </a:lvl1pPr>
          </a:lstStyle>
          <a:p>
            <a:pPr>
              <a:defRPr/>
            </a:pPr>
            <a:fld id="{08E1AB39-AD19-41EF-B8A9-425B271ACB93}" type="datetimeFigureOut">
              <a:rPr lang="en-US"/>
              <a:pPr>
                <a:defRPr/>
              </a:pPr>
              <a:t>4/6/2021</a:t>
            </a:fld>
            <a:endParaRPr lang="en-US"/>
          </a:p>
        </p:txBody>
      </p:sp>
      <p:sp>
        <p:nvSpPr>
          <p:cNvPr id="5" name="Footer Placeholder 4">
            <a:extLst>
              <a:ext uri="{FF2B5EF4-FFF2-40B4-BE49-F238E27FC236}">
                <a16:creationId xmlns:a16="http://schemas.microsoft.com/office/drawing/2014/main" id="{C7533985-30F9-4057-9D7C-0D2AFFC5B6A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796BE98-FAF5-4DB5-8977-D802FAA47CC0}"/>
              </a:ext>
            </a:extLst>
          </p:cNvPr>
          <p:cNvSpPr>
            <a:spLocks noGrp="1"/>
          </p:cNvSpPr>
          <p:nvPr>
            <p:ph type="sldNum" sz="quarter" idx="12"/>
          </p:nvPr>
        </p:nvSpPr>
        <p:spPr>
          <a:xfrm>
            <a:off x="4362450" y="770335"/>
            <a:ext cx="457200" cy="330994"/>
          </a:xfrm>
        </p:spPr>
        <p:txBody>
          <a:bodyPr/>
          <a:lstStyle>
            <a:lvl1pPr>
              <a:defRPr/>
            </a:lvl1pPr>
          </a:lstStyle>
          <a:p>
            <a:fld id="{891FC6CD-F20D-4BA8-8EA8-C0F32F0D1390}" type="slidenum">
              <a:rPr lang="en-US" altLang="en-US"/>
              <a:pPr/>
              <a:t>‹#›</a:t>
            </a:fld>
            <a:endParaRPr lang="en-US" altLang="en-US"/>
          </a:p>
        </p:txBody>
      </p:sp>
    </p:spTree>
    <p:extLst>
      <p:ext uri="{BB962C8B-B14F-4D97-AF65-F5344CB8AC3E}">
        <p14:creationId xmlns:p14="http://schemas.microsoft.com/office/powerpoint/2010/main" val="933241687"/>
      </p:ext>
    </p:extLst>
  </p:cSld>
  <p:clrMapOvr>
    <a:overrideClrMapping bg1="lt1" tx1="dk1" bg2="lt2" tx2="dk2" accent1="accent1" accent2="accent2" accent3="accent3" accent4="accent4" accent5="accent5" accent6="accent6" hlink="hlink" folHlink="folHlink"/>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8BDAB59C-465E-4CB3-BEFD-15479483C0CA}"/>
              </a:ext>
            </a:extLst>
          </p:cNvPr>
          <p:cNvSpPr>
            <a:spLocks noChangeArrowheads="1"/>
          </p:cNvSpPr>
          <p:nvPr/>
        </p:nvSpPr>
        <p:spPr bwMode="white">
          <a:xfrm>
            <a:off x="0" y="0"/>
            <a:ext cx="152400" cy="51435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050">
              <a:solidFill>
                <a:srgbClr val="000000"/>
              </a:solidFill>
              <a:latin typeface="Georgia" panose="02040502050405020303" pitchFamily="18" charset="0"/>
            </a:endParaRPr>
          </a:p>
        </p:txBody>
      </p:sp>
      <p:sp>
        <p:nvSpPr>
          <p:cNvPr id="5" name="Rectangle 20">
            <a:extLst>
              <a:ext uri="{FF2B5EF4-FFF2-40B4-BE49-F238E27FC236}">
                <a16:creationId xmlns:a16="http://schemas.microsoft.com/office/drawing/2014/main" id="{D6ABD60B-D8AB-413F-AB89-F71F2B262591}"/>
              </a:ext>
            </a:extLst>
          </p:cNvPr>
          <p:cNvSpPr>
            <a:spLocks noChangeArrowheads="1"/>
          </p:cNvSpPr>
          <p:nvPr/>
        </p:nvSpPr>
        <p:spPr bwMode="white">
          <a:xfrm>
            <a:off x="0" y="5029200"/>
            <a:ext cx="9144000" cy="1143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050">
              <a:solidFill>
                <a:srgbClr val="000000"/>
              </a:solidFill>
              <a:latin typeface="Georgia" panose="02040502050405020303" pitchFamily="18" charset="0"/>
            </a:endParaRPr>
          </a:p>
        </p:txBody>
      </p:sp>
      <p:sp>
        <p:nvSpPr>
          <p:cNvPr id="6" name="Rectangle 21">
            <a:extLst>
              <a:ext uri="{FF2B5EF4-FFF2-40B4-BE49-F238E27FC236}">
                <a16:creationId xmlns:a16="http://schemas.microsoft.com/office/drawing/2014/main" id="{5CE51F82-D5AE-40B7-839D-FC640C0BEFA3}"/>
              </a:ext>
            </a:extLst>
          </p:cNvPr>
          <p:cNvSpPr>
            <a:spLocks noChangeArrowheads="1"/>
          </p:cNvSpPr>
          <p:nvPr/>
        </p:nvSpPr>
        <p:spPr bwMode="white">
          <a:xfrm>
            <a:off x="0" y="0"/>
            <a:ext cx="9144000" cy="1143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050">
              <a:solidFill>
                <a:srgbClr val="000000"/>
              </a:solidFill>
              <a:latin typeface="Georgia" panose="02040502050405020303" pitchFamily="18" charset="0"/>
            </a:endParaRPr>
          </a:p>
        </p:txBody>
      </p:sp>
      <p:sp>
        <p:nvSpPr>
          <p:cNvPr id="7" name="Rectangle 23">
            <a:extLst>
              <a:ext uri="{FF2B5EF4-FFF2-40B4-BE49-F238E27FC236}">
                <a16:creationId xmlns:a16="http://schemas.microsoft.com/office/drawing/2014/main" id="{BF987973-21BC-46E8-AF9E-93B9DCC350B1}"/>
              </a:ext>
            </a:extLst>
          </p:cNvPr>
          <p:cNvSpPr>
            <a:spLocks noChangeArrowheads="1"/>
          </p:cNvSpPr>
          <p:nvPr/>
        </p:nvSpPr>
        <p:spPr bwMode="white">
          <a:xfrm>
            <a:off x="8991600" y="14288"/>
            <a:ext cx="152400" cy="51435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050">
              <a:solidFill>
                <a:srgbClr val="000000"/>
              </a:solidFill>
              <a:latin typeface="Georgia" panose="02040502050405020303" pitchFamily="18" charset="0"/>
            </a:endParaRPr>
          </a:p>
        </p:txBody>
      </p:sp>
      <p:sp>
        <p:nvSpPr>
          <p:cNvPr id="8" name="Rectangle 24">
            <a:extLst>
              <a:ext uri="{FF2B5EF4-FFF2-40B4-BE49-F238E27FC236}">
                <a16:creationId xmlns:a16="http://schemas.microsoft.com/office/drawing/2014/main" id="{0BA5F4D3-3FE1-42B2-8DE1-D419FB33A64A}"/>
              </a:ext>
            </a:extLst>
          </p:cNvPr>
          <p:cNvSpPr>
            <a:spLocks noChangeArrowheads="1"/>
          </p:cNvSpPr>
          <p:nvPr/>
        </p:nvSpPr>
        <p:spPr bwMode="white">
          <a:xfrm>
            <a:off x="152400" y="1714500"/>
            <a:ext cx="8832850" cy="2286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050">
              <a:solidFill>
                <a:srgbClr val="000000"/>
              </a:solidFill>
              <a:latin typeface="Georgia" panose="02040502050405020303" pitchFamily="18" charset="0"/>
            </a:endParaRPr>
          </a:p>
        </p:txBody>
      </p:sp>
      <p:sp>
        <p:nvSpPr>
          <p:cNvPr id="9" name="Rectangle 25">
            <a:extLst>
              <a:ext uri="{FF2B5EF4-FFF2-40B4-BE49-F238E27FC236}">
                <a16:creationId xmlns:a16="http://schemas.microsoft.com/office/drawing/2014/main" id="{C4C51072-8C2A-45EB-81F5-C3FCBB2AD182}"/>
              </a:ext>
            </a:extLst>
          </p:cNvPr>
          <p:cNvSpPr>
            <a:spLocks noChangeArrowheads="1"/>
          </p:cNvSpPr>
          <p:nvPr/>
        </p:nvSpPr>
        <p:spPr bwMode="auto">
          <a:xfrm>
            <a:off x="155575" y="107156"/>
            <a:ext cx="8832850" cy="1604963"/>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050">
              <a:solidFill>
                <a:srgbClr val="000000"/>
              </a:solidFill>
              <a:latin typeface="Georgia" panose="02040502050405020303" pitchFamily="18" charset="0"/>
            </a:endParaRPr>
          </a:p>
        </p:txBody>
      </p:sp>
      <p:sp>
        <p:nvSpPr>
          <p:cNvPr id="10" name="Rectangle 9">
            <a:extLst>
              <a:ext uri="{FF2B5EF4-FFF2-40B4-BE49-F238E27FC236}">
                <a16:creationId xmlns:a16="http://schemas.microsoft.com/office/drawing/2014/main" id="{CBB0CD09-ED27-4488-B893-148A150BCC5E}"/>
              </a:ext>
            </a:extLst>
          </p:cNvPr>
          <p:cNvSpPr>
            <a:spLocks noChangeArrowheads="1"/>
          </p:cNvSpPr>
          <p:nvPr/>
        </p:nvSpPr>
        <p:spPr bwMode="auto">
          <a:xfrm>
            <a:off x="146050" y="4793457"/>
            <a:ext cx="8832850" cy="23217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050">
              <a:solidFill>
                <a:prstClr val="black"/>
              </a:solidFill>
              <a:latin typeface="Georgia"/>
            </a:endParaRPr>
          </a:p>
        </p:txBody>
      </p:sp>
      <p:sp>
        <p:nvSpPr>
          <p:cNvPr id="11" name="Rectangle 10">
            <a:extLst>
              <a:ext uri="{FF2B5EF4-FFF2-40B4-BE49-F238E27FC236}">
                <a16:creationId xmlns:a16="http://schemas.microsoft.com/office/drawing/2014/main" id="{12814274-BBE4-4687-B817-2007ADE9AD99}"/>
              </a:ext>
            </a:extLst>
          </p:cNvPr>
          <p:cNvSpPr>
            <a:spLocks noChangeArrowheads="1"/>
          </p:cNvSpPr>
          <p:nvPr/>
        </p:nvSpPr>
        <p:spPr bwMode="auto">
          <a:xfrm>
            <a:off x="152400" y="114300"/>
            <a:ext cx="8832850" cy="491013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050" dirty="0">
              <a:solidFill>
                <a:prstClr val="black"/>
              </a:solidFill>
              <a:latin typeface="Georgia"/>
            </a:endParaRPr>
          </a:p>
        </p:txBody>
      </p:sp>
      <p:sp>
        <p:nvSpPr>
          <p:cNvPr id="12" name="Straight Connector 11">
            <a:extLst>
              <a:ext uri="{FF2B5EF4-FFF2-40B4-BE49-F238E27FC236}">
                <a16:creationId xmlns:a16="http://schemas.microsoft.com/office/drawing/2014/main" id="{2117D93A-AE6A-47F2-AD73-34973B53AA04}"/>
              </a:ext>
            </a:extLst>
          </p:cNvPr>
          <p:cNvSpPr>
            <a:spLocks noChangeShapeType="1"/>
          </p:cNvSpPr>
          <p:nvPr/>
        </p:nvSpPr>
        <p:spPr bwMode="auto">
          <a:xfrm>
            <a:off x="152400" y="18288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050">
              <a:solidFill>
                <a:prstClr val="black"/>
              </a:solidFill>
              <a:latin typeface="Georgia"/>
            </a:endParaRPr>
          </a:p>
        </p:txBody>
      </p:sp>
      <p:sp>
        <p:nvSpPr>
          <p:cNvPr id="13" name="Oval 12">
            <a:extLst>
              <a:ext uri="{FF2B5EF4-FFF2-40B4-BE49-F238E27FC236}">
                <a16:creationId xmlns:a16="http://schemas.microsoft.com/office/drawing/2014/main" id="{160743E8-C21C-4FD6-9E86-63F9201601C5}"/>
              </a:ext>
            </a:extLst>
          </p:cNvPr>
          <p:cNvSpPr/>
          <p:nvPr/>
        </p:nvSpPr>
        <p:spPr>
          <a:xfrm>
            <a:off x="4267200" y="1585913"/>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a:solidFill>
                <a:prstClr val="white"/>
              </a:solidFill>
            </a:endParaRPr>
          </a:p>
        </p:txBody>
      </p:sp>
      <p:sp>
        <p:nvSpPr>
          <p:cNvPr id="14" name="Oval 13">
            <a:extLst>
              <a:ext uri="{FF2B5EF4-FFF2-40B4-BE49-F238E27FC236}">
                <a16:creationId xmlns:a16="http://schemas.microsoft.com/office/drawing/2014/main" id="{1500E20A-6D66-44FC-9A71-4DFDB93E91AA}"/>
              </a:ext>
            </a:extLst>
          </p:cNvPr>
          <p:cNvSpPr/>
          <p:nvPr/>
        </p:nvSpPr>
        <p:spPr>
          <a:xfrm>
            <a:off x="4362450" y="1657350"/>
            <a:ext cx="419100" cy="315516"/>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a:solidFill>
                <a:prstClr val="white"/>
              </a:solidFill>
            </a:endParaRPr>
          </a:p>
        </p:txBody>
      </p:sp>
      <p:sp>
        <p:nvSpPr>
          <p:cNvPr id="3" name="Text Placeholder 2"/>
          <p:cNvSpPr>
            <a:spLocks noGrp="1"/>
          </p:cNvSpPr>
          <p:nvPr>
            <p:ph type="body" idx="1"/>
          </p:nvPr>
        </p:nvSpPr>
        <p:spPr>
          <a:xfrm>
            <a:off x="1368426" y="2057400"/>
            <a:ext cx="6480174" cy="1254919"/>
          </a:xfrm>
        </p:spPr>
        <p:txBody>
          <a:bodyPr/>
          <a:lstStyle>
            <a:lvl1pPr marL="0" indent="0" algn="ctr">
              <a:buNone/>
              <a:defRPr sz="1200" b="1" cap="all" spc="188" baseline="0">
                <a:solidFill>
                  <a:schemeClr val="tx2"/>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722313" y="400050"/>
            <a:ext cx="7772400" cy="1143000"/>
          </a:xfrm>
        </p:spPr>
        <p:txBody>
          <a:bodyPr/>
          <a:lstStyle>
            <a:lvl1pPr algn="ctr">
              <a:buNone/>
              <a:defRPr sz="3150" b="0" cap="none" baseline="0">
                <a:solidFill>
                  <a:srgbClr val="FFFFFF"/>
                </a:solidFill>
              </a:defRPr>
            </a:lvl1pPr>
          </a:lstStyle>
          <a:p>
            <a:r>
              <a:rPr lang="en-US"/>
              <a:t>Click to edit Master title style</a:t>
            </a:r>
          </a:p>
        </p:txBody>
      </p:sp>
      <p:sp>
        <p:nvSpPr>
          <p:cNvPr id="15" name="Footer Placeholder 4">
            <a:extLst>
              <a:ext uri="{FF2B5EF4-FFF2-40B4-BE49-F238E27FC236}">
                <a16:creationId xmlns:a16="http://schemas.microsoft.com/office/drawing/2014/main" id="{76476FE2-8707-4497-A0C4-E264557E940A}"/>
              </a:ext>
            </a:extLst>
          </p:cNvPr>
          <p:cNvSpPr>
            <a:spLocks noGrp="1"/>
          </p:cNvSpPr>
          <p:nvPr>
            <p:ph type="ftr" sz="quarter" idx="10"/>
          </p:nvPr>
        </p:nvSpPr>
        <p:spPr/>
        <p:txBody>
          <a:bodyPr/>
          <a:lstStyle>
            <a:lvl1pPr>
              <a:defRPr/>
            </a:lvl1pPr>
          </a:lstStyle>
          <a:p>
            <a:pPr>
              <a:defRPr/>
            </a:pPr>
            <a:endParaRPr lang="en-US"/>
          </a:p>
        </p:txBody>
      </p:sp>
      <p:sp>
        <p:nvSpPr>
          <p:cNvPr id="16" name="Date Placeholder 3">
            <a:extLst>
              <a:ext uri="{FF2B5EF4-FFF2-40B4-BE49-F238E27FC236}">
                <a16:creationId xmlns:a16="http://schemas.microsoft.com/office/drawing/2014/main" id="{3410A668-70B1-450C-85C3-B36C46C9E223}"/>
              </a:ext>
            </a:extLst>
          </p:cNvPr>
          <p:cNvSpPr>
            <a:spLocks noGrp="1"/>
          </p:cNvSpPr>
          <p:nvPr>
            <p:ph type="dt" sz="half" idx="11"/>
          </p:nvPr>
        </p:nvSpPr>
        <p:spPr/>
        <p:txBody>
          <a:bodyPr/>
          <a:lstStyle>
            <a:lvl1pPr>
              <a:defRPr/>
            </a:lvl1pPr>
          </a:lstStyle>
          <a:p>
            <a:pPr>
              <a:defRPr/>
            </a:pPr>
            <a:fld id="{5C8944AD-318A-437E-BE4B-930D36AD189A}" type="datetimeFigureOut">
              <a:rPr lang="en-US"/>
              <a:pPr>
                <a:defRPr/>
              </a:pPr>
              <a:t>4/6/2021</a:t>
            </a:fld>
            <a:endParaRPr lang="en-US"/>
          </a:p>
        </p:txBody>
      </p:sp>
      <p:sp>
        <p:nvSpPr>
          <p:cNvPr id="17" name="Slide Number Placeholder 5">
            <a:extLst>
              <a:ext uri="{FF2B5EF4-FFF2-40B4-BE49-F238E27FC236}">
                <a16:creationId xmlns:a16="http://schemas.microsoft.com/office/drawing/2014/main" id="{5F056B89-399C-40ED-A34F-27FFC052E9EE}"/>
              </a:ext>
            </a:extLst>
          </p:cNvPr>
          <p:cNvSpPr>
            <a:spLocks noGrp="1"/>
          </p:cNvSpPr>
          <p:nvPr>
            <p:ph type="sldNum" sz="quarter" idx="12"/>
          </p:nvPr>
        </p:nvSpPr>
        <p:spPr>
          <a:xfrm>
            <a:off x="4343400" y="1649016"/>
            <a:ext cx="457200" cy="330994"/>
          </a:xfrm>
        </p:spPr>
        <p:txBody>
          <a:bodyPr/>
          <a:lstStyle>
            <a:lvl1pPr>
              <a:defRPr/>
            </a:lvl1pPr>
          </a:lstStyle>
          <a:p>
            <a:fld id="{104DF4AD-19D7-4755-8099-592BAFF1A282}" type="slidenum">
              <a:rPr lang="en-US" altLang="en-US"/>
              <a:pPr/>
              <a:t>‹#›</a:t>
            </a:fld>
            <a:endParaRPr lang="en-US" altLang="en-US"/>
          </a:p>
        </p:txBody>
      </p:sp>
    </p:spTree>
    <p:extLst>
      <p:ext uri="{BB962C8B-B14F-4D97-AF65-F5344CB8AC3E}">
        <p14:creationId xmlns:p14="http://schemas.microsoft.com/office/powerpoint/2010/main" val="1657757618"/>
      </p:ext>
    </p:extLst>
  </p:cSld>
  <p:clrMapOvr>
    <a:overrideClrMapping bg1="lt1" tx1="dk1" bg2="lt2" tx2="dk2" accent1="accent1" accent2="accent2" accent3="accent3" accent4="accent4" accent5="accent5" accent6="accent6" hlink="hlink" folHlink="folHlink"/>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2"/>
        </a:solidFill>
        <a:effectLst/>
      </p:bgPr>
    </p:bg>
    <p:spTree>
      <p:nvGrpSpPr>
        <p:cNvPr id="1" name=""/>
        <p:cNvGrpSpPr/>
        <p:nvPr/>
      </p:nvGrpSpPr>
      <p:grpSpPr>
        <a:xfrm>
          <a:off x="0" y="0"/>
          <a:ext cx="0" cy="0"/>
          <a:chOff x="0" y="0"/>
          <a:chExt cx="0" cy="0"/>
        </a:xfrm>
      </p:grpSpPr>
      <p:sp>
        <p:nvSpPr>
          <p:cNvPr id="5" name="Straight Connector 19">
            <a:extLst>
              <a:ext uri="{FF2B5EF4-FFF2-40B4-BE49-F238E27FC236}">
                <a16:creationId xmlns:a16="http://schemas.microsoft.com/office/drawing/2014/main" id="{4F938A17-8544-41D6-894A-2E00E16BABE3}"/>
              </a:ext>
            </a:extLst>
          </p:cNvPr>
          <p:cNvSpPr>
            <a:spLocks noChangeShapeType="1"/>
          </p:cNvSpPr>
          <p:nvPr/>
        </p:nvSpPr>
        <p:spPr bwMode="auto">
          <a:xfrm flipV="1">
            <a:off x="4562476" y="1182291"/>
            <a:ext cx="9525" cy="3613547"/>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en-US" sz="1050"/>
          </a:p>
        </p:txBody>
      </p:sp>
      <p:sp>
        <p:nvSpPr>
          <p:cNvPr id="2" name="Title 1"/>
          <p:cNvSpPr>
            <a:spLocks noGrp="1"/>
          </p:cNvSpPr>
          <p:nvPr>
            <p:ph type="title"/>
          </p:nvPr>
        </p:nvSpPr>
        <p:spPr>
          <a:xfrm>
            <a:off x="301752" y="171450"/>
            <a:ext cx="8534400" cy="569214"/>
          </a:xfrm>
        </p:spPr>
        <p:txBody>
          <a:bodyPr/>
          <a:lstStyle/>
          <a:p>
            <a:r>
              <a:rPr lang="en-US"/>
              <a:t>Click to edit Master title style</a:t>
            </a:r>
          </a:p>
        </p:txBody>
      </p:sp>
      <p:sp>
        <p:nvSpPr>
          <p:cNvPr id="10" name="Content Placeholder 9"/>
          <p:cNvSpPr>
            <a:spLocks noGrp="1"/>
          </p:cNvSpPr>
          <p:nvPr>
            <p:ph sz="half" idx="1"/>
          </p:nvPr>
        </p:nvSpPr>
        <p:spPr>
          <a:xfrm>
            <a:off x="301752" y="1028700"/>
            <a:ext cx="4038600" cy="3511296"/>
          </a:xfrm>
        </p:spPr>
        <p:txBody>
          <a:bodyPr/>
          <a:lstStyle>
            <a:lvl1pPr>
              <a:defRPr sz="1875"/>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half" idx="2"/>
          </p:nvPr>
        </p:nvSpPr>
        <p:spPr>
          <a:xfrm>
            <a:off x="4800600" y="1028700"/>
            <a:ext cx="4038600" cy="3511296"/>
          </a:xfrm>
        </p:spPr>
        <p:txBody>
          <a:bodyPr/>
          <a:lstStyle>
            <a:lvl1pPr>
              <a:defRPr sz="1875"/>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a:extLst>
              <a:ext uri="{FF2B5EF4-FFF2-40B4-BE49-F238E27FC236}">
                <a16:creationId xmlns:a16="http://schemas.microsoft.com/office/drawing/2014/main" id="{1B197997-C449-4B3E-BD07-176D08D0F1A4}"/>
              </a:ext>
            </a:extLst>
          </p:cNvPr>
          <p:cNvSpPr>
            <a:spLocks noGrp="1"/>
          </p:cNvSpPr>
          <p:nvPr>
            <p:ph type="dt" sz="half" idx="10"/>
          </p:nvPr>
        </p:nvSpPr>
        <p:spPr>
          <a:xfrm>
            <a:off x="5791201" y="4807744"/>
            <a:ext cx="3044825" cy="273844"/>
          </a:xfrm>
        </p:spPr>
        <p:txBody>
          <a:bodyPr/>
          <a:lstStyle>
            <a:lvl1pPr>
              <a:defRPr/>
            </a:lvl1pPr>
          </a:lstStyle>
          <a:p>
            <a:pPr>
              <a:defRPr/>
            </a:pPr>
            <a:fld id="{BD9C81F1-42E0-41B2-89D8-469BEE02DC74}" type="datetimeFigureOut">
              <a:rPr lang="en-US"/>
              <a:pPr>
                <a:defRPr/>
              </a:pPr>
              <a:t>4/6/2021</a:t>
            </a:fld>
            <a:endParaRPr lang="en-US"/>
          </a:p>
        </p:txBody>
      </p:sp>
      <p:sp>
        <p:nvSpPr>
          <p:cNvPr id="7" name="Footer Placeholder 5">
            <a:extLst>
              <a:ext uri="{FF2B5EF4-FFF2-40B4-BE49-F238E27FC236}">
                <a16:creationId xmlns:a16="http://schemas.microsoft.com/office/drawing/2014/main" id="{23B4E016-8504-42C1-B4B5-85255D9AB2FA}"/>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4ADA8E1E-52C4-4EFE-B3B9-063421DE03AD}"/>
              </a:ext>
            </a:extLst>
          </p:cNvPr>
          <p:cNvSpPr>
            <a:spLocks noGrp="1"/>
          </p:cNvSpPr>
          <p:nvPr>
            <p:ph type="sldNum" sz="quarter" idx="12"/>
          </p:nvPr>
        </p:nvSpPr>
        <p:spPr/>
        <p:txBody>
          <a:bodyPr/>
          <a:lstStyle>
            <a:lvl1pPr>
              <a:defRPr/>
            </a:lvl1pPr>
          </a:lstStyle>
          <a:p>
            <a:fld id="{A134706F-5586-4E16-86F1-373F228DA9DF}" type="slidenum">
              <a:rPr lang="en-US" altLang="en-US"/>
              <a:pPr/>
              <a:t>‹#›</a:t>
            </a:fld>
            <a:endParaRPr lang="en-US" altLang="en-US"/>
          </a:p>
        </p:txBody>
      </p:sp>
    </p:spTree>
    <p:extLst>
      <p:ext uri="{BB962C8B-B14F-4D97-AF65-F5344CB8AC3E}">
        <p14:creationId xmlns:p14="http://schemas.microsoft.com/office/powerpoint/2010/main" val="2987909264"/>
      </p:ext>
    </p:extLst>
  </p:cSld>
  <p:clrMapOvr>
    <a:overrideClrMapping bg1="lt1" tx1="dk1" bg2="lt2" tx2="dk2" accent1="accent1" accent2="accent2" accent3="accent3" accent4="accent4" accent5="accent5" accent6="accent6" hlink="hlink" folHlink="folHlink"/>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Pr>
        <a:solidFill>
          <a:schemeClr val="bg2"/>
        </a:solidFill>
        <a:effectLst/>
      </p:bgPr>
    </p:bg>
    <p:spTree>
      <p:nvGrpSpPr>
        <p:cNvPr id="1" name=""/>
        <p:cNvGrpSpPr/>
        <p:nvPr/>
      </p:nvGrpSpPr>
      <p:grpSpPr>
        <a:xfrm>
          <a:off x="0" y="0"/>
          <a:ext cx="0" cy="0"/>
          <a:chOff x="0" y="0"/>
          <a:chExt cx="0" cy="0"/>
        </a:xfrm>
      </p:grpSpPr>
      <p:sp>
        <p:nvSpPr>
          <p:cNvPr id="7" name="Straight Connector 19">
            <a:extLst>
              <a:ext uri="{FF2B5EF4-FFF2-40B4-BE49-F238E27FC236}">
                <a16:creationId xmlns:a16="http://schemas.microsoft.com/office/drawing/2014/main" id="{9BFBF4D9-EC8D-4517-87BF-EB42C4363678}"/>
              </a:ext>
            </a:extLst>
          </p:cNvPr>
          <p:cNvSpPr>
            <a:spLocks noChangeShapeType="1"/>
          </p:cNvSpPr>
          <p:nvPr/>
        </p:nvSpPr>
        <p:spPr bwMode="auto">
          <a:xfrm flipV="1">
            <a:off x="4572000" y="1650207"/>
            <a:ext cx="0" cy="3140869"/>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en-US" sz="1050"/>
          </a:p>
        </p:txBody>
      </p:sp>
      <p:sp>
        <p:nvSpPr>
          <p:cNvPr id="8" name="Rectangle 20">
            <a:extLst>
              <a:ext uri="{FF2B5EF4-FFF2-40B4-BE49-F238E27FC236}">
                <a16:creationId xmlns:a16="http://schemas.microsoft.com/office/drawing/2014/main" id="{B43F7A98-5C09-45D1-9DC9-D74FD76CC0A7}"/>
              </a:ext>
            </a:extLst>
          </p:cNvPr>
          <p:cNvSpPr>
            <a:spLocks noChangeArrowheads="1"/>
          </p:cNvSpPr>
          <p:nvPr/>
        </p:nvSpPr>
        <p:spPr bwMode="white">
          <a:xfrm>
            <a:off x="0" y="0"/>
            <a:ext cx="9144000" cy="108585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050">
              <a:solidFill>
                <a:srgbClr val="000000"/>
              </a:solidFill>
              <a:latin typeface="Georgia" panose="02040502050405020303" pitchFamily="18" charset="0"/>
            </a:endParaRPr>
          </a:p>
        </p:txBody>
      </p:sp>
      <p:sp>
        <p:nvSpPr>
          <p:cNvPr id="9" name="Rectangle 21">
            <a:extLst>
              <a:ext uri="{FF2B5EF4-FFF2-40B4-BE49-F238E27FC236}">
                <a16:creationId xmlns:a16="http://schemas.microsoft.com/office/drawing/2014/main" id="{BEF70886-BA32-47C5-B12D-C7C3577B9976}"/>
              </a:ext>
            </a:extLst>
          </p:cNvPr>
          <p:cNvSpPr>
            <a:spLocks noChangeArrowheads="1"/>
          </p:cNvSpPr>
          <p:nvPr/>
        </p:nvSpPr>
        <p:spPr bwMode="white">
          <a:xfrm>
            <a:off x="0" y="5029200"/>
            <a:ext cx="9144000" cy="1143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050">
              <a:solidFill>
                <a:srgbClr val="000000"/>
              </a:solidFill>
              <a:latin typeface="Georgia" panose="02040502050405020303" pitchFamily="18" charset="0"/>
            </a:endParaRPr>
          </a:p>
        </p:txBody>
      </p:sp>
      <p:sp>
        <p:nvSpPr>
          <p:cNvPr id="10" name="Rectangle 23">
            <a:extLst>
              <a:ext uri="{FF2B5EF4-FFF2-40B4-BE49-F238E27FC236}">
                <a16:creationId xmlns:a16="http://schemas.microsoft.com/office/drawing/2014/main" id="{55B47E47-CBFB-4830-8F61-75E072E33F8E}"/>
              </a:ext>
            </a:extLst>
          </p:cNvPr>
          <p:cNvSpPr>
            <a:spLocks noChangeArrowheads="1"/>
          </p:cNvSpPr>
          <p:nvPr/>
        </p:nvSpPr>
        <p:spPr bwMode="white">
          <a:xfrm>
            <a:off x="0" y="0"/>
            <a:ext cx="152400" cy="51435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050">
              <a:solidFill>
                <a:srgbClr val="000000"/>
              </a:solidFill>
              <a:latin typeface="Georgia" panose="02040502050405020303" pitchFamily="18" charset="0"/>
            </a:endParaRPr>
          </a:p>
        </p:txBody>
      </p:sp>
      <p:sp>
        <p:nvSpPr>
          <p:cNvPr id="11" name="Rectangle 24">
            <a:extLst>
              <a:ext uri="{FF2B5EF4-FFF2-40B4-BE49-F238E27FC236}">
                <a16:creationId xmlns:a16="http://schemas.microsoft.com/office/drawing/2014/main" id="{88C1E4EF-EE08-4613-8974-7504789774B5}"/>
              </a:ext>
            </a:extLst>
          </p:cNvPr>
          <p:cNvSpPr>
            <a:spLocks noChangeArrowheads="1"/>
          </p:cNvSpPr>
          <p:nvPr/>
        </p:nvSpPr>
        <p:spPr bwMode="white">
          <a:xfrm>
            <a:off x="8991600" y="0"/>
            <a:ext cx="152400" cy="51435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050">
              <a:solidFill>
                <a:srgbClr val="000000"/>
              </a:solidFill>
              <a:latin typeface="Georgia" panose="02040502050405020303" pitchFamily="18" charset="0"/>
            </a:endParaRPr>
          </a:p>
        </p:txBody>
      </p:sp>
      <p:sp>
        <p:nvSpPr>
          <p:cNvPr id="12" name="Rectangle 11">
            <a:extLst>
              <a:ext uri="{FF2B5EF4-FFF2-40B4-BE49-F238E27FC236}">
                <a16:creationId xmlns:a16="http://schemas.microsoft.com/office/drawing/2014/main" id="{D16090AE-A374-4EBA-9120-C2EA849043A1}"/>
              </a:ext>
            </a:extLst>
          </p:cNvPr>
          <p:cNvSpPr/>
          <p:nvPr/>
        </p:nvSpPr>
        <p:spPr>
          <a:xfrm>
            <a:off x="152400" y="1028700"/>
            <a:ext cx="8832850" cy="6858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a:solidFill>
                <a:prstClr val="white"/>
              </a:solidFill>
            </a:endParaRPr>
          </a:p>
        </p:txBody>
      </p:sp>
      <p:sp>
        <p:nvSpPr>
          <p:cNvPr id="13" name="Rectangle 12">
            <a:extLst>
              <a:ext uri="{FF2B5EF4-FFF2-40B4-BE49-F238E27FC236}">
                <a16:creationId xmlns:a16="http://schemas.microsoft.com/office/drawing/2014/main" id="{CA11366B-F529-4304-A3B4-5CD8879A548F}"/>
              </a:ext>
            </a:extLst>
          </p:cNvPr>
          <p:cNvSpPr>
            <a:spLocks noChangeArrowheads="1"/>
          </p:cNvSpPr>
          <p:nvPr/>
        </p:nvSpPr>
        <p:spPr bwMode="auto">
          <a:xfrm>
            <a:off x="146050" y="4793456"/>
            <a:ext cx="8832850" cy="2333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050">
              <a:solidFill>
                <a:prstClr val="black"/>
              </a:solidFill>
              <a:latin typeface="Georgia"/>
            </a:endParaRPr>
          </a:p>
        </p:txBody>
      </p:sp>
      <p:sp>
        <p:nvSpPr>
          <p:cNvPr id="14" name="Straight Connector 13">
            <a:extLst>
              <a:ext uri="{FF2B5EF4-FFF2-40B4-BE49-F238E27FC236}">
                <a16:creationId xmlns:a16="http://schemas.microsoft.com/office/drawing/2014/main" id="{ED025CF1-6E73-4141-9673-4C09B3E69B21}"/>
              </a:ext>
            </a:extLst>
          </p:cNvPr>
          <p:cNvSpPr>
            <a:spLocks noChangeShapeType="1"/>
          </p:cNvSpPr>
          <p:nvPr/>
        </p:nvSpPr>
        <p:spPr bwMode="auto">
          <a:xfrm>
            <a:off x="152400" y="959644"/>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050">
              <a:solidFill>
                <a:prstClr val="black"/>
              </a:solidFill>
              <a:latin typeface="Georgia"/>
            </a:endParaRPr>
          </a:p>
        </p:txBody>
      </p:sp>
      <p:sp>
        <p:nvSpPr>
          <p:cNvPr id="15" name="Rectangle 14">
            <a:extLst>
              <a:ext uri="{FF2B5EF4-FFF2-40B4-BE49-F238E27FC236}">
                <a16:creationId xmlns:a16="http://schemas.microsoft.com/office/drawing/2014/main" id="{41FB54C8-7B01-4328-A5DF-091265584E4A}"/>
              </a:ext>
            </a:extLst>
          </p:cNvPr>
          <p:cNvSpPr>
            <a:spLocks noChangeArrowheads="1"/>
          </p:cNvSpPr>
          <p:nvPr/>
        </p:nvSpPr>
        <p:spPr bwMode="auto">
          <a:xfrm>
            <a:off x="152400" y="116681"/>
            <a:ext cx="8832850" cy="491013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050" dirty="0">
              <a:solidFill>
                <a:prstClr val="black"/>
              </a:solidFill>
              <a:latin typeface="Georgia"/>
            </a:endParaRPr>
          </a:p>
        </p:txBody>
      </p:sp>
      <p:sp>
        <p:nvSpPr>
          <p:cNvPr id="16" name="Oval 15">
            <a:extLst>
              <a:ext uri="{FF2B5EF4-FFF2-40B4-BE49-F238E27FC236}">
                <a16:creationId xmlns:a16="http://schemas.microsoft.com/office/drawing/2014/main" id="{0E51ED6B-3A4C-4BCE-8CDE-717EE25EDBE6}"/>
              </a:ext>
            </a:extLst>
          </p:cNvPr>
          <p:cNvSpPr/>
          <p:nvPr/>
        </p:nvSpPr>
        <p:spPr>
          <a:xfrm>
            <a:off x="4267200" y="716756"/>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a:solidFill>
                <a:prstClr val="white"/>
              </a:solidFill>
            </a:endParaRPr>
          </a:p>
        </p:txBody>
      </p:sp>
      <p:sp>
        <p:nvSpPr>
          <p:cNvPr id="17" name="Oval 16">
            <a:extLst>
              <a:ext uri="{FF2B5EF4-FFF2-40B4-BE49-F238E27FC236}">
                <a16:creationId xmlns:a16="http://schemas.microsoft.com/office/drawing/2014/main" id="{2CF378E0-5C0C-41BE-A67B-C04E8708BEEA}"/>
              </a:ext>
            </a:extLst>
          </p:cNvPr>
          <p:cNvSpPr/>
          <p:nvPr/>
        </p:nvSpPr>
        <p:spPr>
          <a:xfrm>
            <a:off x="4362450" y="788194"/>
            <a:ext cx="419100" cy="315516"/>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a:solidFill>
                <a:prstClr val="white"/>
              </a:solidFill>
            </a:endParaRPr>
          </a:p>
        </p:txBody>
      </p:sp>
      <p:sp>
        <p:nvSpPr>
          <p:cNvPr id="3" name="Text Placeholder 2"/>
          <p:cNvSpPr>
            <a:spLocks noGrp="1"/>
          </p:cNvSpPr>
          <p:nvPr>
            <p:ph type="body" idx="1"/>
          </p:nvPr>
        </p:nvSpPr>
        <p:spPr>
          <a:xfrm>
            <a:off x="301752" y="1143000"/>
            <a:ext cx="4040188" cy="549731"/>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1650" b="1" dirty="0" smtClean="0">
                <a:solidFill>
                  <a:srgbClr val="FFFFFF"/>
                </a:solidFill>
              </a:defRPr>
            </a:lvl1pPr>
            <a:lvl2pPr>
              <a:buNone/>
              <a:defRPr sz="1500" b="1"/>
            </a:lvl2pPr>
            <a:lvl3pPr>
              <a:buNone/>
              <a:defRPr sz="1350" b="1"/>
            </a:lvl3pPr>
            <a:lvl4pPr>
              <a:buNone/>
              <a:defRPr sz="1200" b="1"/>
            </a:lvl4pPr>
            <a:lvl5pPr>
              <a:buNone/>
              <a:defRPr sz="1200" b="1"/>
            </a:lvl5pPr>
          </a:lstStyle>
          <a:p>
            <a:pPr lvl="0"/>
            <a:r>
              <a:rPr lang="en-US"/>
              <a:t>Click to edit Master text styles</a:t>
            </a:r>
          </a:p>
        </p:txBody>
      </p:sp>
      <p:sp>
        <p:nvSpPr>
          <p:cNvPr id="4" name="Text Placeholder 3"/>
          <p:cNvSpPr>
            <a:spLocks noGrp="1"/>
          </p:cNvSpPr>
          <p:nvPr>
            <p:ph type="body" sz="half" idx="3"/>
          </p:nvPr>
        </p:nvSpPr>
        <p:spPr>
          <a:xfrm>
            <a:off x="4791331" y="1143000"/>
            <a:ext cx="4041775" cy="54864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1650" b="1"/>
            </a:lvl1pPr>
            <a:lvl2pPr>
              <a:buNone/>
              <a:defRPr sz="1500" b="1"/>
            </a:lvl2pPr>
            <a:lvl3pPr>
              <a:buNone/>
              <a:defRPr sz="1350" b="1"/>
            </a:lvl3pPr>
            <a:lvl4pPr>
              <a:buNone/>
              <a:defRPr sz="1200" b="1"/>
            </a:lvl4pPr>
            <a:lvl5pPr>
              <a:buNone/>
              <a:defRPr sz="1200" b="1"/>
            </a:lvl5pPr>
          </a:lstStyle>
          <a:p>
            <a:pPr lvl="0"/>
            <a:r>
              <a:rPr lang="en-US"/>
              <a:t>Click to edit Master text styles</a:t>
            </a:r>
          </a:p>
        </p:txBody>
      </p:sp>
      <p:sp>
        <p:nvSpPr>
          <p:cNvPr id="24" name="Content Placeholder 23"/>
          <p:cNvSpPr>
            <a:spLocks noGrp="1"/>
          </p:cNvSpPr>
          <p:nvPr>
            <p:ph sz="quarter" idx="2"/>
          </p:nvPr>
        </p:nvSpPr>
        <p:spPr>
          <a:xfrm>
            <a:off x="301752" y="1853537"/>
            <a:ext cx="4041648" cy="28638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4800600" y="1853537"/>
            <a:ext cx="4038600" cy="2866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a:extLst>
              <a:ext uri="{FF2B5EF4-FFF2-40B4-BE49-F238E27FC236}">
                <a16:creationId xmlns:a16="http://schemas.microsoft.com/office/drawing/2014/main" id="{7D7EC4F2-6B8C-4D77-B78D-2C79F2D3270C}"/>
              </a:ext>
            </a:extLst>
          </p:cNvPr>
          <p:cNvSpPr>
            <a:spLocks noGrp="1"/>
          </p:cNvSpPr>
          <p:nvPr>
            <p:ph type="dt" sz="half" idx="10"/>
          </p:nvPr>
        </p:nvSpPr>
        <p:spPr/>
        <p:txBody>
          <a:bodyPr/>
          <a:lstStyle>
            <a:lvl1pPr>
              <a:defRPr/>
            </a:lvl1pPr>
          </a:lstStyle>
          <a:p>
            <a:pPr>
              <a:defRPr/>
            </a:pPr>
            <a:fld id="{A69C8864-16F8-4EA9-8BEA-DCCFAEBA881C}" type="datetimeFigureOut">
              <a:rPr lang="en-US"/>
              <a:pPr>
                <a:defRPr/>
              </a:pPr>
              <a:t>4/6/2021</a:t>
            </a:fld>
            <a:endParaRPr lang="en-US"/>
          </a:p>
        </p:txBody>
      </p:sp>
      <p:sp>
        <p:nvSpPr>
          <p:cNvPr id="19" name="Footer Placeholder 7">
            <a:extLst>
              <a:ext uri="{FF2B5EF4-FFF2-40B4-BE49-F238E27FC236}">
                <a16:creationId xmlns:a16="http://schemas.microsoft.com/office/drawing/2014/main" id="{D53FD014-3F0C-4020-B355-FA96BFBCAECB}"/>
              </a:ext>
            </a:extLst>
          </p:cNvPr>
          <p:cNvSpPr>
            <a:spLocks noGrp="1"/>
          </p:cNvSpPr>
          <p:nvPr>
            <p:ph type="ftr" sz="quarter" idx="11"/>
          </p:nvPr>
        </p:nvSpPr>
        <p:spPr>
          <a:xfrm>
            <a:off x="304800" y="4807744"/>
            <a:ext cx="3581400" cy="273844"/>
          </a:xfrm>
        </p:spPr>
        <p:txBody>
          <a:bodyPr/>
          <a:lstStyle>
            <a:lvl1pPr>
              <a:defRPr/>
            </a:lvl1pPr>
          </a:lstStyle>
          <a:p>
            <a:pPr>
              <a:defRPr/>
            </a:pPr>
            <a:endParaRPr lang="en-US"/>
          </a:p>
        </p:txBody>
      </p:sp>
      <p:sp>
        <p:nvSpPr>
          <p:cNvPr id="20" name="Slide Number Placeholder 8">
            <a:extLst>
              <a:ext uri="{FF2B5EF4-FFF2-40B4-BE49-F238E27FC236}">
                <a16:creationId xmlns:a16="http://schemas.microsoft.com/office/drawing/2014/main" id="{3F8F7F59-CB51-4BAC-9426-3C0358273CA2}"/>
              </a:ext>
            </a:extLst>
          </p:cNvPr>
          <p:cNvSpPr>
            <a:spLocks noGrp="1"/>
          </p:cNvSpPr>
          <p:nvPr>
            <p:ph type="sldNum" sz="quarter" idx="12"/>
          </p:nvPr>
        </p:nvSpPr>
        <p:spPr>
          <a:xfrm>
            <a:off x="4343400" y="782241"/>
            <a:ext cx="457200" cy="330994"/>
          </a:xfrm>
        </p:spPr>
        <p:txBody>
          <a:bodyPr/>
          <a:lstStyle>
            <a:lvl1pPr>
              <a:defRPr/>
            </a:lvl1pPr>
          </a:lstStyle>
          <a:p>
            <a:fld id="{001B2D8D-9BD2-454E-9B60-8A4B51335366}" type="slidenum">
              <a:rPr lang="en-US" altLang="en-US"/>
              <a:pPr/>
              <a:t>‹#›</a:t>
            </a:fld>
            <a:endParaRPr lang="en-US" altLang="en-US"/>
          </a:p>
        </p:txBody>
      </p:sp>
    </p:spTree>
    <p:extLst>
      <p:ext uri="{BB962C8B-B14F-4D97-AF65-F5344CB8AC3E}">
        <p14:creationId xmlns:p14="http://schemas.microsoft.com/office/powerpoint/2010/main" val="890841479"/>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6">
            <a:extLst>
              <a:ext uri="{FF2B5EF4-FFF2-40B4-BE49-F238E27FC236}">
                <a16:creationId xmlns:a16="http://schemas.microsoft.com/office/drawing/2014/main" id="{ED678D86-10C9-47F8-8434-483769D40965}"/>
              </a:ext>
            </a:extLst>
          </p:cNvPr>
          <p:cNvSpPr>
            <a:spLocks noGrp="1"/>
          </p:cNvSpPr>
          <p:nvPr>
            <p:ph type="dt" sz="half" idx="10"/>
          </p:nvPr>
        </p:nvSpPr>
        <p:spPr/>
        <p:txBody>
          <a:bodyPr/>
          <a:lstStyle>
            <a:lvl1pPr>
              <a:defRPr/>
            </a:lvl1pPr>
          </a:lstStyle>
          <a:p>
            <a:pPr>
              <a:defRPr/>
            </a:pPr>
            <a:fld id="{485F5A16-E9B0-44FE-8D50-05D16E6366E2}" type="datetimeFigureOut">
              <a:rPr lang="en-US"/>
              <a:pPr>
                <a:defRPr/>
              </a:pPr>
              <a:t>4/6/2021</a:t>
            </a:fld>
            <a:endParaRPr lang="en-US" dirty="0"/>
          </a:p>
        </p:txBody>
      </p:sp>
      <p:sp>
        <p:nvSpPr>
          <p:cNvPr id="3" name="Footer Placeholder 3">
            <a:extLst>
              <a:ext uri="{FF2B5EF4-FFF2-40B4-BE49-F238E27FC236}">
                <a16:creationId xmlns:a16="http://schemas.microsoft.com/office/drawing/2014/main" id="{DAE914C3-6978-40F6-A56D-BFB49134BDD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15">
            <a:extLst>
              <a:ext uri="{FF2B5EF4-FFF2-40B4-BE49-F238E27FC236}">
                <a16:creationId xmlns:a16="http://schemas.microsoft.com/office/drawing/2014/main" id="{AECFD103-9522-434E-8833-7A20E521D635}"/>
              </a:ext>
            </a:extLst>
          </p:cNvPr>
          <p:cNvSpPr>
            <a:spLocks noGrp="1"/>
          </p:cNvSpPr>
          <p:nvPr>
            <p:ph type="sldNum" sz="quarter" idx="12"/>
          </p:nvPr>
        </p:nvSpPr>
        <p:spPr/>
        <p:txBody>
          <a:bodyPr/>
          <a:lstStyle>
            <a:lvl1pPr>
              <a:defRPr/>
            </a:lvl1pPr>
          </a:lstStyle>
          <a:p>
            <a:fld id="{E0871EAC-1BC4-4CC0-BBA0-8395588452FC}" type="slidenum">
              <a:rPr lang="en-US" altLang="en-US"/>
              <a:pPr/>
              <a:t>‹#›</a:t>
            </a:fld>
            <a:endParaRPr lang="en-US" altLang="en-US"/>
          </a:p>
        </p:txBody>
      </p:sp>
    </p:spTree>
    <p:extLst>
      <p:ext uri="{BB962C8B-B14F-4D97-AF65-F5344CB8AC3E}">
        <p14:creationId xmlns:p14="http://schemas.microsoft.com/office/powerpoint/2010/main" val="159447971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1EB89C-E563-477A-B019-9269DEC3A2F2}"/>
              </a:ext>
            </a:extLst>
          </p:cNvPr>
          <p:cNvSpPr>
            <a:spLocks noGrp="1"/>
          </p:cNvSpPr>
          <p:nvPr>
            <p:ph type="dt" sz="half" idx="10"/>
          </p:nvPr>
        </p:nvSpPr>
        <p:spPr/>
        <p:txBody>
          <a:bodyPr/>
          <a:lstStyle>
            <a:lvl1pPr>
              <a:defRPr/>
            </a:lvl1pPr>
          </a:lstStyle>
          <a:p>
            <a:pPr>
              <a:defRPr/>
            </a:pPr>
            <a:fld id="{6EA7FE06-FFBA-4DEE-9DE2-EC07E3C30A73}" type="datetimeFigureOut">
              <a:rPr lang="en-US"/>
              <a:pPr>
                <a:defRPr/>
              </a:pPr>
              <a:t>4/6/2021</a:t>
            </a:fld>
            <a:endParaRPr lang="en-US"/>
          </a:p>
        </p:txBody>
      </p:sp>
      <p:sp>
        <p:nvSpPr>
          <p:cNvPr id="4" name="Footer Placeholder 3">
            <a:extLst>
              <a:ext uri="{FF2B5EF4-FFF2-40B4-BE49-F238E27FC236}">
                <a16:creationId xmlns:a16="http://schemas.microsoft.com/office/drawing/2014/main" id="{464474CF-C337-4395-A2ED-BEC3955AAAF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5ABBCA89-624E-441B-8ED3-88F388E36EC3}"/>
              </a:ext>
            </a:extLst>
          </p:cNvPr>
          <p:cNvSpPr>
            <a:spLocks noGrp="1"/>
          </p:cNvSpPr>
          <p:nvPr>
            <p:ph type="sldNum" sz="quarter" idx="12"/>
          </p:nvPr>
        </p:nvSpPr>
        <p:spPr>
          <a:xfrm>
            <a:off x="4343400" y="777479"/>
            <a:ext cx="457200" cy="330994"/>
          </a:xfrm>
        </p:spPr>
        <p:txBody>
          <a:bodyPr/>
          <a:lstStyle>
            <a:lvl1pPr>
              <a:defRPr/>
            </a:lvl1pPr>
          </a:lstStyle>
          <a:p>
            <a:fld id="{BCB690E2-B49A-4BA0-BF92-F024D9F9FC31}" type="slidenum">
              <a:rPr lang="en-US" altLang="en-US"/>
              <a:pPr/>
              <a:t>‹#›</a:t>
            </a:fld>
            <a:endParaRPr lang="en-US" altLang="en-US"/>
          </a:p>
        </p:txBody>
      </p:sp>
    </p:spTree>
    <p:extLst>
      <p:ext uri="{BB962C8B-B14F-4D97-AF65-F5344CB8AC3E}">
        <p14:creationId xmlns:p14="http://schemas.microsoft.com/office/powerpoint/2010/main" val="226191152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42F0B044-154E-4ABC-BC63-1E5CC9710540}"/>
              </a:ext>
            </a:extLst>
          </p:cNvPr>
          <p:cNvSpPr>
            <a:spLocks noChangeArrowheads="1"/>
          </p:cNvSpPr>
          <p:nvPr/>
        </p:nvSpPr>
        <p:spPr bwMode="white">
          <a:xfrm>
            <a:off x="0" y="5029200"/>
            <a:ext cx="9144000" cy="1143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050">
              <a:solidFill>
                <a:srgbClr val="000000"/>
              </a:solidFill>
              <a:latin typeface="Georgia" panose="02040502050405020303" pitchFamily="18" charset="0"/>
            </a:endParaRPr>
          </a:p>
        </p:txBody>
      </p:sp>
      <p:sp>
        <p:nvSpPr>
          <p:cNvPr id="3" name="Rectangle 20">
            <a:extLst>
              <a:ext uri="{FF2B5EF4-FFF2-40B4-BE49-F238E27FC236}">
                <a16:creationId xmlns:a16="http://schemas.microsoft.com/office/drawing/2014/main" id="{11CD6C10-240B-403C-BFC4-B8D7BF3DDF6E}"/>
              </a:ext>
            </a:extLst>
          </p:cNvPr>
          <p:cNvSpPr>
            <a:spLocks noChangeArrowheads="1"/>
          </p:cNvSpPr>
          <p:nvPr/>
        </p:nvSpPr>
        <p:spPr bwMode="white">
          <a:xfrm>
            <a:off x="0" y="1"/>
            <a:ext cx="9144000" cy="116681"/>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050">
              <a:solidFill>
                <a:srgbClr val="000000"/>
              </a:solidFill>
              <a:latin typeface="Georgia" panose="02040502050405020303" pitchFamily="18" charset="0"/>
            </a:endParaRPr>
          </a:p>
        </p:txBody>
      </p:sp>
      <p:sp>
        <p:nvSpPr>
          <p:cNvPr id="4" name="Rectangle 21">
            <a:extLst>
              <a:ext uri="{FF2B5EF4-FFF2-40B4-BE49-F238E27FC236}">
                <a16:creationId xmlns:a16="http://schemas.microsoft.com/office/drawing/2014/main" id="{3B9D9750-8E3A-4B63-AF82-94F19542F8BF}"/>
              </a:ext>
            </a:extLst>
          </p:cNvPr>
          <p:cNvSpPr>
            <a:spLocks noChangeArrowheads="1"/>
          </p:cNvSpPr>
          <p:nvPr/>
        </p:nvSpPr>
        <p:spPr bwMode="white">
          <a:xfrm>
            <a:off x="8991600" y="0"/>
            <a:ext cx="152400" cy="51435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050">
              <a:solidFill>
                <a:srgbClr val="000000"/>
              </a:solidFill>
              <a:latin typeface="Georgia" panose="02040502050405020303" pitchFamily="18" charset="0"/>
            </a:endParaRPr>
          </a:p>
        </p:txBody>
      </p:sp>
      <p:sp>
        <p:nvSpPr>
          <p:cNvPr id="5" name="Rectangle 23">
            <a:extLst>
              <a:ext uri="{FF2B5EF4-FFF2-40B4-BE49-F238E27FC236}">
                <a16:creationId xmlns:a16="http://schemas.microsoft.com/office/drawing/2014/main" id="{DA694D8C-2FD2-447B-BC72-1082F5046E86}"/>
              </a:ext>
            </a:extLst>
          </p:cNvPr>
          <p:cNvSpPr>
            <a:spLocks noChangeArrowheads="1"/>
          </p:cNvSpPr>
          <p:nvPr/>
        </p:nvSpPr>
        <p:spPr bwMode="white">
          <a:xfrm>
            <a:off x="0" y="0"/>
            <a:ext cx="152400" cy="51435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050">
              <a:solidFill>
                <a:srgbClr val="000000"/>
              </a:solidFill>
              <a:latin typeface="Georgia" panose="02040502050405020303" pitchFamily="18" charset="0"/>
            </a:endParaRPr>
          </a:p>
        </p:txBody>
      </p:sp>
      <p:sp>
        <p:nvSpPr>
          <p:cNvPr id="6" name="Rectangle 5">
            <a:extLst>
              <a:ext uri="{FF2B5EF4-FFF2-40B4-BE49-F238E27FC236}">
                <a16:creationId xmlns:a16="http://schemas.microsoft.com/office/drawing/2014/main" id="{C6F7228F-F303-41E9-808E-572F32A451D1}"/>
              </a:ext>
            </a:extLst>
          </p:cNvPr>
          <p:cNvSpPr>
            <a:spLocks noChangeArrowheads="1"/>
          </p:cNvSpPr>
          <p:nvPr/>
        </p:nvSpPr>
        <p:spPr bwMode="auto">
          <a:xfrm>
            <a:off x="146050" y="4793457"/>
            <a:ext cx="8832850" cy="23217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050">
              <a:solidFill>
                <a:prstClr val="black"/>
              </a:solidFill>
              <a:latin typeface="Georgia"/>
            </a:endParaRPr>
          </a:p>
        </p:txBody>
      </p:sp>
      <p:sp>
        <p:nvSpPr>
          <p:cNvPr id="7" name="Rectangle 6">
            <a:extLst>
              <a:ext uri="{FF2B5EF4-FFF2-40B4-BE49-F238E27FC236}">
                <a16:creationId xmlns:a16="http://schemas.microsoft.com/office/drawing/2014/main" id="{1D4788E1-E890-4A75-AA89-CB30963A6A35}"/>
              </a:ext>
            </a:extLst>
          </p:cNvPr>
          <p:cNvSpPr>
            <a:spLocks noChangeArrowheads="1"/>
          </p:cNvSpPr>
          <p:nvPr/>
        </p:nvSpPr>
        <p:spPr bwMode="auto">
          <a:xfrm>
            <a:off x="152400" y="119062"/>
            <a:ext cx="8832850" cy="491013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050" dirty="0">
              <a:solidFill>
                <a:prstClr val="black"/>
              </a:solidFill>
              <a:latin typeface="Georgia"/>
            </a:endParaRPr>
          </a:p>
        </p:txBody>
      </p:sp>
      <p:sp>
        <p:nvSpPr>
          <p:cNvPr id="8" name="Date Placeholder 1">
            <a:extLst>
              <a:ext uri="{FF2B5EF4-FFF2-40B4-BE49-F238E27FC236}">
                <a16:creationId xmlns:a16="http://schemas.microsoft.com/office/drawing/2014/main" id="{93381B67-119D-421E-AAE8-CB04782CACF2}"/>
              </a:ext>
            </a:extLst>
          </p:cNvPr>
          <p:cNvSpPr>
            <a:spLocks noGrp="1"/>
          </p:cNvSpPr>
          <p:nvPr>
            <p:ph type="dt" sz="half" idx="10"/>
          </p:nvPr>
        </p:nvSpPr>
        <p:spPr/>
        <p:txBody>
          <a:bodyPr/>
          <a:lstStyle>
            <a:lvl1pPr>
              <a:defRPr/>
            </a:lvl1pPr>
          </a:lstStyle>
          <a:p>
            <a:pPr>
              <a:defRPr/>
            </a:pPr>
            <a:fld id="{D1B99E01-E658-4B6B-B402-6F12975905D1}" type="datetimeFigureOut">
              <a:rPr lang="en-US"/>
              <a:pPr>
                <a:defRPr/>
              </a:pPr>
              <a:t>4/6/2021</a:t>
            </a:fld>
            <a:endParaRPr lang="en-US"/>
          </a:p>
        </p:txBody>
      </p:sp>
      <p:sp>
        <p:nvSpPr>
          <p:cNvPr id="9" name="Footer Placeholder 2">
            <a:extLst>
              <a:ext uri="{FF2B5EF4-FFF2-40B4-BE49-F238E27FC236}">
                <a16:creationId xmlns:a16="http://schemas.microsoft.com/office/drawing/2014/main" id="{C08B13A8-85F5-44D9-ACB4-26B772D3DD59}"/>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3">
            <a:extLst>
              <a:ext uri="{FF2B5EF4-FFF2-40B4-BE49-F238E27FC236}">
                <a16:creationId xmlns:a16="http://schemas.microsoft.com/office/drawing/2014/main" id="{F43EA581-ABC0-4182-87DE-4407E2FA42C5}"/>
              </a:ext>
            </a:extLst>
          </p:cNvPr>
          <p:cNvSpPr>
            <a:spLocks noGrp="1"/>
          </p:cNvSpPr>
          <p:nvPr>
            <p:ph type="sldNum" sz="quarter" idx="12"/>
          </p:nvPr>
        </p:nvSpPr>
        <p:spPr>
          <a:xfrm>
            <a:off x="4267200" y="4743450"/>
            <a:ext cx="609600" cy="330994"/>
          </a:xfrm>
        </p:spPr>
        <p:txBody>
          <a:bodyPr/>
          <a:lstStyle>
            <a:lvl1pPr>
              <a:defRPr>
                <a:solidFill>
                  <a:srgbClr val="FFFFFF"/>
                </a:solidFill>
              </a:defRPr>
            </a:lvl1pPr>
          </a:lstStyle>
          <a:p>
            <a:fld id="{F41A6C8F-EC92-4C5D-AB0F-C7B1464E334D}" type="slidenum">
              <a:rPr lang="en-US" altLang="en-US"/>
              <a:pPr/>
              <a:t>‹#›</a:t>
            </a:fld>
            <a:endParaRPr lang="en-US" altLang="en-US"/>
          </a:p>
        </p:txBody>
      </p:sp>
    </p:spTree>
    <p:extLst>
      <p:ext uri="{BB962C8B-B14F-4D97-AF65-F5344CB8AC3E}">
        <p14:creationId xmlns:p14="http://schemas.microsoft.com/office/powerpoint/2010/main" val="233359423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566A26C-C51B-4F40-80F4-F5BF69A01F26}"/>
              </a:ext>
            </a:extLst>
          </p:cNvPr>
          <p:cNvSpPr>
            <a:spLocks noChangeArrowheads="1"/>
          </p:cNvSpPr>
          <p:nvPr/>
        </p:nvSpPr>
        <p:spPr bwMode="auto">
          <a:xfrm>
            <a:off x="152400" y="114300"/>
            <a:ext cx="8832850" cy="2286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050">
              <a:solidFill>
                <a:prstClr val="black"/>
              </a:solidFill>
              <a:latin typeface="Georgia"/>
            </a:endParaRPr>
          </a:p>
        </p:txBody>
      </p:sp>
      <p:sp>
        <p:nvSpPr>
          <p:cNvPr id="6" name="Rectangle 20">
            <a:extLst>
              <a:ext uri="{FF2B5EF4-FFF2-40B4-BE49-F238E27FC236}">
                <a16:creationId xmlns:a16="http://schemas.microsoft.com/office/drawing/2014/main" id="{2AC684D7-6D8B-43D3-BC57-889FA10C52F6}"/>
              </a:ext>
            </a:extLst>
          </p:cNvPr>
          <p:cNvSpPr>
            <a:spLocks noChangeArrowheads="1"/>
          </p:cNvSpPr>
          <p:nvPr/>
        </p:nvSpPr>
        <p:spPr bwMode="white">
          <a:xfrm>
            <a:off x="0" y="5029200"/>
            <a:ext cx="9144000" cy="1143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050">
              <a:solidFill>
                <a:srgbClr val="000000"/>
              </a:solidFill>
              <a:latin typeface="Georgia" panose="02040502050405020303" pitchFamily="18" charset="0"/>
            </a:endParaRPr>
          </a:p>
        </p:txBody>
      </p:sp>
      <p:sp>
        <p:nvSpPr>
          <p:cNvPr id="7" name="Rectangle 21">
            <a:extLst>
              <a:ext uri="{FF2B5EF4-FFF2-40B4-BE49-F238E27FC236}">
                <a16:creationId xmlns:a16="http://schemas.microsoft.com/office/drawing/2014/main" id="{A5DAC321-0DBD-4450-B4D6-344C16AE925A}"/>
              </a:ext>
            </a:extLst>
          </p:cNvPr>
          <p:cNvSpPr>
            <a:spLocks noChangeArrowheads="1"/>
          </p:cNvSpPr>
          <p:nvPr/>
        </p:nvSpPr>
        <p:spPr bwMode="white">
          <a:xfrm>
            <a:off x="8991600" y="0"/>
            <a:ext cx="152400" cy="51435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050">
              <a:solidFill>
                <a:srgbClr val="000000"/>
              </a:solidFill>
              <a:latin typeface="Georgia" panose="02040502050405020303" pitchFamily="18" charset="0"/>
            </a:endParaRPr>
          </a:p>
        </p:txBody>
      </p:sp>
      <p:sp>
        <p:nvSpPr>
          <p:cNvPr id="8" name="Rectangle 23">
            <a:extLst>
              <a:ext uri="{FF2B5EF4-FFF2-40B4-BE49-F238E27FC236}">
                <a16:creationId xmlns:a16="http://schemas.microsoft.com/office/drawing/2014/main" id="{FCF431E0-E07D-4D28-A2A7-2A9A6B431D83}"/>
              </a:ext>
            </a:extLst>
          </p:cNvPr>
          <p:cNvSpPr>
            <a:spLocks noChangeArrowheads="1"/>
          </p:cNvSpPr>
          <p:nvPr/>
        </p:nvSpPr>
        <p:spPr bwMode="white">
          <a:xfrm>
            <a:off x="0" y="1"/>
            <a:ext cx="9144000" cy="89297"/>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050">
              <a:solidFill>
                <a:srgbClr val="000000"/>
              </a:solidFill>
              <a:latin typeface="Georgia" panose="02040502050405020303" pitchFamily="18" charset="0"/>
            </a:endParaRPr>
          </a:p>
        </p:txBody>
      </p:sp>
      <p:sp>
        <p:nvSpPr>
          <p:cNvPr id="9" name="Rectangle 24">
            <a:extLst>
              <a:ext uri="{FF2B5EF4-FFF2-40B4-BE49-F238E27FC236}">
                <a16:creationId xmlns:a16="http://schemas.microsoft.com/office/drawing/2014/main" id="{A82E7890-B961-41F2-8A27-E8DB5CC4B34F}"/>
              </a:ext>
            </a:extLst>
          </p:cNvPr>
          <p:cNvSpPr>
            <a:spLocks noChangeArrowheads="1"/>
          </p:cNvSpPr>
          <p:nvPr/>
        </p:nvSpPr>
        <p:spPr bwMode="white">
          <a:xfrm>
            <a:off x="0" y="0"/>
            <a:ext cx="152400" cy="51435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050">
              <a:solidFill>
                <a:srgbClr val="000000"/>
              </a:solidFill>
              <a:latin typeface="Georgia" panose="02040502050405020303" pitchFamily="18" charset="0"/>
            </a:endParaRPr>
          </a:p>
        </p:txBody>
      </p:sp>
      <p:sp>
        <p:nvSpPr>
          <p:cNvPr id="10" name="Rectangle 9">
            <a:extLst>
              <a:ext uri="{FF2B5EF4-FFF2-40B4-BE49-F238E27FC236}">
                <a16:creationId xmlns:a16="http://schemas.microsoft.com/office/drawing/2014/main" id="{1098EE88-B682-497F-8AB0-EADB72C93B2D}"/>
              </a:ext>
            </a:extLst>
          </p:cNvPr>
          <p:cNvSpPr/>
          <p:nvPr/>
        </p:nvSpPr>
        <p:spPr>
          <a:xfrm>
            <a:off x="152400" y="457200"/>
            <a:ext cx="2743200" cy="440055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a:solidFill>
                <a:prstClr val="white"/>
              </a:solidFill>
            </a:endParaRPr>
          </a:p>
        </p:txBody>
      </p:sp>
      <p:sp>
        <p:nvSpPr>
          <p:cNvPr id="11" name="Rectangle 10">
            <a:extLst>
              <a:ext uri="{FF2B5EF4-FFF2-40B4-BE49-F238E27FC236}">
                <a16:creationId xmlns:a16="http://schemas.microsoft.com/office/drawing/2014/main" id="{D7F422DC-410B-425C-8606-31DE7CDB87F0}"/>
              </a:ext>
            </a:extLst>
          </p:cNvPr>
          <p:cNvSpPr>
            <a:spLocks noChangeArrowheads="1"/>
          </p:cNvSpPr>
          <p:nvPr/>
        </p:nvSpPr>
        <p:spPr bwMode="auto">
          <a:xfrm>
            <a:off x="152400" y="114300"/>
            <a:ext cx="8832850" cy="491013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050" dirty="0">
              <a:solidFill>
                <a:prstClr val="black"/>
              </a:solidFill>
              <a:latin typeface="Georgia"/>
            </a:endParaRPr>
          </a:p>
        </p:txBody>
      </p:sp>
      <p:sp>
        <p:nvSpPr>
          <p:cNvPr id="12" name="Straight Connector 11">
            <a:extLst>
              <a:ext uri="{FF2B5EF4-FFF2-40B4-BE49-F238E27FC236}">
                <a16:creationId xmlns:a16="http://schemas.microsoft.com/office/drawing/2014/main" id="{AB97E7C9-6480-49F3-A7C4-ABDF96743D39}"/>
              </a:ext>
            </a:extLst>
          </p:cNvPr>
          <p:cNvSpPr>
            <a:spLocks noChangeShapeType="1"/>
          </p:cNvSpPr>
          <p:nvPr/>
        </p:nvSpPr>
        <p:spPr bwMode="auto">
          <a:xfrm>
            <a:off x="152400" y="4000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050">
              <a:solidFill>
                <a:prstClr val="black"/>
              </a:solidFill>
              <a:latin typeface="Georgia"/>
            </a:endParaRPr>
          </a:p>
        </p:txBody>
      </p:sp>
      <p:sp>
        <p:nvSpPr>
          <p:cNvPr id="13" name="Oval 12">
            <a:extLst>
              <a:ext uri="{FF2B5EF4-FFF2-40B4-BE49-F238E27FC236}">
                <a16:creationId xmlns:a16="http://schemas.microsoft.com/office/drawing/2014/main" id="{C0AFE514-1BD9-4826-8608-CBCBADC3DCD3}"/>
              </a:ext>
            </a:extLst>
          </p:cNvPr>
          <p:cNvSpPr/>
          <p:nvPr/>
        </p:nvSpPr>
        <p:spPr>
          <a:xfrm>
            <a:off x="1295400" y="171450"/>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a:solidFill>
                <a:prstClr val="white"/>
              </a:solidFill>
            </a:endParaRPr>
          </a:p>
        </p:txBody>
      </p:sp>
      <p:sp>
        <p:nvSpPr>
          <p:cNvPr id="14" name="Oval 13">
            <a:extLst>
              <a:ext uri="{FF2B5EF4-FFF2-40B4-BE49-F238E27FC236}">
                <a16:creationId xmlns:a16="http://schemas.microsoft.com/office/drawing/2014/main" id="{BF580B13-862B-4ED2-8614-D7E21066677E}"/>
              </a:ext>
            </a:extLst>
          </p:cNvPr>
          <p:cNvSpPr/>
          <p:nvPr/>
        </p:nvSpPr>
        <p:spPr>
          <a:xfrm>
            <a:off x="1390650" y="242888"/>
            <a:ext cx="419100" cy="314325"/>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a:solidFill>
                <a:prstClr val="white"/>
              </a:solidFill>
            </a:endParaRPr>
          </a:p>
        </p:txBody>
      </p:sp>
      <p:sp>
        <p:nvSpPr>
          <p:cNvPr id="15" name="Rectangle 14">
            <a:extLst>
              <a:ext uri="{FF2B5EF4-FFF2-40B4-BE49-F238E27FC236}">
                <a16:creationId xmlns:a16="http://schemas.microsoft.com/office/drawing/2014/main" id="{2EA3804B-F9BA-463B-B68D-DC5177A0F45A}"/>
              </a:ext>
            </a:extLst>
          </p:cNvPr>
          <p:cNvSpPr>
            <a:spLocks noChangeArrowheads="1"/>
          </p:cNvSpPr>
          <p:nvPr/>
        </p:nvSpPr>
        <p:spPr bwMode="auto">
          <a:xfrm>
            <a:off x="149225" y="4791076"/>
            <a:ext cx="8832850" cy="23217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050">
              <a:solidFill>
                <a:prstClr val="black"/>
              </a:solidFill>
              <a:latin typeface="Georgia"/>
            </a:endParaRPr>
          </a:p>
        </p:txBody>
      </p:sp>
      <p:sp>
        <p:nvSpPr>
          <p:cNvPr id="2" name="Title 1"/>
          <p:cNvSpPr>
            <a:spLocks noGrp="1"/>
          </p:cNvSpPr>
          <p:nvPr>
            <p:ph type="title"/>
          </p:nvPr>
        </p:nvSpPr>
        <p:spPr>
          <a:xfrm>
            <a:off x="381000" y="685800"/>
            <a:ext cx="2362200" cy="742950"/>
          </a:xfrm>
        </p:spPr>
        <p:txBody>
          <a:bodyPr>
            <a:noAutofit/>
          </a:bodyPr>
          <a:lstStyle>
            <a:lvl1pPr algn="l">
              <a:buNone/>
              <a:defRPr sz="1650" b="1">
                <a:solidFill>
                  <a:srgbClr val="FFFFFF"/>
                </a:solidFill>
              </a:defRPr>
            </a:lvl1pPr>
          </a:lstStyle>
          <a:p>
            <a:r>
              <a:rPr lang="en-US"/>
              <a:t>Click to edit Master title style</a:t>
            </a:r>
          </a:p>
        </p:txBody>
      </p:sp>
      <p:sp>
        <p:nvSpPr>
          <p:cNvPr id="3" name="Text Placeholder 2"/>
          <p:cNvSpPr>
            <a:spLocks noGrp="1"/>
          </p:cNvSpPr>
          <p:nvPr>
            <p:ph type="body" idx="2"/>
          </p:nvPr>
        </p:nvSpPr>
        <p:spPr>
          <a:xfrm>
            <a:off x="381000" y="1485901"/>
            <a:ext cx="2362200" cy="3108722"/>
          </a:xfrm>
        </p:spPr>
        <p:txBody>
          <a:bodyPr/>
          <a:lstStyle>
            <a:lvl1pPr marL="0" indent="0">
              <a:spcAft>
                <a:spcPts val="750"/>
              </a:spcAft>
              <a:buNone/>
              <a:defRPr sz="1200">
                <a:solidFill>
                  <a:srgbClr val="FFFFFF"/>
                </a:solidFill>
              </a:defRPr>
            </a:lvl1pPr>
            <a:lvl2pPr>
              <a:buNone/>
              <a:defRPr sz="900"/>
            </a:lvl2pPr>
            <a:lvl3pPr>
              <a:buNone/>
              <a:defRPr sz="750"/>
            </a:lvl3pPr>
            <a:lvl4pPr>
              <a:buNone/>
              <a:defRPr sz="675"/>
            </a:lvl4pPr>
            <a:lvl5pPr>
              <a:buNone/>
              <a:defRPr sz="675"/>
            </a:lvl5pPr>
          </a:lstStyle>
          <a:p>
            <a:pPr lvl="0"/>
            <a:r>
              <a:rPr lang="en-US"/>
              <a:t>Click to edit Master text styles</a:t>
            </a:r>
          </a:p>
        </p:txBody>
      </p:sp>
      <p:sp>
        <p:nvSpPr>
          <p:cNvPr id="20" name="Content Placeholder 19"/>
          <p:cNvSpPr>
            <a:spLocks noGrp="1"/>
          </p:cNvSpPr>
          <p:nvPr>
            <p:ph sz="quarter" idx="1"/>
          </p:nvPr>
        </p:nvSpPr>
        <p:spPr>
          <a:xfrm>
            <a:off x="3124200" y="514350"/>
            <a:ext cx="5638800" cy="4057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a:extLst>
              <a:ext uri="{FF2B5EF4-FFF2-40B4-BE49-F238E27FC236}">
                <a16:creationId xmlns:a16="http://schemas.microsoft.com/office/drawing/2014/main" id="{2C12B518-CD6A-4481-B43B-88BC893D6E5F}"/>
              </a:ext>
            </a:extLst>
          </p:cNvPr>
          <p:cNvSpPr>
            <a:spLocks noGrp="1"/>
          </p:cNvSpPr>
          <p:nvPr>
            <p:ph type="sldNum" sz="quarter" idx="10"/>
          </p:nvPr>
        </p:nvSpPr>
        <p:spPr>
          <a:xfrm>
            <a:off x="1371600" y="234554"/>
            <a:ext cx="457200" cy="330994"/>
          </a:xfrm>
        </p:spPr>
        <p:txBody>
          <a:bodyPr/>
          <a:lstStyle>
            <a:lvl1pPr>
              <a:defRPr/>
            </a:lvl1pPr>
          </a:lstStyle>
          <a:p>
            <a:fld id="{4B6E76BC-6587-4A4D-BF22-2B73934CC4FB}" type="slidenum">
              <a:rPr lang="en-US" altLang="en-US"/>
              <a:pPr/>
              <a:t>‹#›</a:t>
            </a:fld>
            <a:endParaRPr lang="en-US" altLang="en-US"/>
          </a:p>
        </p:txBody>
      </p:sp>
      <p:sp>
        <p:nvSpPr>
          <p:cNvPr id="17" name="Date Placeholder 4">
            <a:extLst>
              <a:ext uri="{FF2B5EF4-FFF2-40B4-BE49-F238E27FC236}">
                <a16:creationId xmlns:a16="http://schemas.microsoft.com/office/drawing/2014/main" id="{32909C3A-B622-4762-874B-BD46EDA72714}"/>
              </a:ext>
            </a:extLst>
          </p:cNvPr>
          <p:cNvSpPr>
            <a:spLocks noGrp="1"/>
          </p:cNvSpPr>
          <p:nvPr>
            <p:ph type="dt" sz="half" idx="11"/>
          </p:nvPr>
        </p:nvSpPr>
        <p:spPr/>
        <p:txBody>
          <a:bodyPr/>
          <a:lstStyle>
            <a:lvl1pPr>
              <a:defRPr/>
            </a:lvl1pPr>
          </a:lstStyle>
          <a:p>
            <a:pPr>
              <a:defRPr/>
            </a:pPr>
            <a:fld id="{907A4F44-51BD-4127-9A24-D3AF5184E158}" type="datetimeFigureOut">
              <a:rPr lang="en-US"/>
              <a:pPr>
                <a:defRPr/>
              </a:pPr>
              <a:t>4/6/2021</a:t>
            </a:fld>
            <a:endParaRPr lang="en-US"/>
          </a:p>
        </p:txBody>
      </p:sp>
      <p:sp>
        <p:nvSpPr>
          <p:cNvPr id="18" name="Footer Placeholder 5">
            <a:extLst>
              <a:ext uri="{FF2B5EF4-FFF2-40B4-BE49-F238E27FC236}">
                <a16:creationId xmlns:a16="http://schemas.microsoft.com/office/drawing/2014/main" id="{96BB8F54-B052-4EA6-9552-18933B55450D}"/>
              </a:ext>
            </a:extLst>
          </p:cNvPr>
          <p:cNvSpPr>
            <a:spLocks noGrp="1"/>
          </p:cNvSpPr>
          <p:nvPr>
            <p:ph type="ftr" sz="quarter" idx="12"/>
          </p:nvPr>
        </p:nvSpPr>
        <p:spPr>
          <a:xfrm>
            <a:off x="301626" y="4807744"/>
            <a:ext cx="3382963" cy="275035"/>
          </a:xfrm>
        </p:spPr>
        <p:txBody>
          <a:bodyPr/>
          <a:lstStyle>
            <a:lvl1pPr>
              <a:defRPr/>
            </a:lvl1pPr>
          </a:lstStyle>
          <a:p>
            <a:pPr>
              <a:defRPr/>
            </a:pPr>
            <a:endParaRPr lang="en-US"/>
          </a:p>
        </p:txBody>
      </p:sp>
    </p:spTree>
    <p:extLst>
      <p:ext uri="{BB962C8B-B14F-4D97-AF65-F5344CB8AC3E}">
        <p14:creationId xmlns:p14="http://schemas.microsoft.com/office/powerpoint/2010/main" val="2088655493"/>
      </p:ext>
    </p:extLst>
  </p:cSld>
  <p:clrMapOvr>
    <a:overrideClrMapping bg1="lt1" tx1="dk1" bg2="lt2" tx2="dk2" accent1="accent1" accent2="accent2" accent3="accent3" accent4="accent4" accent5="accent5" accent6="accent6" hlink="hlink" folHlink="folHlink"/>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4">
            <a:extLst>
              <a:ext uri="{FF2B5EF4-FFF2-40B4-BE49-F238E27FC236}">
                <a16:creationId xmlns:a16="http://schemas.microsoft.com/office/drawing/2014/main" id="{1F580C07-11E7-42E5-8156-1707F9A81337}"/>
              </a:ext>
            </a:extLst>
          </p:cNvPr>
          <p:cNvSpPr>
            <a:spLocks noChangeShapeType="1"/>
          </p:cNvSpPr>
          <p:nvPr/>
        </p:nvSpPr>
        <p:spPr bwMode="auto">
          <a:xfrm>
            <a:off x="152400" y="4000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050">
              <a:solidFill>
                <a:prstClr val="black"/>
              </a:solidFill>
              <a:latin typeface="Georgia"/>
            </a:endParaRPr>
          </a:p>
        </p:txBody>
      </p:sp>
      <p:sp>
        <p:nvSpPr>
          <p:cNvPr id="6" name="Rectangle 20">
            <a:extLst>
              <a:ext uri="{FF2B5EF4-FFF2-40B4-BE49-F238E27FC236}">
                <a16:creationId xmlns:a16="http://schemas.microsoft.com/office/drawing/2014/main" id="{ED56B081-E5C7-44E7-B1F1-4275C15B82A1}"/>
              </a:ext>
            </a:extLst>
          </p:cNvPr>
          <p:cNvSpPr>
            <a:spLocks noChangeArrowheads="1"/>
          </p:cNvSpPr>
          <p:nvPr/>
        </p:nvSpPr>
        <p:spPr bwMode="white">
          <a:xfrm>
            <a:off x="0" y="5029200"/>
            <a:ext cx="9144000" cy="1143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050">
              <a:solidFill>
                <a:srgbClr val="000000"/>
              </a:solidFill>
              <a:latin typeface="Georgia" panose="02040502050405020303" pitchFamily="18" charset="0"/>
            </a:endParaRPr>
          </a:p>
        </p:txBody>
      </p:sp>
      <p:sp>
        <p:nvSpPr>
          <p:cNvPr id="7" name="Rectangle 21">
            <a:extLst>
              <a:ext uri="{FF2B5EF4-FFF2-40B4-BE49-F238E27FC236}">
                <a16:creationId xmlns:a16="http://schemas.microsoft.com/office/drawing/2014/main" id="{FE234E8E-870C-45AA-A2C9-8E7A9C013C93}"/>
              </a:ext>
            </a:extLst>
          </p:cNvPr>
          <p:cNvSpPr>
            <a:spLocks noChangeArrowheads="1"/>
          </p:cNvSpPr>
          <p:nvPr/>
        </p:nvSpPr>
        <p:spPr bwMode="white">
          <a:xfrm>
            <a:off x="8991600" y="0"/>
            <a:ext cx="152400" cy="51435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050">
              <a:solidFill>
                <a:srgbClr val="000000"/>
              </a:solidFill>
              <a:latin typeface="Georgia" panose="02040502050405020303" pitchFamily="18" charset="0"/>
            </a:endParaRPr>
          </a:p>
        </p:txBody>
      </p:sp>
      <p:sp>
        <p:nvSpPr>
          <p:cNvPr id="8" name="Rectangle 23">
            <a:extLst>
              <a:ext uri="{FF2B5EF4-FFF2-40B4-BE49-F238E27FC236}">
                <a16:creationId xmlns:a16="http://schemas.microsoft.com/office/drawing/2014/main" id="{52582318-B464-4F73-B51F-AE3702B2C2F2}"/>
              </a:ext>
            </a:extLst>
          </p:cNvPr>
          <p:cNvSpPr>
            <a:spLocks noChangeArrowheads="1"/>
          </p:cNvSpPr>
          <p:nvPr/>
        </p:nvSpPr>
        <p:spPr bwMode="white">
          <a:xfrm>
            <a:off x="0" y="0"/>
            <a:ext cx="9144000" cy="1143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050">
              <a:solidFill>
                <a:srgbClr val="000000"/>
              </a:solidFill>
              <a:latin typeface="Georgia" panose="02040502050405020303" pitchFamily="18" charset="0"/>
            </a:endParaRPr>
          </a:p>
        </p:txBody>
      </p:sp>
      <p:sp>
        <p:nvSpPr>
          <p:cNvPr id="9" name="Rectangle 24">
            <a:extLst>
              <a:ext uri="{FF2B5EF4-FFF2-40B4-BE49-F238E27FC236}">
                <a16:creationId xmlns:a16="http://schemas.microsoft.com/office/drawing/2014/main" id="{36735B3C-1782-4243-9E5B-7441F86E5291}"/>
              </a:ext>
            </a:extLst>
          </p:cNvPr>
          <p:cNvSpPr>
            <a:spLocks noChangeArrowheads="1"/>
          </p:cNvSpPr>
          <p:nvPr/>
        </p:nvSpPr>
        <p:spPr bwMode="white">
          <a:xfrm>
            <a:off x="0" y="0"/>
            <a:ext cx="152400" cy="51435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050">
              <a:solidFill>
                <a:srgbClr val="000000"/>
              </a:solidFill>
              <a:latin typeface="Georgia" panose="02040502050405020303" pitchFamily="18" charset="0"/>
            </a:endParaRPr>
          </a:p>
        </p:txBody>
      </p:sp>
      <p:sp>
        <p:nvSpPr>
          <p:cNvPr id="10" name="Rectangle 9">
            <a:extLst>
              <a:ext uri="{FF2B5EF4-FFF2-40B4-BE49-F238E27FC236}">
                <a16:creationId xmlns:a16="http://schemas.microsoft.com/office/drawing/2014/main" id="{C7553F0D-AEB2-45D8-A81C-FBE4C653D686}"/>
              </a:ext>
            </a:extLst>
          </p:cNvPr>
          <p:cNvSpPr>
            <a:spLocks noChangeArrowheads="1"/>
          </p:cNvSpPr>
          <p:nvPr/>
        </p:nvSpPr>
        <p:spPr bwMode="auto">
          <a:xfrm>
            <a:off x="152400" y="114300"/>
            <a:ext cx="8832850" cy="226219"/>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050">
              <a:solidFill>
                <a:prstClr val="black"/>
              </a:solidFill>
              <a:latin typeface="Georgia"/>
            </a:endParaRPr>
          </a:p>
        </p:txBody>
      </p:sp>
      <p:sp>
        <p:nvSpPr>
          <p:cNvPr id="11" name="Rectangle 10">
            <a:extLst>
              <a:ext uri="{FF2B5EF4-FFF2-40B4-BE49-F238E27FC236}">
                <a16:creationId xmlns:a16="http://schemas.microsoft.com/office/drawing/2014/main" id="{0D9AB3EA-A75D-46E1-A0D9-5DC44F6E3EC9}"/>
              </a:ext>
            </a:extLst>
          </p:cNvPr>
          <p:cNvSpPr/>
          <p:nvPr/>
        </p:nvSpPr>
        <p:spPr>
          <a:xfrm>
            <a:off x="152400" y="457200"/>
            <a:ext cx="2743200" cy="440055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a:solidFill>
                <a:prstClr val="white"/>
              </a:solidFill>
            </a:endParaRPr>
          </a:p>
        </p:txBody>
      </p:sp>
      <p:sp>
        <p:nvSpPr>
          <p:cNvPr id="12" name="Rectangle 11">
            <a:extLst>
              <a:ext uri="{FF2B5EF4-FFF2-40B4-BE49-F238E27FC236}">
                <a16:creationId xmlns:a16="http://schemas.microsoft.com/office/drawing/2014/main" id="{F113E933-71EB-4F55-91C0-66F31B0C5931}"/>
              </a:ext>
            </a:extLst>
          </p:cNvPr>
          <p:cNvSpPr>
            <a:spLocks noChangeArrowheads="1"/>
          </p:cNvSpPr>
          <p:nvPr/>
        </p:nvSpPr>
        <p:spPr bwMode="auto">
          <a:xfrm>
            <a:off x="152400" y="116681"/>
            <a:ext cx="8832850" cy="491013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050" dirty="0">
              <a:solidFill>
                <a:prstClr val="black"/>
              </a:solidFill>
              <a:latin typeface="Georgia"/>
            </a:endParaRPr>
          </a:p>
        </p:txBody>
      </p:sp>
      <p:sp>
        <p:nvSpPr>
          <p:cNvPr id="13" name="Oval 12">
            <a:extLst>
              <a:ext uri="{FF2B5EF4-FFF2-40B4-BE49-F238E27FC236}">
                <a16:creationId xmlns:a16="http://schemas.microsoft.com/office/drawing/2014/main" id="{B86104A5-49FC-485F-9FFD-F8FAD9B01FD4}"/>
              </a:ext>
            </a:extLst>
          </p:cNvPr>
          <p:cNvSpPr/>
          <p:nvPr/>
        </p:nvSpPr>
        <p:spPr>
          <a:xfrm>
            <a:off x="1295400" y="171450"/>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a:solidFill>
                <a:prstClr val="white"/>
              </a:solidFill>
            </a:endParaRPr>
          </a:p>
        </p:txBody>
      </p:sp>
      <p:sp>
        <p:nvSpPr>
          <p:cNvPr id="14" name="Oval 13">
            <a:extLst>
              <a:ext uri="{FF2B5EF4-FFF2-40B4-BE49-F238E27FC236}">
                <a16:creationId xmlns:a16="http://schemas.microsoft.com/office/drawing/2014/main" id="{FF023E8D-9C5D-4881-9305-DEA0B5B86E18}"/>
              </a:ext>
            </a:extLst>
          </p:cNvPr>
          <p:cNvSpPr/>
          <p:nvPr/>
        </p:nvSpPr>
        <p:spPr>
          <a:xfrm>
            <a:off x="1390650" y="242888"/>
            <a:ext cx="419100" cy="314325"/>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a:solidFill>
                <a:prstClr val="white"/>
              </a:solidFill>
            </a:endParaRPr>
          </a:p>
        </p:txBody>
      </p:sp>
      <p:sp>
        <p:nvSpPr>
          <p:cNvPr id="15" name="Rectangle 14">
            <a:extLst>
              <a:ext uri="{FF2B5EF4-FFF2-40B4-BE49-F238E27FC236}">
                <a16:creationId xmlns:a16="http://schemas.microsoft.com/office/drawing/2014/main" id="{59D498DA-4876-4021-A4E8-2FE015F38AEC}"/>
              </a:ext>
            </a:extLst>
          </p:cNvPr>
          <p:cNvSpPr>
            <a:spLocks noChangeArrowheads="1"/>
          </p:cNvSpPr>
          <p:nvPr/>
        </p:nvSpPr>
        <p:spPr bwMode="auto">
          <a:xfrm>
            <a:off x="149225" y="4791076"/>
            <a:ext cx="8832850" cy="23217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050">
              <a:solidFill>
                <a:prstClr val="black"/>
              </a:solidFill>
              <a:latin typeface="Georgia"/>
            </a:endParaRPr>
          </a:p>
        </p:txBody>
      </p:sp>
      <p:sp>
        <p:nvSpPr>
          <p:cNvPr id="2" name="Title 1"/>
          <p:cNvSpPr>
            <a:spLocks noGrp="1"/>
          </p:cNvSpPr>
          <p:nvPr>
            <p:ph type="title"/>
          </p:nvPr>
        </p:nvSpPr>
        <p:spPr>
          <a:xfrm>
            <a:off x="3000375" y="3771900"/>
            <a:ext cx="5867400" cy="914400"/>
          </a:xfrm>
        </p:spPr>
        <p:txBody>
          <a:bodyPr anchor="t">
            <a:noAutofit/>
          </a:bodyPr>
          <a:lstStyle>
            <a:lvl1pPr algn="l">
              <a:buNone/>
              <a:defRPr sz="1800" b="1">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3000375" y="457200"/>
            <a:ext cx="5867400" cy="3200400"/>
          </a:xfrm>
        </p:spPr>
        <p:txBody>
          <a:bodyPr>
            <a:normAutofit/>
          </a:bodyPr>
          <a:lstStyle>
            <a:lvl1pPr marL="0" indent="0">
              <a:buNone/>
              <a:defRPr sz="24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81000" y="742950"/>
            <a:ext cx="2438400" cy="3943350"/>
          </a:xfrm>
        </p:spPr>
        <p:txBody>
          <a:bodyPr/>
          <a:lstStyle>
            <a:lvl1pPr marL="0" indent="0">
              <a:spcAft>
                <a:spcPts val="750"/>
              </a:spcAft>
              <a:buFontTx/>
              <a:buNone/>
              <a:defRPr sz="1200">
                <a:solidFill>
                  <a:srgbClr val="FFFFFF"/>
                </a:solidFill>
              </a:defRPr>
            </a:lvl1pPr>
            <a:lvl2pPr>
              <a:defRPr sz="900"/>
            </a:lvl2pPr>
            <a:lvl3pPr>
              <a:defRPr sz="750"/>
            </a:lvl3pPr>
            <a:lvl4pPr>
              <a:defRPr sz="675"/>
            </a:lvl4pPr>
            <a:lvl5pPr>
              <a:defRPr sz="675"/>
            </a:lvl5pPr>
          </a:lstStyle>
          <a:p>
            <a:pPr lvl="0"/>
            <a:r>
              <a:rPr lang="en-US"/>
              <a:t>Click to edit Master text styles</a:t>
            </a:r>
          </a:p>
        </p:txBody>
      </p:sp>
      <p:sp>
        <p:nvSpPr>
          <p:cNvPr id="16" name="Slide Number Placeholder 6">
            <a:extLst>
              <a:ext uri="{FF2B5EF4-FFF2-40B4-BE49-F238E27FC236}">
                <a16:creationId xmlns:a16="http://schemas.microsoft.com/office/drawing/2014/main" id="{9A5BDB9A-5942-45E2-841F-D52969C3127B}"/>
              </a:ext>
            </a:extLst>
          </p:cNvPr>
          <p:cNvSpPr>
            <a:spLocks noGrp="1"/>
          </p:cNvSpPr>
          <p:nvPr>
            <p:ph type="sldNum" sz="quarter" idx="10"/>
          </p:nvPr>
        </p:nvSpPr>
        <p:spPr>
          <a:xfrm>
            <a:off x="1371600" y="234554"/>
            <a:ext cx="457200" cy="330994"/>
          </a:xfrm>
        </p:spPr>
        <p:txBody>
          <a:bodyPr/>
          <a:lstStyle>
            <a:lvl1pPr>
              <a:defRPr/>
            </a:lvl1pPr>
          </a:lstStyle>
          <a:p>
            <a:fld id="{5EBB8D38-E2FB-4770-B604-E443F18BCE30}" type="slidenum">
              <a:rPr lang="en-US" altLang="en-US"/>
              <a:pPr/>
              <a:t>‹#›</a:t>
            </a:fld>
            <a:endParaRPr lang="en-US" altLang="en-US"/>
          </a:p>
        </p:txBody>
      </p:sp>
      <p:sp>
        <p:nvSpPr>
          <p:cNvPr id="17" name="Date Placeholder 4">
            <a:extLst>
              <a:ext uri="{FF2B5EF4-FFF2-40B4-BE49-F238E27FC236}">
                <a16:creationId xmlns:a16="http://schemas.microsoft.com/office/drawing/2014/main" id="{7704DBCE-D3EB-4253-B470-C1744EB164BB}"/>
              </a:ext>
            </a:extLst>
          </p:cNvPr>
          <p:cNvSpPr>
            <a:spLocks noGrp="1"/>
          </p:cNvSpPr>
          <p:nvPr>
            <p:ph type="dt" sz="half" idx="11"/>
          </p:nvPr>
        </p:nvSpPr>
        <p:spPr>
          <a:xfrm>
            <a:off x="5788026" y="4804173"/>
            <a:ext cx="3044825" cy="273844"/>
          </a:xfrm>
        </p:spPr>
        <p:txBody>
          <a:bodyPr/>
          <a:lstStyle>
            <a:lvl1pPr>
              <a:defRPr/>
            </a:lvl1pPr>
          </a:lstStyle>
          <a:p>
            <a:pPr>
              <a:defRPr/>
            </a:pPr>
            <a:fld id="{AEA24597-A773-45AB-918B-6C157FA46A19}" type="datetimeFigureOut">
              <a:rPr lang="en-US"/>
              <a:pPr>
                <a:defRPr/>
              </a:pPr>
              <a:t>4/6/2021</a:t>
            </a:fld>
            <a:endParaRPr lang="en-US"/>
          </a:p>
        </p:txBody>
      </p:sp>
      <p:sp>
        <p:nvSpPr>
          <p:cNvPr id="18" name="Footer Placeholder 5">
            <a:extLst>
              <a:ext uri="{FF2B5EF4-FFF2-40B4-BE49-F238E27FC236}">
                <a16:creationId xmlns:a16="http://schemas.microsoft.com/office/drawing/2014/main" id="{00095622-3F6F-4F37-AD65-9BE79C9D30D1}"/>
              </a:ext>
            </a:extLst>
          </p:cNvPr>
          <p:cNvSpPr>
            <a:spLocks noGrp="1"/>
          </p:cNvSpPr>
          <p:nvPr>
            <p:ph type="ftr" sz="quarter" idx="12"/>
          </p:nvPr>
        </p:nvSpPr>
        <p:spPr>
          <a:xfrm>
            <a:off x="301625" y="4807744"/>
            <a:ext cx="3584575" cy="275035"/>
          </a:xfrm>
        </p:spPr>
        <p:txBody>
          <a:bodyPr/>
          <a:lstStyle>
            <a:lvl1pPr>
              <a:defRPr/>
            </a:lvl1pPr>
          </a:lstStyle>
          <a:p>
            <a:pPr>
              <a:defRPr/>
            </a:pPr>
            <a:endParaRPr lang="en-US"/>
          </a:p>
        </p:txBody>
      </p:sp>
    </p:spTree>
    <p:extLst>
      <p:ext uri="{BB962C8B-B14F-4D97-AF65-F5344CB8AC3E}">
        <p14:creationId xmlns:p14="http://schemas.microsoft.com/office/powerpoint/2010/main" val="330041849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B74A02-045F-4820-A1BA-010776FBA277}"/>
              </a:ext>
            </a:extLst>
          </p:cNvPr>
          <p:cNvSpPr>
            <a:spLocks noGrp="1"/>
          </p:cNvSpPr>
          <p:nvPr>
            <p:ph type="dt" sz="half" idx="10"/>
          </p:nvPr>
        </p:nvSpPr>
        <p:spPr/>
        <p:txBody>
          <a:bodyPr/>
          <a:lstStyle>
            <a:lvl1pPr>
              <a:defRPr/>
            </a:lvl1pPr>
          </a:lstStyle>
          <a:p>
            <a:pPr>
              <a:defRPr/>
            </a:pPr>
            <a:fld id="{28BE37F3-63C3-4C70-B8F4-9AA121D7F7BA}" type="datetimeFigureOut">
              <a:rPr lang="en-US"/>
              <a:pPr>
                <a:defRPr/>
              </a:pPr>
              <a:t>4/6/2021</a:t>
            </a:fld>
            <a:endParaRPr lang="en-US"/>
          </a:p>
        </p:txBody>
      </p:sp>
      <p:sp>
        <p:nvSpPr>
          <p:cNvPr id="5" name="Footer Placeholder 4">
            <a:extLst>
              <a:ext uri="{FF2B5EF4-FFF2-40B4-BE49-F238E27FC236}">
                <a16:creationId xmlns:a16="http://schemas.microsoft.com/office/drawing/2014/main" id="{9E308F1C-CC9D-4E9B-A958-D4EB2557191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29D745B-C12F-448F-9CCF-DE445D9E72C0}"/>
              </a:ext>
            </a:extLst>
          </p:cNvPr>
          <p:cNvSpPr>
            <a:spLocks noGrp="1"/>
          </p:cNvSpPr>
          <p:nvPr>
            <p:ph type="sldNum" sz="quarter" idx="12"/>
          </p:nvPr>
        </p:nvSpPr>
        <p:spPr/>
        <p:txBody>
          <a:bodyPr/>
          <a:lstStyle>
            <a:lvl1pPr>
              <a:defRPr/>
            </a:lvl1pPr>
          </a:lstStyle>
          <a:p>
            <a:fld id="{16E7B320-E8BF-4ACA-9448-B36FBBE0DD71}" type="slidenum">
              <a:rPr lang="en-US" altLang="en-US"/>
              <a:pPr/>
              <a:t>‹#›</a:t>
            </a:fld>
            <a:endParaRPr lang="en-US" altLang="en-US"/>
          </a:p>
        </p:txBody>
      </p:sp>
    </p:spTree>
    <p:extLst>
      <p:ext uri="{BB962C8B-B14F-4D97-AF65-F5344CB8AC3E}">
        <p14:creationId xmlns:p14="http://schemas.microsoft.com/office/powerpoint/2010/main" val="2829848306"/>
      </p:ext>
    </p:extLst>
  </p:cSld>
  <p:clrMapOvr>
    <a:overrideClrMapping bg1="lt1" tx1="dk1" bg2="lt2" tx2="dk2" accent1="accent1" accent2="accent2" accent3="accent3" accent4="accent4" accent5="accent5" accent6="accent6" hlink="hlink" folHlink="folHlink"/>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solidFill>
          <a:schemeClr val="bg2"/>
        </a:solidFill>
        <a:effectLst/>
      </p:bgPr>
    </p:bg>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B8756166-77EF-4BCF-8781-E51594FC51FD}"/>
              </a:ext>
            </a:extLst>
          </p:cNvPr>
          <p:cNvSpPr>
            <a:spLocks noChangeArrowheads="1"/>
          </p:cNvSpPr>
          <p:nvPr/>
        </p:nvSpPr>
        <p:spPr bwMode="white">
          <a:xfrm>
            <a:off x="0" y="5029200"/>
            <a:ext cx="9144000" cy="1143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050">
              <a:solidFill>
                <a:srgbClr val="000000"/>
              </a:solidFill>
              <a:latin typeface="Georgia" panose="02040502050405020303" pitchFamily="18" charset="0"/>
            </a:endParaRPr>
          </a:p>
        </p:txBody>
      </p:sp>
      <p:sp>
        <p:nvSpPr>
          <p:cNvPr id="5" name="Rectangle 20">
            <a:extLst>
              <a:ext uri="{FF2B5EF4-FFF2-40B4-BE49-F238E27FC236}">
                <a16:creationId xmlns:a16="http://schemas.microsoft.com/office/drawing/2014/main" id="{D1018228-AFA1-4894-91B3-74004B70CD5C}"/>
              </a:ext>
            </a:extLst>
          </p:cNvPr>
          <p:cNvSpPr>
            <a:spLocks noChangeArrowheads="1"/>
          </p:cNvSpPr>
          <p:nvPr/>
        </p:nvSpPr>
        <p:spPr bwMode="white">
          <a:xfrm>
            <a:off x="7010400" y="0"/>
            <a:ext cx="2133600" cy="51435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050">
              <a:solidFill>
                <a:srgbClr val="000000"/>
              </a:solidFill>
              <a:latin typeface="Georgia" panose="02040502050405020303" pitchFamily="18" charset="0"/>
            </a:endParaRPr>
          </a:p>
        </p:txBody>
      </p:sp>
      <p:sp>
        <p:nvSpPr>
          <p:cNvPr id="6" name="Rectangle 21">
            <a:extLst>
              <a:ext uri="{FF2B5EF4-FFF2-40B4-BE49-F238E27FC236}">
                <a16:creationId xmlns:a16="http://schemas.microsoft.com/office/drawing/2014/main" id="{BB1F2CA8-A45B-41A6-81A1-91CE759A4957}"/>
              </a:ext>
            </a:extLst>
          </p:cNvPr>
          <p:cNvSpPr>
            <a:spLocks noChangeArrowheads="1"/>
          </p:cNvSpPr>
          <p:nvPr/>
        </p:nvSpPr>
        <p:spPr bwMode="white">
          <a:xfrm>
            <a:off x="0" y="1"/>
            <a:ext cx="9144000" cy="116681"/>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050">
              <a:solidFill>
                <a:srgbClr val="000000"/>
              </a:solidFill>
              <a:latin typeface="Georgia" panose="02040502050405020303" pitchFamily="18" charset="0"/>
            </a:endParaRPr>
          </a:p>
        </p:txBody>
      </p:sp>
      <p:sp>
        <p:nvSpPr>
          <p:cNvPr id="7" name="Rectangle 23">
            <a:extLst>
              <a:ext uri="{FF2B5EF4-FFF2-40B4-BE49-F238E27FC236}">
                <a16:creationId xmlns:a16="http://schemas.microsoft.com/office/drawing/2014/main" id="{A49917F5-802D-4C06-BA5B-0F13B1D3C6C1}"/>
              </a:ext>
            </a:extLst>
          </p:cNvPr>
          <p:cNvSpPr>
            <a:spLocks noChangeArrowheads="1"/>
          </p:cNvSpPr>
          <p:nvPr/>
        </p:nvSpPr>
        <p:spPr bwMode="white">
          <a:xfrm>
            <a:off x="0" y="0"/>
            <a:ext cx="152400" cy="51435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050">
              <a:solidFill>
                <a:srgbClr val="000000"/>
              </a:solidFill>
              <a:latin typeface="Georgia" panose="02040502050405020303" pitchFamily="18" charset="0"/>
            </a:endParaRPr>
          </a:p>
        </p:txBody>
      </p:sp>
      <p:sp>
        <p:nvSpPr>
          <p:cNvPr id="8" name="Rectangle 7">
            <a:extLst>
              <a:ext uri="{FF2B5EF4-FFF2-40B4-BE49-F238E27FC236}">
                <a16:creationId xmlns:a16="http://schemas.microsoft.com/office/drawing/2014/main" id="{43FE9200-6819-4DF7-A4DE-F6152D35F595}"/>
              </a:ext>
            </a:extLst>
          </p:cNvPr>
          <p:cNvSpPr>
            <a:spLocks noChangeArrowheads="1"/>
          </p:cNvSpPr>
          <p:nvPr/>
        </p:nvSpPr>
        <p:spPr bwMode="auto">
          <a:xfrm>
            <a:off x="146050" y="4793457"/>
            <a:ext cx="8832850" cy="23217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050">
              <a:solidFill>
                <a:prstClr val="black"/>
              </a:solidFill>
              <a:latin typeface="Georgia"/>
            </a:endParaRPr>
          </a:p>
        </p:txBody>
      </p:sp>
      <p:sp>
        <p:nvSpPr>
          <p:cNvPr id="9" name="Rectangle 8">
            <a:extLst>
              <a:ext uri="{FF2B5EF4-FFF2-40B4-BE49-F238E27FC236}">
                <a16:creationId xmlns:a16="http://schemas.microsoft.com/office/drawing/2014/main" id="{12D25DAD-5E56-4BDE-80F5-37CE19B2518D}"/>
              </a:ext>
            </a:extLst>
          </p:cNvPr>
          <p:cNvSpPr>
            <a:spLocks noChangeArrowheads="1"/>
          </p:cNvSpPr>
          <p:nvPr/>
        </p:nvSpPr>
        <p:spPr bwMode="auto">
          <a:xfrm>
            <a:off x="152400" y="116681"/>
            <a:ext cx="8832850" cy="491013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050" dirty="0">
              <a:solidFill>
                <a:prstClr val="black"/>
              </a:solidFill>
              <a:latin typeface="Georgia"/>
            </a:endParaRPr>
          </a:p>
        </p:txBody>
      </p:sp>
      <p:sp>
        <p:nvSpPr>
          <p:cNvPr id="10" name="Straight Connector 9">
            <a:extLst>
              <a:ext uri="{FF2B5EF4-FFF2-40B4-BE49-F238E27FC236}">
                <a16:creationId xmlns:a16="http://schemas.microsoft.com/office/drawing/2014/main" id="{B7BFABA6-B143-466B-966B-5DD4BB0931D6}"/>
              </a:ext>
            </a:extLst>
          </p:cNvPr>
          <p:cNvSpPr>
            <a:spLocks noChangeShapeType="1"/>
          </p:cNvSpPr>
          <p:nvPr/>
        </p:nvSpPr>
        <p:spPr bwMode="auto">
          <a:xfrm rot="5400000">
            <a:off x="4801791" y="2458641"/>
            <a:ext cx="4683919"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050">
              <a:solidFill>
                <a:prstClr val="black"/>
              </a:solidFill>
              <a:latin typeface="Georgia"/>
            </a:endParaRPr>
          </a:p>
        </p:txBody>
      </p:sp>
      <p:sp>
        <p:nvSpPr>
          <p:cNvPr id="11" name="Oval 10">
            <a:extLst>
              <a:ext uri="{FF2B5EF4-FFF2-40B4-BE49-F238E27FC236}">
                <a16:creationId xmlns:a16="http://schemas.microsoft.com/office/drawing/2014/main" id="{30B94B18-9C7B-499E-90A2-9896504F1673}"/>
              </a:ext>
            </a:extLst>
          </p:cNvPr>
          <p:cNvSpPr/>
          <p:nvPr/>
        </p:nvSpPr>
        <p:spPr>
          <a:xfrm>
            <a:off x="6838950" y="2194322"/>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a:solidFill>
                <a:prstClr val="white"/>
              </a:solidFill>
            </a:endParaRPr>
          </a:p>
        </p:txBody>
      </p:sp>
      <p:sp>
        <p:nvSpPr>
          <p:cNvPr id="12" name="Oval 11">
            <a:extLst>
              <a:ext uri="{FF2B5EF4-FFF2-40B4-BE49-F238E27FC236}">
                <a16:creationId xmlns:a16="http://schemas.microsoft.com/office/drawing/2014/main" id="{16904EF6-E44B-4959-A6B2-B222C701A545}"/>
              </a:ext>
            </a:extLst>
          </p:cNvPr>
          <p:cNvSpPr/>
          <p:nvPr/>
        </p:nvSpPr>
        <p:spPr>
          <a:xfrm>
            <a:off x="6934200" y="2265760"/>
            <a:ext cx="420688" cy="314325"/>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a:solidFill>
                <a:prstClr val="white"/>
              </a:solidFill>
            </a:endParaRPr>
          </a:p>
        </p:txBody>
      </p:sp>
      <p:sp>
        <p:nvSpPr>
          <p:cNvPr id="3" name="Vertical Text Placeholder 2"/>
          <p:cNvSpPr>
            <a:spLocks noGrp="1"/>
          </p:cNvSpPr>
          <p:nvPr>
            <p:ph type="body" orient="vert" idx="1"/>
          </p:nvPr>
        </p:nvSpPr>
        <p:spPr>
          <a:xfrm>
            <a:off x="304800" y="228600"/>
            <a:ext cx="6553200" cy="43660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7391400" y="228601"/>
            <a:ext cx="1447800" cy="4388644"/>
          </a:xfrm>
        </p:spPr>
        <p:txBody>
          <a:bodyPr vert="eaVert"/>
          <a:lstStyle/>
          <a:p>
            <a:r>
              <a:rPr lang="en-US"/>
              <a:t>Click to edit Master title style</a:t>
            </a:r>
          </a:p>
        </p:txBody>
      </p:sp>
      <p:sp>
        <p:nvSpPr>
          <p:cNvPr id="13" name="Slide Number Placeholder 5">
            <a:extLst>
              <a:ext uri="{FF2B5EF4-FFF2-40B4-BE49-F238E27FC236}">
                <a16:creationId xmlns:a16="http://schemas.microsoft.com/office/drawing/2014/main" id="{ADD8F00F-51C8-4CCE-8D75-C3FCCBF2B6B8}"/>
              </a:ext>
            </a:extLst>
          </p:cNvPr>
          <p:cNvSpPr>
            <a:spLocks noGrp="1"/>
          </p:cNvSpPr>
          <p:nvPr>
            <p:ph type="sldNum" sz="quarter" idx="10"/>
          </p:nvPr>
        </p:nvSpPr>
        <p:spPr>
          <a:xfrm>
            <a:off x="6915150" y="2257425"/>
            <a:ext cx="457200" cy="330994"/>
          </a:xfrm>
        </p:spPr>
        <p:txBody>
          <a:bodyPr/>
          <a:lstStyle>
            <a:lvl1pPr>
              <a:defRPr/>
            </a:lvl1pPr>
          </a:lstStyle>
          <a:p>
            <a:fld id="{F4B867E4-19A3-41F7-89E5-5FE8110B050E}" type="slidenum">
              <a:rPr lang="en-US" altLang="en-US"/>
              <a:pPr/>
              <a:t>‹#›</a:t>
            </a:fld>
            <a:endParaRPr lang="en-US" altLang="en-US"/>
          </a:p>
        </p:txBody>
      </p:sp>
      <p:sp>
        <p:nvSpPr>
          <p:cNvPr id="14" name="Date Placeholder 3">
            <a:extLst>
              <a:ext uri="{FF2B5EF4-FFF2-40B4-BE49-F238E27FC236}">
                <a16:creationId xmlns:a16="http://schemas.microsoft.com/office/drawing/2014/main" id="{59A7D250-2257-46C9-879A-369FDD84EDEB}"/>
              </a:ext>
            </a:extLst>
          </p:cNvPr>
          <p:cNvSpPr>
            <a:spLocks noGrp="1"/>
          </p:cNvSpPr>
          <p:nvPr>
            <p:ph type="dt" sz="half" idx="11"/>
          </p:nvPr>
        </p:nvSpPr>
        <p:spPr/>
        <p:txBody>
          <a:bodyPr/>
          <a:lstStyle>
            <a:lvl1pPr>
              <a:defRPr/>
            </a:lvl1pPr>
          </a:lstStyle>
          <a:p>
            <a:pPr>
              <a:defRPr/>
            </a:pPr>
            <a:fld id="{32D9ECF3-BE7C-4D5C-A7BA-D07AD67B5CBF}" type="datetimeFigureOut">
              <a:rPr lang="en-US"/>
              <a:pPr>
                <a:defRPr/>
              </a:pPr>
              <a:t>4/6/2021</a:t>
            </a:fld>
            <a:endParaRPr lang="en-US"/>
          </a:p>
        </p:txBody>
      </p:sp>
      <p:sp>
        <p:nvSpPr>
          <p:cNvPr id="15" name="Footer Placeholder 4">
            <a:extLst>
              <a:ext uri="{FF2B5EF4-FFF2-40B4-BE49-F238E27FC236}">
                <a16:creationId xmlns:a16="http://schemas.microsoft.com/office/drawing/2014/main" id="{FFB85F76-9CFE-4FD9-964F-41240517D3B5}"/>
              </a:ext>
            </a:extLst>
          </p:cNvPr>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281844247"/>
      </p:ext>
    </p:extLst>
  </p:cSld>
  <p:clrMapOvr>
    <a:overrideClrMapping bg1="lt1" tx1="dk1" bg2="lt2" tx2="dk2" accent1="accent1" accent2="accent2" accent3="accent3" accent4="accent4" accent5="accent5" accent6="accent6" hlink="hlink" folHlink="folHlink"/>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81F92D-30F9-489A-B119-4F67C2EF390A}"/>
              </a:ext>
            </a:extLst>
          </p:cNvPr>
          <p:cNvSpPr/>
          <p:nvPr/>
        </p:nvSpPr>
        <p:spPr bwMode="ltGray">
          <a:xfrm>
            <a:off x="0" y="0"/>
            <a:ext cx="9144000" cy="3851672"/>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050">
              <a:solidFill>
                <a:prstClr val="white"/>
              </a:solidFill>
            </a:endParaRPr>
          </a:p>
        </p:txBody>
      </p:sp>
      <p:sp>
        <p:nvSpPr>
          <p:cNvPr id="5" name="Rectangle 4">
            <a:extLst>
              <a:ext uri="{FF2B5EF4-FFF2-40B4-BE49-F238E27FC236}">
                <a16:creationId xmlns:a16="http://schemas.microsoft.com/office/drawing/2014/main" id="{D4C511B5-5453-46F3-B91B-E63825870747}"/>
              </a:ext>
            </a:extLst>
          </p:cNvPr>
          <p:cNvSpPr/>
          <p:nvPr/>
        </p:nvSpPr>
        <p:spPr bwMode="invGray">
          <a:xfrm>
            <a:off x="0" y="3845719"/>
            <a:ext cx="9144000" cy="34529"/>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050">
              <a:solidFill>
                <a:prstClr val="white"/>
              </a:solidFill>
            </a:endParaRPr>
          </a:p>
        </p:txBody>
      </p:sp>
      <p:sp>
        <p:nvSpPr>
          <p:cNvPr id="2" name="Title 1"/>
          <p:cNvSpPr>
            <a:spLocks noGrp="1"/>
          </p:cNvSpPr>
          <p:nvPr>
            <p:ph type="ctrTitle"/>
          </p:nvPr>
        </p:nvSpPr>
        <p:spPr>
          <a:xfrm>
            <a:off x="685800" y="2516886"/>
            <a:ext cx="8077200" cy="1255014"/>
          </a:xfrm>
        </p:spPr>
        <p:txBody>
          <a:bodyPr tIns="0" bIns="0" anchor="t"/>
          <a:lstStyle>
            <a:lvl1pPr algn="l">
              <a:defRPr sz="3525" b="1"/>
            </a:lvl1pPr>
            <a:extLst/>
          </a:lstStyle>
          <a:p>
            <a:r>
              <a:rPr lang="en-US"/>
              <a:t>Click to edit Master title style</a:t>
            </a:r>
          </a:p>
        </p:txBody>
      </p:sp>
      <p:sp>
        <p:nvSpPr>
          <p:cNvPr id="3" name="Subtitle 2"/>
          <p:cNvSpPr>
            <a:spLocks noGrp="1"/>
          </p:cNvSpPr>
          <p:nvPr>
            <p:ph type="subTitle" idx="1"/>
          </p:nvPr>
        </p:nvSpPr>
        <p:spPr>
          <a:xfrm>
            <a:off x="685800" y="1371600"/>
            <a:ext cx="8077200" cy="1124712"/>
          </a:xfrm>
        </p:spPr>
        <p:txBody>
          <a:bodyPr lIns="118872" tIns="0" rIns="45720" bIns="0" anchor="b"/>
          <a:lstStyle>
            <a:lvl1pPr marL="0" indent="0" algn="l">
              <a:buNone/>
              <a:defRPr sz="150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extLst/>
          </a:lstStyle>
          <a:p>
            <a:r>
              <a:rPr lang="en-US"/>
              <a:t>Click to edit Master subtitle style</a:t>
            </a:r>
          </a:p>
        </p:txBody>
      </p:sp>
      <p:sp>
        <p:nvSpPr>
          <p:cNvPr id="6" name="Date Placeholder 3">
            <a:extLst>
              <a:ext uri="{FF2B5EF4-FFF2-40B4-BE49-F238E27FC236}">
                <a16:creationId xmlns:a16="http://schemas.microsoft.com/office/drawing/2014/main" id="{9027E0F6-F800-48FF-A04E-6E6DCCBCA813}"/>
              </a:ext>
            </a:extLst>
          </p:cNvPr>
          <p:cNvSpPr>
            <a:spLocks noGrp="1"/>
          </p:cNvSpPr>
          <p:nvPr>
            <p:ph type="dt" sz="half" idx="10"/>
          </p:nvPr>
        </p:nvSpPr>
        <p:spPr/>
        <p:txBody>
          <a:bodyPr/>
          <a:lstStyle>
            <a:lvl1pPr>
              <a:defRPr>
                <a:solidFill>
                  <a:prstClr val="white">
                    <a:tint val="95000"/>
                  </a:prstClr>
                </a:solidFill>
              </a:defRPr>
            </a:lvl1pPr>
          </a:lstStyle>
          <a:p>
            <a:pPr>
              <a:defRPr/>
            </a:pPr>
            <a:fld id="{9437E443-EBD3-43AA-841B-5C91484E0A9A}" type="datetimeFigureOut">
              <a:rPr lang="en-US"/>
              <a:pPr>
                <a:defRPr/>
              </a:pPr>
              <a:t>4/6/2021</a:t>
            </a:fld>
            <a:endParaRPr lang="en-US"/>
          </a:p>
        </p:txBody>
      </p:sp>
      <p:sp>
        <p:nvSpPr>
          <p:cNvPr id="7" name="Footer Placeholder 4">
            <a:extLst>
              <a:ext uri="{FF2B5EF4-FFF2-40B4-BE49-F238E27FC236}">
                <a16:creationId xmlns:a16="http://schemas.microsoft.com/office/drawing/2014/main" id="{0EB80C10-E8BA-407C-914D-E52995773993}"/>
              </a:ext>
            </a:extLst>
          </p:cNvPr>
          <p:cNvSpPr>
            <a:spLocks noGrp="1"/>
          </p:cNvSpPr>
          <p:nvPr>
            <p:ph type="ftr" sz="quarter" idx="11"/>
          </p:nvPr>
        </p:nvSpPr>
        <p:spPr/>
        <p:txBody>
          <a:bodyPr/>
          <a:lstStyle>
            <a:lvl1pPr>
              <a:defRPr>
                <a:solidFill>
                  <a:prstClr val="white">
                    <a:tint val="95000"/>
                  </a:prstClr>
                </a:solidFill>
              </a:defRPr>
            </a:lvl1pPr>
          </a:lstStyle>
          <a:p>
            <a:pPr>
              <a:defRPr/>
            </a:pPr>
            <a:endParaRPr lang="en-US"/>
          </a:p>
        </p:txBody>
      </p:sp>
      <p:sp>
        <p:nvSpPr>
          <p:cNvPr id="8" name="Slide Number Placeholder 5">
            <a:extLst>
              <a:ext uri="{FF2B5EF4-FFF2-40B4-BE49-F238E27FC236}">
                <a16:creationId xmlns:a16="http://schemas.microsoft.com/office/drawing/2014/main" id="{80FB1C76-F1CA-465B-AFCA-C85116849ADD}"/>
              </a:ext>
            </a:extLst>
          </p:cNvPr>
          <p:cNvSpPr>
            <a:spLocks noGrp="1"/>
          </p:cNvSpPr>
          <p:nvPr>
            <p:ph type="sldNum" sz="quarter" idx="12"/>
          </p:nvPr>
        </p:nvSpPr>
        <p:spPr/>
        <p:txBody>
          <a:bodyPr/>
          <a:lstStyle>
            <a:lvl1pPr>
              <a:defRPr>
                <a:solidFill>
                  <a:srgbClr val="FFFFFF"/>
                </a:solidFill>
              </a:defRPr>
            </a:lvl1pPr>
          </a:lstStyle>
          <a:p>
            <a:fld id="{26D75D82-6E78-4493-9509-D2D2D0A745C4}" type="slidenum">
              <a:rPr lang="en-US" altLang="en-US"/>
              <a:pPr/>
              <a:t>‹#›</a:t>
            </a:fld>
            <a:endParaRPr lang="en-US" altLang="en-US"/>
          </a:p>
        </p:txBody>
      </p:sp>
    </p:spTree>
    <p:extLst>
      <p:ext uri="{BB962C8B-B14F-4D97-AF65-F5344CB8AC3E}">
        <p14:creationId xmlns:p14="http://schemas.microsoft.com/office/powerpoint/2010/main" val="1287862148"/>
      </p:ext>
    </p:extLst>
  </p:cSld>
  <p:clrMapOvr>
    <a:overrideClrMapping bg1="dk1" tx1="lt1" bg2="dk2" tx2="lt2" accent1="accent1" accent2="accent2" accent3="accent3" accent4="accent4" accent5="accent5" accent6="accent6" hlink="hlink" folHlink="folHlink"/>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6586"/>
            <a:ext cx="8229600" cy="939546"/>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D5A000-A8BD-4F22-8EE0-10C24247FBE5}"/>
              </a:ext>
            </a:extLst>
          </p:cNvPr>
          <p:cNvSpPr>
            <a:spLocks noGrp="1"/>
          </p:cNvSpPr>
          <p:nvPr>
            <p:ph type="dt" sz="half" idx="10"/>
          </p:nvPr>
        </p:nvSpPr>
        <p:spPr/>
        <p:txBody>
          <a:bodyPr/>
          <a:lstStyle>
            <a:lvl1pPr>
              <a:defRPr/>
            </a:lvl1pPr>
          </a:lstStyle>
          <a:p>
            <a:pPr>
              <a:defRPr/>
            </a:pPr>
            <a:fld id="{2A3A1684-5DAB-4D3F-A656-08249527A70A}" type="datetimeFigureOut">
              <a:rPr lang="en-US"/>
              <a:pPr>
                <a:defRPr/>
              </a:pPr>
              <a:t>4/6/2021</a:t>
            </a:fld>
            <a:endParaRPr lang="en-US"/>
          </a:p>
        </p:txBody>
      </p:sp>
      <p:sp>
        <p:nvSpPr>
          <p:cNvPr id="5" name="Footer Placeholder 4">
            <a:extLst>
              <a:ext uri="{FF2B5EF4-FFF2-40B4-BE49-F238E27FC236}">
                <a16:creationId xmlns:a16="http://schemas.microsoft.com/office/drawing/2014/main" id="{E116732D-CB3E-4A3F-9E02-A6A4D1710A8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DB67743-D3D9-410C-97AD-39C0CD467636}"/>
              </a:ext>
            </a:extLst>
          </p:cNvPr>
          <p:cNvSpPr>
            <a:spLocks noGrp="1"/>
          </p:cNvSpPr>
          <p:nvPr>
            <p:ph type="sldNum" sz="quarter" idx="12"/>
          </p:nvPr>
        </p:nvSpPr>
        <p:spPr/>
        <p:txBody>
          <a:bodyPr/>
          <a:lstStyle>
            <a:lvl1pPr>
              <a:defRPr/>
            </a:lvl1pPr>
          </a:lstStyle>
          <a:p>
            <a:fld id="{6B15E6F7-9344-438B-A9D6-639086A01246}" type="slidenum">
              <a:rPr lang="en-US" altLang="en-US"/>
              <a:pPr/>
              <a:t>‹#›</a:t>
            </a:fld>
            <a:endParaRPr lang="en-US" altLang="en-US"/>
          </a:p>
        </p:txBody>
      </p:sp>
    </p:spTree>
    <p:extLst>
      <p:ext uri="{BB962C8B-B14F-4D97-AF65-F5344CB8AC3E}">
        <p14:creationId xmlns:p14="http://schemas.microsoft.com/office/powerpoint/2010/main" val="243474577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107C63-8385-4105-BDB0-927BEEA14B99}"/>
              </a:ext>
            </a:extLst>
          </p:cNvPr>
          <p:cNvSpPr/>
          <p:nvPr/>
        </p:nvSpPr>
        <p:spPr bwMode="ltGray">
          <a:xfrm>
            <a:off x="0" y="0"/>
            <a:ext cx="9144000" cy="1951435"/>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050">
              <a:solidFill>
                <a:prstClr val="white"/>
              </a:solidFill>
            </a:endParaRPr>
          </a:p>
        </p:txBody>
      </p:sp>
      <p:sp>
        <p:nvSpPr>
          <p:cNvPr id="5" name="Rectangle 4">
            <a:extLst>
              <a:ext uri="{FF2B5EF4-FFF2-40B4-BE49-F238E27FC236}">
                <a16:creationId xmlns:a16="http://schemas.microsoft.com/office/drawing/2014/main" id="{43BA05A1-BD3E-4DE9-BE04-740B794D4DE1}"/>
              </a:ext>
            </a:extLst>
          </p:cNvPr>
          <p:cNvSpPr/>
          <p:nvPr/>
        </p:nvSpPr>
        <p:spPr bwMode="invGray">
          <a:xfrm>
            <a:off x="0" y="1951435"/>
            <a:ext cx="9144000" cy="3452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050">
              <a:solidFill>
                <a:prstClr val="white"/>
              </a:solidFill>
            </a:endParaRPr>
          </a:p>
        </p:txBody>
      </p:sp>
      <p:sp>
        <p:nvSpPr>
          <p:cNvPr id="2" name="Title 1"/>
          <p:cNvSpPr>
            <a:spLocks noGrp="1"/>
          </p:cNvSpPr>
          <p:nvPr>
            <p:ph type="title"/>
          </p:nvPr>
        </p:nvSpPr>
        <p:spPr>
          <a:xfrm>
            <a:off x="749808" y="89154"/>
            <a:ext cx="8013192" cy="1227582"/>
          </a:xfrm>
        </p:spPr>
        <p:txBody>
          <a:bodyPr tIns="0" rIns="91440" bIns="0" anchor="b"/>
          <a:lstStyle>
            <a:lvl1pPr algn="l">
              <a:defRPr sz="3525" b="1" cap="none" baseline="0"/>
            </a:lvl1pPr>
            <a:extLst/>
          </a:lstStyle>
          <a:p>
            <a:r>
              <a:rPr lang="en-US"/>
              <a:t>Click to edit Master title style</a:t>
            </a:r>
          </a:p>
        </p:txBody>
      </p:sp>
      <p:sp>
        <p:nvSpPr>
          <p:cNvPr id="3" name="Text Placeholder 2"/>
          <p:cNvSpPr>
            <a:spLocks noGrp="1"/>
          </p:cNvSpPr>
          <p:nvPr>
            <p:ph type="body" idx="1"/>
          </p:nvPr>
        </p:nvSpPr>
        <p:spPr>
          <a:xfrm>
            <a:off x="740664" y="1371600"/>
            <a:ext cx="8022336" cy="514350"/>
          </a:xfrm>
        </p:spPr>
        <p:txBody>
          <a:bodyPr lIns="146304" tIns="0" rIns="45720" bIns="0"/>
          <a:lstStyle>
            <a:lvl1pPr marL="0" indent="0">
              <a:buNone/>
              <a:defRPr sz="1500">
                <a:solidFill>
                  <a:srgbClr val="FFFFFF"/>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extLst/>
          </a:lstStyle>
          <a:p>
            <a:pPr lvl="0"/>
            <a:r>
              <a:rPr lang="en-US"/>
              <a:t>Click to edit Master text styles</a:t>
            </a:r>
          </a:p>
        </p:txBody>
      </p:sp>
      <p:sp>
        <p:nvSpPr>
          <p:cNvPr id="6" name="Date Placeholder 3">
            <a:extLst>
              <a:ext uri="{FF2B5EF4-FFF2-40B4-BE49-F238E27FC236}">
                <a16:creationId xmlns:a16="http://schemas.microsoft.com/office/drawing/2014/main" id="{F542ABEF-6593-4281-89D2-E5ABC7BA9AAC}"/>
              </a:ext>
            </a:extLst>
          </p:cNvPr>
          <p:cNvSpPr>
            <a:spLocks noGrp="1"/>
          </p:cNvSpPr>
          <p:nvPr>
            <p:ph type="dt" sz="half" idx="10"/>
          </p:nvPr>
        </p:nvSpPr>
        <p:spPr/>
        <p:txBody>
          <a:bodyPr/>
          <a:lstStyle>
            <a:lvl1pPr>
              <a:defRPr>
                <a:solidFill>
                  <a:prstClr val="white">
                    <a:tint val="95000"/>
                  </a:prstClr>
                </a:solidFill>
              </a:defRPr>
            </a:lvl1pPr>
          </a:lstStyle>
          <a:p>
            <a:pPr>
              <a:defRPr/>
            </a:pPr>
            <a:fld id="{2A976E0A-6D95-40D3-B743-7D76C413A4B4}" type="datetimeFigureOut">
              <a:rPr lang="en-US"/>
              <a:pPr>
                <a:defRPr/>
              </a:pPr>
              <a:t>4/6/2021</a:t>
            </a:fld>
            <a:endParaRPr lang="en-US"/>
          </a:p>
        </p:txBody>
      </p:sp>
      <p:sp>
        <p:nvSpPr>
          <p:cNvPr id="7" name="Footer Placeholder 4">
            <a:extLst>
              <a:ext uri="{FF2B5EF4-FFF2-40B4-BE49-F238E27FC236}">
                <a16:creationId xmlns:a16="http://schemas.microsoft.com/office/drawing/2014/main" id="{9C7BA767-61CE-4168-AEC3-FFE3F77D1E52}"/>
              </a:ext>
            </a:extLst>
          </p:cNvPr>
          <p:cNvSpPr>
            <a:spLocks noGrp="1"/>
          </p:cNvSpPr>
          <p:nvPr>
            <p:ph type="ftr" sz="quarter" idx="11"/>
          </p:nvPr>
        </p:nvSpPr>
        <p:spPr/>
        <p:txBody>
          <a:bodyPr/>
          <a:lstStyle>
            <a:lvl1pPr>
              <a:defRPr>
                <a:solidFill>
                  <a:prstClr val="white">
                    <a:tint val="95000"/>
                  </a:prstClr>
                </a:solidFill>
              </a:defRPr>
            </a:lvl1pPr>
          </a:lstStyle>
          <a:p>
            <a:pPr>
              <a:defRPr/>
            </a:pPr>
            <a:endParaRPr lang="en-US"/>
          </a:p>
        </p:txBody>
      </p:sp>
      <p:sp>
        <p:nvSpPr>
          <p:cNvPr id="8" name="Slide Number Placeholder 5">
            <a:extLst>
              <a:ext uri="{FF2B5EF4-FFF2-40B4-BE49-F238E27FC236}">
                <a16:creationId xmlns:a16="http://schemas.microsoft.com/office/drawing/2014/main" id="{79392538-00E4-41CD-B830-D66B7CB0956D}"/>
              </a:ext>
            </a:extLst>
          </p:cNvPr>
          <p:cNvSpPr>
            <a:spLocks noGrp="1"/>
          </p:cNvSpPr>
          <p:nvPr>
            <p:ph type="sldNum" sz="quarter" idx="12"/>
          </p:nvPr>
        </p:nvSpPr>
        <p:spPr/>
        <p:txBody>
          <a:bodyPr/>
          <a:lstStyle>
            <a:lvl1pPr>
              <a:defRPr>
                <a:solidFill>
                  <a:srgbClr val="FFFFFF"/>
                </a:solidFill>
              </a:defRPr>
            </a:lvl1pPr>
          </a:lstStyle>
          <a:p>
            <a:fld id="{EDC960CD-CE4D-428B-8536-F40C25541683}" type="slidenum">
              <a:rPr lang="en-US" altLang="en-US"/>
              <a:pPr/>
              <a:t>‹#›</a:t>
            </a:fld>
            <a:endParaRPr lang="en-US" altLang="en-US"/>
          </a:p>
        </p:txBody>
      </p:sp>
    </p:spTree>
    <p:extLst>
      <p:ext uri="{BB962C8B-B14F-4D97-AF65-F5344CB8AC3E}">
        <p14:creationId xmlns:p14="http://schemas.microsoft.com/office/powerpoint/2010/main" val="3678231450"/>
      </p:ext>
    </p:extLst>
  </p:cSld>
  <p:clrMapOvr>
    <a:overrideClrMapping bg1="dk1" tx1="lt1" bg2="dk2" tx2="lt2" accent1="accent1" accent2="accent2" accent3="accent3" accent4="accent4" accent5="accent5" accent6="accent6" hlink="hlink" folHlink="folHlink"/>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0452"/>
            <a:ext cx="4038600" cy="3467862"/>
          </a:xfrm>
        </p:spPr>
        <p:txBody>
          <a:bodyPr lIns="91440"/>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0452"/>
            <a:ext cx="4038600" cy="346786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2E182D5-6F71-42A1-903E-061BCD565522}"/>
              </a:ext>
            </a:extLst>
          </p:cNvPr>
          <p:cNvSpPr>
            <a:spLocks noGrp="1"/>
          </p:cNvSpPr>
          <p:nvPr>
            <p:ph type="dt" sz="half" idx="10"/>
          </p:nvPr>
        </p:nvSpPr>
        <p:spPr/>
        <p:txBody>
          <a:bodyPr/>
          <a:lstStyle>
            <a:lvl1pPr>
              <a:defRPr/>
            </a:lvl1pPr>
          </a:lstStyle>
          <a:p>
            <a:pPr>
              <a:defRPr/>
            </a:pPr>
            <a:fld id="{4736BAD8-7EDD-4C9E-BCEC-0DACF8658306}" type="datetimeFigureOut">
              <a:rPr lang="en-US"/>
              <a:pPr>
                <a:defRPr/>
              </a:pPr>
              <a:t>4/6/2021</a:t>
            </a:fld>
            <a:endParaRPr lang="en-US"/>
          </a:p>
        </p:txBody>
      </p:sp>
      <p:sp>
        <p:nvSpPr>
          <p:cNvPr id="6" name="Footer Placeholder 4">
            <a:extLst>
              <a:ext uri="{FF2B5EF4-FFF2-40B4-BE49-F238E27FC236}">
                <a16:creationId xmlns:a16="http://schemas.microsoft.com/office/drawing/2014/main" id="{2242E50C-0849-42C3-AE2F-BA98F3AB23B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58DE483-E171-496A-BA11-5DCA290B4184}"/>
              </a:ext>
            </a:extLst>
          </p:cNvPr>
          <p:cNvSpPr>
            <a:spLocks noGrp="1"/>
          </p:cNvSpPr>
          <p:nvPr>
            <p:ph type="sldNum" sz="quarter" idx="12"/>
          </p:nvPr>
        </p:nvSpPr>
        <p:spPr/>
        <p:txBody>
          <a:bodyPr/>
          <a:lstStyle>
            <a:lvl1pPr>
              <a:defRPr/>
            </a:lvl1pPr>
          </a:lstStyle>
          <a:p>
            <a:fld id="{5941AFDA-FAFE-4558-95A1-82EAECCAEBC5}" type="slidenum">
              <a:rPr lang="en-US" altLang="en-US"/>
              <a:pPr/>
              <a:t>‹#›</a:t>
            </a:fld>
            <a:endParaRPr lang="en-US" altLang="en-US"/>
          </a:p>
        </p:txBody>
      </p:sp>
    </p:spTree>
    <p:extLst>
      <p:ext uri="{BB962C8B-B14F-4D97-AF65-F5344CB8AC3E}">
        <p14:creationId xmlns:p14="http://schemas.microsoft.com/office/powerpoint/2010/main" val="3637403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1" name="Google Shape;61;p5"/>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2" name="Google Shape;62;p5"/>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3" name="Google Shape;63;p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50"/>
            <a:ext cx="5897880" cy="880110"/>
          </a:xfrm>
        </p:spPr>
        <p:txBody>
          <a:bodyPr wrap="square"/>
          <a:lstStyle>
            <a:lvl1pPr algn="l">
              <a:buNone/>
              <a:defRPr lang="en-US" sz="1800" baseline="0" smtClean="0"/>
            </a:lvl1pPr>
            <a:extLst/>
          </a:lstStyle>
          <a:p>
            <a:r>
              <a:rPr lang="en-US"/>
              <a:t>Click to edit Master title style</a:t>
            </a:r>
          </a:p>
        </p:txBody>
      </p:sp>
      <p:sp>
        <p:nvSpPr>
          <p:cNvPr id="3" name="Text Placeholder 2"/>
          <p:cNvSpPr>
            <a:spLocks noGrp="1"/>
          </p:cNvSpPr>
          <p:nvPr>
            <p:ph type="body" idx="2"/>
          </p:nvPr>
        </p:nvSpPr>
        <p:spPr>
          <a:xfrm>
            <a:off x="457200" y="1123062"/>
            <a:ext cx="5897880" cy="451884"/>
          </a:xfrm>
        </p:spPr>
        <p:txBody>
          <a:bodyPr rot="0" spcFirstLastPara="0" vertOverflow="overflow" horzOverflow="overflow" lIns="45720" tIns="0" rIns="0" bIns="0" spcCol="0" rtlCol="0" fromWordArt="0" forceAA="0">
            <a:normAutofit/>
          </a:bodyPr>
          <a:lstStyle>
            <a:lvl1pPr marL="0" indent="0">
              <a:spcBef>
                <a:spcPts val="0"/>
              </a:spcBef>
              <a:spcAft>
                <a:spcPts val="0"/>
              </a:spcAft>
              <a:buNone/>
              <a:defRPr sz="1050"/>
            </a:lvl1pPr>
            <a:lvl2pPr>
              <a:buNone/>
              <a:defRPr sz="900"/>
            </a:lvl2pPr>
            <a:lvl3pPr>
              <a:buNone/>
              <a:defRPr sz="750"/>
            </a:lvl3pPr>
            <a:lvl4pPr>
              <a:buNone/>
              <a:defRPr sz="675"/>
            </a:lvl4pPr>
            <a:lvl5pPr>
              <a:buNone/>
              <a:defRPr sz="675"/>
            </a:lvl5pPr>
            <a:extLst/>
          </a:lstStyle>
          <a:p>
            <a:pPr lvl="0"/>
            <a:r>
              <a:rPr lang="en-US"/>
              <a:t>Click to edit Master text styles</a:t>
            </a:r>
          </a:p>
        </p:txBody>
      </p:sp>
      <p:sp>
        <p:nvSpPr>
          <p:cNvPr id="4" name="Content Placeholder 3"/>
          <p:cNvSpPr>
            <a:spLocks noGrp="1"/>
          </p:cNvSpPr>
          <p:nvPr>
            <p:ph sz="half" idx="1"/>
          </p:nvPr>
        </p:nvSpPr>
        <p:spPr>
          <a:xfrm>
            <a:off x="457200" y="1600200"/>
            <a:ext cx="7239000" cy="3278814"/>
          </a:xfrm>
        </p:spPr>
        <p:txBody>
          <a:bodyPr/>
          <a:lstStyle>
            <a:lvl1pPr>
              <a:defRPr sz="2400"/>
            </a:lvl1pPr>
            <a:lvl2pPr>
              <a:defRPr sz="2100"/>
            </a:lvl2pPr>
            <a:lvl3pPr>
              <a:defRPr sz="1800"/>
            </a:lvl3pPr>
            <a:lvl4pPr>
              <a:defRPr sz="1500"/>
            </a:lvl4pPr>
            <a:lvl5pPr>
              <a:defRPr sz="15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6">
            <a:extLst>
              <a:ext uri="{FF2B5EF4-FFF2-40B4-BE49-F238E27FC236}">
                <a16:creationId xmlns:a16="http://schemas.microsoft.com/office/drawing/2014/main" id="{7AF34805-4A0F-4EE5-8A26-37A7F16CBC3A}"/>
              </a:ext>
            </a:extLst>
          </p:cNvPr>
          <p:cNvSpPr>
            <a:spLocks noGrp="1"/>
          </p:cNvSpPr>
          <p:nvPr>
            <p:ph type="dt" sz="half" idx="10"/>
          </p:nvPr>
        </p:nvSpPr>
        <p:spPr/>
        <p:txBody>
          <a:bodyPr/>
          <a:lstStyle>
            <a:lvl1pPr>
              <a:defRPr/>
            </a:lvl1pPr>
          </a:lstStyle>
          <a:p>
            <a:pPr>
              <a:defRPr/>
            </a:pPr>
            <a:fld id="{880ED1BD-B49E-4652-AC3D-1017DEFD1A0D}" type="datetimeFigureOut">
              <a:rPr lang="en-US"/>
              <a:pPr>
                <a:defRPr/>
              </a:pPr>
              <a:t>4/6/2021</a:t>
            </a:fld>
            <a:endParaRPr lang="en-US" dirty="0"/>
          </a:p>
        </p:txBody>
      </p:sp>
      <p:sp>
        <p:nvSpPr>
          <p:cNvPr id="6" name="Footer Placeholder 3">
            <a:extLst>
              <a:ext uri="{FF2B5EF4-FFF2-40B4-BE49-F238E27FC236}">
                <a16:creationId xmlns:a16="http://schemas.microsoft.com/office/drawing/2014/main" id="{254FD93F-9C60-44A0-A4E2-BAFE23608BA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15">
            <a:extLst>
              <a:ext uri="{FF2B5EF4-FFF2-40B4-BE49-F238E27FC236}">
                <a16:creationId xmlns:a16="http://schemas.microsoft.com/office/drawing/2014/main" id="{B1F541BC-49CB-4C83-BFC3-075ACB5D625D}"/>
              </a:ext>
            </a:extLst>
          </p:cNvPr>
          <p:cNvSpPr>
            <a:spLocks noGrp="1"/>
          </p:cNvSpPr>
          <p:nvPr>
            <p:ph type="sldNum" sz="quarter" idx="12"/>
          </p:nvPr>
        </p:nvSpPr>
        <p:spPr/>
        <p:txBody>
          <a:bodyPr/>
          <a:lstStyle>
            <a:lvl1pPr>
              <a:defRPr/>
            </a:lvl1pPr>
          </a:lstStyle>
          <a:p>
            <a:fld id="{5B1CD4BB-FB28-4971-8578-62605877709D}" type="slidenum">
              <a:rPr lang="en-US" altLang="en-US"/>
              <a:pPr/>
              <a:t>‹#›</a:t>
            </a:fld>
            <a:endParaRPr lang="en-US" altLang="en-US"/>
          </a:p>
        </p:txBody>
      </p:sp>
    </p:spTree>
    <p:extLst>
      <p:ext uri="{BB962C8B-B14F-4D97-AF65-F5344CB8AC3E}">
        <p14:creationId xmlns:p14="http://schemas.microsoft.com/office/powerpoint/2010/main" val="391231288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1274241"/>
            <a:ext cx="4040188" cy="536516"/>
          </a:xfrm>
        </p:spPr>
        <p:txBody>
          <a:bodyPr lIns="146304" anchor="ctr"/>
          <a:lstStyle>
            <a:lvl1pPr marL="0" indent="0">
              <a:buNone/>
              <a:defRPr sz="1725" b="1" cap="all"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extLst/>
          </a:lstStyle>
          <a:p>
            <a:pPr lvl="0"/>
            <a:r>
              <a:rPr lang="en-US"/>
              <a:t>Click to edit Master text styles</a:t>
            </a:r>
          </a:p>
        </p:txBody>
      </p:sp>
      <p:sp>
        <p:nvSpPr>
          <p:cNvPr id="4" name="Content Placeholder 3"/>
          <p:cNvSpPr>
            <a:spLocks noGrp="1"/>
          </p:cNvSpPr>
          <p:nvPr>
            <p:ph sz="half" idx="2"/>
          </p:nvPr>
        </p:nvSpPr>
        <p:spPr>
          <a:xfrm>
            <a:off x="457200" y="1837134"/>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274241"/>
            <a:ext cx="4041775" cy="536516"/>
          </a:xfrm>
        </p:spPr>
        <p:txBody>
          <a:bodyPr lIns="146304" anchor="ctr"/>
          <a:lstStyle>
            <a:lvl1pPr marL="0" indent="0">
              <a:buNone/>
              <a:defRPr sz="1725" b="1" cap="all"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extLst/>
          </a:lstStyle>
          <a:p>
            <a:pPr lvl="0"/>
            <a:r>
              <a:rPr lang="en-US"/>
              <a:t>Click to edit Master text styles</a:t>
            </a:r>
          </a:p>
        </p:txBody>
      </p:sp>
      <p:sp>
        <p:nvSpPr>
          <p:cNvPr id="6" name="Content Placeholder 5"/>
          <p:cNvSpPr>
            <a:spLocks noGrp="1"/>
          </p:cNvSpPr>
          <p:nvPr>
            <p:ph sz="quarter" idx="4"/>
          </p:nvPr>
        </p:nvSpPr>
        <p:spPr>
          <a:xfrm>
            <a:off x="4645026" y="1837134"/>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81D2BCD-2EA9-44DF-BF55-75AA69A95F72}"/>
              </a:ext>
            </a:extLst>
          </p:cNvPr>
          <p:cNvSpPr>
            <a:spLocks noGrp="1"/>
          </p:cNvSpPr>
          <p:nvPr>
            <p:ph type="dt" sz="half" idx="10"/>
          </p:nvPr>
        </p:nvSpPr>
        <p:spPr/>
        <p:txBody>
          <a:bodyPr/>
          <a:lstStyle>
            <a:lvl1pPr>
              <a:defRPr/>
            </a:lvl1pPr>
          </a:lstStyle>
          <a:p>
            <a:pPr>
              <a:defRPr/>
            </a:pPr>
            <a:fld id="{D3E26979-0A7B-42F7-BEF9-8264D1334D5D}" type="datetimeFigureOut">
              <a:rPr lang="en-US"/>
              <a:pPr>
                <a:defRPr/>
              </a:pPr>
              <a:t>4/6/2021</a:t>
            </a:fld>
            <a:endParaRPr lang="en-US"/>
          </a:p>
        </p:txBody>
      </p:sp>
      <p:sp>
        <p:nvSpPr>
          <p:cNvPr id="8" name="Footer Placeholder 4">
            <a:extLst>
              <a:ext uri="{FF2B5EF4-FFF2-40B4-BE49-F238E27FC236}">
                <a16:creationId xmlns:a16="http://schemas.microsoft.com/office/drawing/2014/main" id="{A02C2C30-754A-4E5E-A279-BAC9D716662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1778BEA-5AAF-479B-8F3B-35DF3ED8925F}"/>
              </a:ext>
            </a:extLst>
          </p:cNvPr>
          <p:cNvSpPr>
            <a:spLocks noGrp="1"/>
          </p:cNvSpPr>
          <p:nvPr>
            <p:ph type="sldNum" sz="quarter" idx="12"/>
          </p:nvPr>
        </p:nvSpPr>
        <p:spPr/>
        <p:txBody>
          <a:bodyPr/>
          <a:lstStyle>
            <a:lvl1pPr>
              <a:defRPr/>
            </a:lvl1pPr>
          </a:lstStyle>
          <a:p>
            <a:fld id="{AB598E86-8F0E-41E7-ADC5-E86725E81687}" type="slidenum">
              <a:rPr lang="en-US" altLang="en-US"/>
              <a:pPr/>
              <a:t>‹#›</a:t>
            </a:fld>
            <a:endParaRPr lang="en-US" altLang="en-US"/>
          </a:p>
        </p:txBody>
      </p:sp>
    </p:spTree>
    <p:extLst>
      <p:ext uri="{BB962C8B-B14F-4D97-AF65-F5344CB8AC3E}">
        <p14:creationId xmlns:p14="http://schemas.microsoft.com/office/powerpoint/2010/main" val="114278492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8A13631-F28A-48BA-8BC0-BBAFD154DD13}"/>
              </a:ext>
            </a:extLst>
          </p:cNvPr>
          <p:cNvSpPr>
            <a:spLocks noGrp="1"/>
          </p:cNvSpPr>
          <p:nvPr>
            <p:ph type="dt" sz="half" idx="10"/>
          </p:nvPr>
        </p:nvSpPr>
        <p:spPr/>
        <p:txBody>
          <a:bodyPr/>
          <a:lstStyle>
            <a:lvl1pPr>
              <a:defRPr/>
            </a:lvl1pPr>
          </a:lstStyle>
          <a:p>
            <a:pPr>
              <a:defRPr/>
            </a:pPr>
            <a:fld id="{189B3771-50E0-4E0B-8336-C39E581D77FB}" type="datetimeFigureOut">
              <a:rPr lang="en-US"/>
              <a:pPr>
                <a:defRPr/>
              </a:pPr>
              <a:t>4/6/2021</a:t>
            </a:fld>
            <a:endParaRPr lang="en-US"/>
          </a:p>
        </p:txBody>
      </p:sp>
      <p:sp>
        <p:nvSpPr>
          <p:cNvPr id="4" name="Footer Placeholder 4">
            <a:extLst>
              <a:ext uri="{FF2B5EF4-FFF2-40B4-BE49-F238E27FC236}">
                <a16:creationId xmlns:a16="http://schemas.microsoft.com/office/drawing/2014/main" id="{481CE2D2-3982-47B3-BB6B-14CBF861677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FAFA872-5CE1-49B8-9905-B15BE6107176}"/>
              </a:ext>
            </a:extLst>
          </p:cNvPr>
          <p:cNvSpPr>
            <a:spLocks noGrp="1"/>
          </p:cNvSpPr>
          <p:nvPr>
            <p:ph type="sldNum" sz="quarter" idx="12"/>
          </p:nvPr>
        </p:nvSpPr>
        <p:spPr/>
        <p:txBody>
          <a:bodyPr/>
          <a:lstStyle>
            <a:lvl1pPr>
              <a:defRPr/>
            </a:lvl1pPr>
          </a:lstStyle>
          <a:p>
            <a:fld id="{1C588806-F4D4-4F09-8FCF-983D33104143}" type="slidenum">
              <a:rPr lang="en-US" altLang="en-US"/>
              <a:pPr/>
              <a:t>‹#›</a:t>
            </a:fld>
            <a:endParaRPr lang="en-US" altLang="en-US"/>
          </a:p>
        </p:txBody>
      </p:sp>
    </p:spTree>
    <p:extLst>
      <p:ext uri="{BB962C8B-B14F-4D97-AF65-F5344CB8AC3E}">
        <p14:creationId xmlns:p14="http://schemas.microsoft.com/office/powerpoint/2010/main" val="81232036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6F23C3-CF27-42C2-9D1E-18F523646213}"/>
              </a:ext>
            </a:extLst>
          </p:cNvPr>
          <p:cNvSpPr>
            <a:spLocks noGrp="1"/>
          </p:cNvSpPr>
          <p:nvPr>
            <p:ph type="dt" sz="half" idx="10"/>
          </p:nvPr>
        </p:nvSpPr>
        <p:spPr/>
        <p:txBody>
          <a:bodyPr/>
          <a:lstStyle>
            <a:lvl1pPr>
              <a:defRPr/>
            </a:lvl1pPr>
          </a:lstStyle>
          <a:p>
            <a:pPr>
              <a:defRPr/>
            </a:pPr>
            <a:fld id="{54BCFF0B-7A91-4801-A1F3-5F2792E1ED56}" type="datetimeFigureOut">
              <a:rPr lang="en-US"/>
              <a:pPr>
                <a:defRPr/>
              </a:pPr>
              <a:t>4/6/2021</a:t>
            </a:fld>
            <a:endParaRPr lang="en-US"/>
          </a:p>
        </p:txBody>
      </p:sp>
      <p:sp>
        <p:nvSpPr>
          <p:cNvPr id="3" name="Footer Placeholder 2">
            <a:extLst>
              <a:ext uri="{FF2B5EF4-FFF2-40B4-BE49-F238E27FC236}">
                <a16:creationId xmlns:a16="http://schemas.microsoft.com/office/drawing/2014/main" id="{893C6ADE-04EA-4B0D-A3F0-C6A3D9CC4E6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538BB734-4E23-4AC8-A02F-3558CDBFCB6A}"/>
              </a:ext>
            </a:extLst>
          </p:cNvPr>
          <p:cNvSpPr>
            <a:spLocks noGrp="1"/>
          </p:cNvSpPr>
          <p:nvPr>
            <p:ph type="sldNum" sz="quarter" idx="12"/>
          </p:nvPr>
        </p:nvSpPr>
        <p:spPr/>
        <p:txBody>
          <a:bodyPr/>
          <a:lstStyle>
            <a:lvl1pPr>
              <a:defRPr/>
            </a:lvl1pPr>
          </a:lstStyle>
          <a:p>
            <a:fld id="{6B0FD8BA-8335-4ECC-8419-4F76BA4B402F}" type="slidenum">
              <a:rPr lang="en-US" altLang="en-US"/>
              <a:pPr/>
              <a:t>‹#›</a:t>
            </a:fld>
            <a:endParaRPr lang="en-US" altLang="en-US"/>
          </a:p>
        </p:txBody>
      </p:sp>
    </p:spTree>
    <p:extLst>
      <p:ext uri="{BB962C8B-B14F-4D97-AF65-F5344CB8AC3E}">
        <p14:creationId xmlns:p14="http://schemas.microsoft.com/office/powerpoint/2010/main" val="4098346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7CEBB59-7411-4005-B68C-C0F7301ECECB}"/>
              </a:ext>
            </a:extLst>
          </p:cNvPr>
          <p:cNvSpPr/>
          <p:nvPr/>
        </p:nvSpPr>
        <p:spPr bwMode="invGray">
          <a:xfrm>
            <a:off x="2855914" y="0"/>
            <a:ext cx="46037" cy="1090613"/>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050">
              <a:solidFill>
                <a:prstClr val="white"/>
              </a:solidFill>
            </a:endParaRPr>
          </a:p>
        </p:txBody>
      </p:sp>
      <p:sp>
        <p:nvSpPr>
          <p:cNvPr id="6" name="Rectangle 5">
            <a:extLst>
              <a:ext uri="{FF2B5EF4-FFF2-40B4-BE49-F238E27FC236}">
                <a16:creationId xmlns:a16="http://schemas.microsoft.com/office/drawing/2014/main" id="{E9CEB22C-A66A-47CC-BE93-898DEE9824FA}"/>
              </a:ext>
            </a:extLst>
          </p:cNvPr>
          <p:cNvSpPr/>
          <p:nvPr/>
        </p:nvSpPr>
        <p:spPr bwMode="invGray">
          <a:xfrm>
            <a:off x="2855914" y="0"/>
            <a:ext cx="46037" cy="1090613"/>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050">
              <a:solidFill>
                <a:prstClr val="white"/>
              </a:solidFill>
            </a:endParaRPr>
          </a:p>
        </p:txBody>
      </p:sp>
      <p:sp>
        <p:nvSpPr>
          <p:cNvPr id="2" name="Title 1"/>
          <p:cNvSpPr>
            <a:spLocks noGrp="1"/>
          </p:cNvSpPr>
          <p:nvPr>
            <p:ph type="title"/>
          </p:nvPr>
        </p:nvSpPr>
        <p:spPr>
          <a:xfrm>
            <a:off x="167838" y="114300"/>
            <a:ext cx="2523744" cy="733806"/>
          </a:xfrm>
        </p:spPr>
        <p:txBody>
          <a:bodyPr lIns="73152" bIns="0" anchor="b">
            <a:sp3d prstMaterial="matte"/>
          </a:bodyPr>
          <a:lstStyle>
            <a:lvl1pPr algn="l">
              <a:defRPr sz="1500" b="0"/>
            </a:lvl1pPr>
            <a:extLst/>
          </a:lstStyle>
          <a:p>
            <a:r>
              <a:rPr lang="en-US"/>
              <a:t>Click to edit Master title style</a:t>
            </a:r>
          </a:p>
        </p:txBody>
      </p:sp>
      <p:sp>
        <p:nvSpPr>
          <p:cNvPr id="3" name="Content Placeholder 2"/>
          <p:cNvSpPr>
            <a:spLocks noGrp="1"/>
          </p:cNvSpPr>
          <p:nvPr>
            <p:ph idx="1"/>
          </p:nvPr>
        </p:nvSpPr>
        <p:spPr>
          <a:xfrm>
            <a:off x="3019378" y="1307350"/>
            <a:ext cx="5920641" cy="341916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838" y="1297514"/>
            <a:ext cx="2468880" cy="342900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extLst/>
          </a:lstStyle>
          <a:p>
            <a:pPr lvl="0"/>
            <a:r>
              <a:rPr lang="en-US"/>
              <a:t>Click to edit Master text styles</a:t>
            </a:r>
          </a:p>
        </p:txBody>
      </p:sp>
      <p:sp>
        <p:nvSpPr>
          <p:cNvPr id="7" name="Date Placeholder 4">
            <a:extLst>
              <a:ext uri="{FF2B5EF4-FFF2-40B4-BE49-F238E27FC236}">
                <a16:creationId xmlns:a16="http://schemas.microsoft.com/office/drawing/2014/main" id="{0EF1E147-81C6-4897-BE45-BC506BDE6116}"/>
              </a:ext>
            </a:extLst>
          </p:cNvPr>
          <p:cNvSpPr>
            <a:spLocks noGrp="1"/>
          </p:cNvSpPr>
          <p:nvPr>
            <p:ph type="dt" sz="half" idx="10"/>
          </p:nvPr>
        </p:nvSpPr>
        <p:spPr/>
        <p:txBody>
          <a:bodyPr/>
          <a:lstStyle>
            <a:lvl1pPr>
              <a:defRPr/>
            </a:lvl1pPr>
          </a:lstStyle>
          <a:p>
            <a:pPr>
              <a:defRPr/>
            </a:pPr>
            <a:fld id="{1E2E5850-4590-43A2-8918-4160DD66EF81}" type="datetimeFigureOut">
              <a:rPr lang="en-US"/>
              <a:pPr>
                <a:defRPr/>
              </a:pPr>
              <a:t>4/6/2021</a:t>
            </a:fld>
            <a:endParaRPr lang="en-US"/>
          </a:p>
        </p:txBody>
      </p:sp>
      <p:sp>
        <p:nvSpPr>
          <p:cNvPr id="8" name="Footer Placeholder 5">
            <a:extLst>
              <a:ext uri="{FF2B5EF4-FFF2-40B4-BE49-F238E27FC236}">
                <a16:creationId xmlns:a16="http://schemas.microsoft.com/office/drawing/2014/main" id="{F1E0C493-FA82-4368-8D93-31008F46086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75AF3EA5-0B2F-4DD0-B578-E110636CF58F}"/>
              </a:ext>
            </a:extLst>
          </p:cNvPr>
          <p:cNvSpPr>
            <a:spLocks noGrp="1"/>
          </p:cNvSpPr>
          <p:nvPr>
            <p:ph type="sldNum" sz="quarter" idx="12"/>
          </p:nvPr>
        </p:nvSpPr>
        <p:spPr/>
        <p:txBody>
          <a:bodyPr/>
          <a:lstStyle>
            <a:lvl1pPr>
              <a:defRPr/>
            </a:lvl1pPr>
          </a:lstStyle>
          <a:p>
            <a:fld id="{57272D0D-3425-44AF-BFA4-01B5EE765A4C}" type="slidenum">
              <a:rPr lang="en-US" altLang="en-US"/>
              <a:pPr/>
              <a:t>‹#›</a:t>
            </a:fld>
            <a:endParaRPr lang="en-US" altLang="en-US"/>
          </a:p>
        </p:txBody>
      </p:sp>
    </p:spTree>
    <p:extLst>
      <p:ext uri="{BB962C8B-B14F-4D97-AF65-F5344CB8AC3E}">
        <p14:creationId xmlns:p14="http://schemas.microsoft.com/office/powerpoint/2010/main" val="130968669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6BC78B-3190-4E74-B723-5B140426A646}"/>
              </a:ext>
            </a:extLst>
          </p:cNvPr>
          <p:cNvSpPr/>
          <p:nvPr/>
        </p:nvSpPr>
        <p:spPr>
          <a:xfrm>
            <a:off x="2855914" y="0"/>
            <a:ext cx="46037" cy="51435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050">
              <a:solidFill>
                <a:prstClr val="white"/>
              </a:solidFill>
            </a:endParaRPr>
          </a:p>
        </p:txBody>
      </p:sp>
      <p:sp>
        <p:nvSpPr>
          <p:cNvPr id="6" name="Rectangle 5">
            <a:extLst>
              <a:ext uri="{FF2B5EF4-FFF2-40B4-BE49-F238E27FC236}">
                <a16:creationId xmlns:a16="http://schemas.microsoft.com/office/drawing/2014/main" id="{5BD26C34-33FF-4232-B32A-E746D03DC79E}"/>
              </a:ext>
            </a:extLst>
          </p:cNvPr>
          <p:cNvSpPr/>
          <p:nvPr/>
        </p:nvSpPr>
        <p:spPr bwMode="invGray">
          <a:xfrm>
            <a:off x="2855914" y="0"/>
            <a:ext cx="46037" cy="51435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050">
              <a:solidFill>
                <a:prstClr val="white"/>
              </a:solidFill>
            </a:endParaRPr>
          </a:p>
        </p:txBody>
      </p:sp>
      <p:sp>
        <p:nvSpPr>
          <p:cNvPr id="2" name="Title 1"/>
          <p:cNvSpPr>
            <a:spLocks noGrp="1"/>
          </p:cNvSpPr>
          <p:nvPr>
            <p:ph type="title"/>
          </p:nvPr>
        </p:nvSpPr>
        <p:spPr>
          <a:xfrm>
            <a:off x="164592" y="116586"/>
            <a:ext cx="2525150" cy="733806"/>
          </a:xfrm>
        </p:spPr>
        <p:txBody>
          <a:bodyPr lIns="73152" bIns="0" anchor="b">
            <a:sp3d prstMaterial="matte"/>
          </a:bodyPr>
          <a:lstStyle>
            <a:lvl1pPr algn="l">
              <a:defRPr sz="1500" b="0"/>
            </a:lvl1pPr>
            <a:extLst/>
          </a:lstStyle>
          <a:p>
            <a:r>
              <a:rPr lang="en-US"/>
              <a:t>Click to edit Master title style</a:t>
            </a:r>
          </a:p>
        </p:txBody>
      </p:sp>
      <p:sp>
        <p:nvSpPr>
          <p:cNvPr id="3" name="Picture Placeholder 2"/>
          <p:cNvSpPr>
            <a:spLocks noGrp="1"/>
          </p:cNvSpPr>
          <p:nvPr>
            <p:ph type="pic" idx="1"/>
          </p:nvPr>
        </p:nvSpPr>
        <p:spPr>
          <a:xfrm>
            <a:off x="2903806" y="1113606"/>
            <a:ext cx="6247397" cy="4029894"/>
          </a:xfrm>
          <a:solidFill>
            <a:schemeClr val="bg2">
              <a:shade val="75000"/>
            </a:schemeClr>
          </a:solidFill>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extLst/>
          </a:lstStyle>
          <a:p>
            <a:pPr lvl="0"/>
            <a:r>
              <a:rPr lang="en-US" noProof="0"/>
              <a:t>Click icon to add picture</a:t>
            </a:r>
            <a:endParaRPr lang="en-US" noProof="0" dirty="0"/>
          </a:p>
        </p:txBody>
      </p:sp>
      <p:sp>
        <p:nvSpPr>
          <p:cNvPr id="4" name="Text Placeholder 3"/>
          <p:cNvSpPr>
            <a:spLocks noGrp="1"/>
          </p:cNvSpPr>
          <p:nvPr>
            <p:ph type="body" sz="half" idx="2"/>
          </p:nvPr>
        </p:nvSpPr>
        <p:spPr>
          <a:xfrm>
            <a:off x="164592" y="1296162"/>
            <a:ext cx="2468880" cy="342900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extLst/>
          </a:lstStyle>
          <a:p>
            <a:pPr lvl="0"/>
            <a:r>
              <a:rPr lang="en-US"/>
              <a:t>Click to edit Master text styles</a:t>
            </a:r>
          </a:p>
        </p:txBody>
      </p:sp>
      <p:sp>
        <p:nvSpPr>
          <p:cNvPr id="7" name="Date Placeholder 4">
            <a:extLst>
              <a:ext uri="{FF2B5EF4-FFF2-40B4-BE49-F238E27FC236}">
                <a16:creationId xmlns:a16="http://schemas.microsoft.com/office/drawing/2014/main" id="{7DCDED80-2BE2-4D69-AB97-7893A965FA7A}"/>
              </a:ext>
            </a:extLst>
          </p:cNvPr>
          <p:cNvSpPr>
            <a:spLocks noGrp="1"/>
          </p:cNvSpPr>
          <p:nvPr>
            <p:ph type="dt" sz="half" idx="10"/>
          </p:nvPr>
        </p:nvSpPr>
        <p:spPr>
          <a:xfrm>
            <a:off x="165100" y="877491"/>
            <a:ext cx="2522538" cy="151209"/>
          </a:xfrm>
        </p:spPr>
        <p:txBody>
          <a:bodyPr/>
          <a:lstStyle>
            <a:lvl1pPr>
              <a:defRPr/>
            </a:lvl1pPr>
          </a:lstStyle>
          <a:p>
            <a:pPr>
              <a:defRPr/>
            </a:pPr>
            <a:fld id="{A382DAF4-9235-49D3-BBAB-69CC7D623169}" type="datetimeFigureOut">
              <a:rPr lang="en-US"/>
              <a:pPr>
                <a:defRPr/>
              </a:pPr>
              <a:t>4/6/2021</a:t>
            </a:fld>
            <a:endParaRPr lang="en-US"/>
          </a:p>
        </p:txBody>
      </p:sp>
      <p:sp>
        <p:nvSpPr>
          <p:cNvPr id="8" name="Footer Placeholder 5">
            <a:extLst>
              <a:ext uri="{FF2B5EF4-FFF2-40B4-BE49-F238E27FC236}">
                <a16:creationId xmlns:a16="http://schemas.microsoft.com/office/drawing/2014/main" id="{5E487418-AA03-4F0B-8D68-23C9363E4E17}"/>
              </a:ext>
            </a:extLst>
          </p:cNvPr>
          <p:cNvSpPr>
            <a:spLocks noGrp="1"/>
          </p:cNvSpPr>
          <p:nvPr>
            <p:ph type="ftr" sz="quarter" idx="11"/>
          </p:nvPr>
        </p:nvSpPr>
        <p:spPr>
          <a:xfrm>
            <a:off x="3035300" y="877491"/>
            <a:ext cx="5194300" cy="151209"/>
          </a:xfrm>
        </p:spPr>
        <p:txBody>
          <a:bodyPr/>
          <a:lstStyle>
            <a:lvl1pPr>
              <a:defRPr>
                <a:solidFill>
                  <a:prstClr val="white">
                    <a:shade val="50000"/>
                  </a:prstClr>
                </a:solidFill>
              </a:defRPr>
            </a:lvl1pPr>
          </a:lstStyle>
          <a:p>
            <a:pPr>
              <a:defRPr/>
            </a:pPr>
            <a:endParaRPr lang="en-US"/>
          </a:p>
        </p:txBody>
      </p:sp>
      <p:sp>
        <p:nvSpPr>
          <p:cNvPr id="9" name="Slide Number Placeholder 6">
            <a:extLst>
              <a:ext uri="{FF2B5EF4-FFF2-40B4-BE49-F238E27FC236}">
                <a16:creationId xmlns:a16="http://schemas.microsoft.com/office/drawing/2014/main" id="{2B4910F0-5816-49E6-AE8A-74DA794A87A8}"/>
              </a:ext>
            </a:extLst>
          </p:cNvPr>
          <p:cNvSpPr>
            <a:spLocks noGrp="1"/>
          </p:cNvSpPr>
          <p:nvPr>
            <p:ph type="sldNum" sz="quarter" idx="12"/>
          </p:nvPr>
        </p:nvSpPr>
        <p:spPr>
          <a:xfrm>
            <a:off x="8339139" y="877491"/>
            <a:ext cx="733425" cy="151209"/>
          </a:xfrm>
        </p:spPr>
        <p:txBody>
          <a:bodyPr/>
          <a:lstStyle>
            <a:lvl1pPr>
              <a:defRPr/>
            </a:lvl1pPr>
          </a:lstStyle>
          <a:p>
            <a:fld id="{CE68F762-075D-46C3-A98C-A8322148E84D}" type="slidenum">
              <a:rPr lang="en-US" altLang="en-US"/>
              <a:pPr/>
              <a:t>‹#›</a:t>
            </a:fld>
            <a:endParaRPr lang="en-US" altLang="en-US"/>
          </a:p>
        </p:txBody>
      </p:sp>
    </p:spTree>
    <p:extLst>
      <p:ext uri="{BB962C8B-B14F-4D97-AF65-F5344CB8AC3E}">
        <p14:creationId xmlns:p14="http://schemas.microsoft.com/office/powerpoint/2010/main" val="488860844"/>
      </p:ext>
    </p:extLst>
  </p:cSld>
  <p:clrMapOvr>
    <a:overrideClrMapping bg1="lt1" tx1="dk1" bg2="lt2" tx2="dk2" accent1="accent1" accent2="accent2" accent3="accent3" accent4="accent4" accent5="accent5" accent6="accent6" hlink="hlink" folHlink="folHlink"/>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B75F45-9A98-4FFF-8F2C-C3390BB01922}"/>
              </a:ext>
            </a:extLst>
          </p:cNvPr>
          <p:cNvSpPr>
            <a:spLocks noGrp="1"/>
          </p:cNvSpPr>
          <p:nvPr>
            <p:ph type="dt" sz="half" idx="10"/>
          </p:nvPr>
        </p:nvSpPr>
        <p:spPr/>
        <p:txBody>
          <a:bodyPr/>
          <a:lstStyle>
            <a:lvl1pPr>
              <a:defRPr/>
            </a:lvl1pPr>
          </a:lstStyle>
          <a:p>
            <a:pPr>
              <a:defRPr/>
            </a:pPr>
            <a:fld id="{F7D027C6-4E2B-48CA-B245-6F77FD8B8430}" type="datetimeFigureOut">
              <a:rPr lang="en-US"/>
              <a:pPr>
                <a:defRPr/>
              </a:pPr>
              <a:t>4/6/2021</a:t>
            </a:fld>
            <a:endParaRPr lang="en-US"/>
          </a:p>
        </p:txBody>
      </p:sp>
      <p:sp>
        <p:nvSpPr>
          <p:cNvPr id="5" name="Footer Placeholder 4">
            <a:extLst>
              <a:ext uri="{FF2B5EF4-FFF2-40B4-BE49-F238E27FC236}">
                <a16:creationId xmlns:a16="http://schemas.microsoft.com/office/drawing/2014/main" id="{C7B5337D-A541-49F5-9847-B9850922963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C86C651-2196-4D92-AB5D-EDD7D89DB7C6}"/>
              </a:ext>
            </a:extLst>
          </p:cNvPr>
          <p:cNvSpPr>
            <a:spLocks noGrp="1"/>
          </p:cNvSpPr>
          <p:nvPr>
            <p:ph type="sldNum" sz="quarter" idx="12"/>
          </p:nvPr>
        </p:nvSpPr>
        <p:spPr/>
        <p:txBody>
          <a:bodyPr/>
          <a:lstStyle>
            <a:lvl1pPr>
              <a:defRPr/>
            </a:lvl1pPr>
          </a:lstStyle>
          <a:p>
            <a:fld id="{676033C2-12EE-46A0-9283-60053E1318D6}" type="slidenum">
              <a:rPr lang="en-US" altLang="en-US"/>
              <a:pPr/>
              <a:t>‹#›</a:t>
            </a:fld>
            <a:endParaRPr lang="en-US" altLang="en-US"/>
          </a:p>
        </p:txBody>
      </p:sp>
    </p:spTree>
    <p:extLst>
      <p:ext uri="{BB962C8B-B14F-4D97-AF65-F5344CB8AC3E}">
        <p14:creationId xmlns:p14="http://schemas.microsoft.com/office/powerpoint/2010/main" val="205515128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993E732-FC0B-46AE-A129-DDB3249B48E1}"/>
              </a:ext>
            </a:extLst>
          </p:cNvPr>
          <p:cNvSpPr/>
          <p:nvPr/>
        </p:nvSpPr>
        <p:spPr bwMode="invGray">
          <a:xfrm>
            <a:off x="6599239" y="0"/>
            <a:ext cx="46037" cy="51435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050">
              <a:solidFill>
                <a:prstClr val="white"/>
              </a:solidFill>
            </a:endParaRPr>
          </a:p>
        </p:txBody>
      </p:sp>
      <p:sp>
        <p:nvSpPr>
          <p:cNvPr id="5" name="Rectangle 4">
            <a:extLst>
              <a:ext uri="{FF2B5EF4-FFF2-40B4-BE49-F238E27FC236}">
                <a16:creationId xmlns:a16="http://schemas.microsoft.com/office/drawing/2014/main" id="{CB8C18C8-AFAE-4C67-8253-2FC3161EF3C0}"/>
              </a:ext>
            </a:extLst>
          </p:cNvPr>
          <p:cNvSpPr/>
          <p:nvPr/>
        </p:nvSpPr>
        <p:spPr bwMode="ltGray">
          <a:xfrm>
            <a:off x="6648450" y="0"/>
            <a:ext cx="2514600" cy="51435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050">
              <a:solidFill>
                <a:prstClr val="white"/>
              </a:solidFill>
            </a:endParaRPr>
          </a:p>
        </p:txBody>
      </p:sp>
      <p:sp>
        <p:nvSpPr>
          <p:cNvPr id="2" name="Vertical Title 1"/>
          <p:cNvSpPr>
            <a:spLocks noGrp="1"/>
          </p:cNvSpPr>
          <p:nvPr>
            <p:ph type="title" orient="vert"/>
          </p:nvPr>
        </p:nvSpPr>
        <p:spPr>
          <a:xfrm>
            <a:off x="6781800" y="205980"/>
            <a:ext cx="19050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60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D33B9258-917B-43C4-8EBE-4ED7A507C4B8}"/>
              </a:ext>
            </a:extLst>
          </p:cNvPr>
          <p:cNvSpPr>
            <a:spLocks noGrp="1"/>
          </p:cNvSpPr>
          <p:nvPr>
            <p:ph type="dt" sz="half" idx="10"/>
          </p:nvPr>
        </p:nvSpPr>
        <p:spPr/>
        <p:txBody>
          <a:bodyPr/>
          <a:lstStyle>
            <a:lvl1pPr>
              <a:defRPr/>
            </a:lvl1pPr>
          </a:lstStyle>
          <a:p>
            <a:pPr>
              <a:defRPr/>
            </a:pPr>
            <a:fld id="{1DA4FBF2-3934-4643-BDC5-EEAD484FFD91}" type="datetimeFigureOut">
              <a:rPr lang="en-US"/>
              <a:pPr>
                <a:defRPr/>
              </a:pPr>
              <a:t>4/6/2021</a:t>
            </a:fld>
            <a:endParaRPr lang="en-US"/>
          </a:p>
        </p:txBody>
      </p:sp>
      <p:sp>
        <p:nvSpPr>
          <p:cNvPr id="7" name="Footer Placeholder 4">
            <a:extLst>
              <a:ext uri="{FF2B5EF4-FFF2-40B4-BE49-F238E27FC236}">
                <a16:creationId xmlns:a16="http://schemas.microsoft.com/office/drawing/2014/main" id="{66385860-E5E5-4C62-8319-2B9ED6355F69}"/>
              </a:ext>
            </a:extLst>
          </p:cNvPr>
          <p:cNvSpPr>
            <a:spLocks noGrp="1"/>
          </p:cNvSpPr>
          <p:nvPr>
            <p:ph type="ftr" sz="quarter" idx="11"/>
          </p:nvPr>
        </p:nvSpPr>
        <p:spPr>
          <a:xfrm>
            <a:off x="2640014" y="4782741"/>
            <a:ext cx="3836987" cy="273844"/>
          </a:xfrm>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4E996ED4-E731-4A6A-A479-3B545EEEEB32}"/>
              </a:ext>
            </a:extLst>
          </p:cNvPr>
          <p:cNvSpPr>
            <a:spLocks noGrp="1"/>
          </p:cNvSpPr>
          <p:nvPr>
            <p:ph type="sldNum" sz="quarter" idx="12"/>
          </p:nvPr>
        </p:nvSpPr>
        <p:spPr/>
        <p:txBody>
          <a:bodyPr/>
          <a:lstStyle>
            <a:lvl1pPr>
              <a:defRPr/>
            </a:lvl1pPr>
          </a:lstStyle>
          <a:p>
            <a:fld id="{62871F15-6983-4BAF-9C41-D88759B53A47}" type="slidenum">
              <a:rPr lang="en-US" altLang="en-US"/>
              <a:pPr/>
              <a:t>‹#›</a:t>
            </a:fld>
            <a:endParaRPr lang="en-US" altLang="en-US"/>
          </a:p>
        </p:txBody>
      </p:sp>
    </p:spTree>
    <p:extLst>
      <p:ext uri="{BB962C8B-B14F-4D97-AF65-F5344CB8AC3E}">
        <p14:creationId xmlns:p14="http://schemas.microsoft.com/office/powerpoint/2010/main" val="45754823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C478B900-DCC0-4913-ADD2-EE5EB7AB1424}"/>
              </a:ext>
            </a:extLst>
          </p:cNvPr>
          <p:cNvGrpSpPr>
            <a:grpSpLocks/>
          </p:cNvGrpSpPr>
          <p:nvPr/>
        </p:nvGrpSpPr>
        <p:grpSpPr bwMode="auto">
          <a:xfrm>
            <a:off x="0" y="0"/>
            <a:ext cx="9144000" cy="5188744"/>
            <a:chOff x="0" y="0"/>
            <a:chExt cx="5760" cy="4358"/>
          </a:xfrm>
        </p:grpSpPr>
        <p:sp>
          <p:nvSpPr>
            <p:cNvPr id="5" name="Rectangle 3">
              <a:extLst>
                <a:ext uri="{FF2B5EF4-FFF2-40B4-BE49-F238E27FC236}">
                  <a16:creationId xmlns:a16="http://schemas.microsoft.com/office/drawing/2014/main" id="{848AD817-5653-48DD-83E0-39BB393CFD74}"/>
                </a:ext>
              </a:extLst>
            </p:cNvPr>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1" hangingPunct="1">
                <a:defRPr/>
              </a:pPr>
              <a:endParaRPr lang="en-US" sz="1800">
                <a:solidFill>
                  <a:srgbClr val="FFFFCC"/>
                </a:solidFill>
                <a:latin typeface="Times New Roman" pitchFamily="18" charset="0"/>
              </a:endParaRPr>
            </a:p>
          </p:txBody>
        </p:sp>
        <p:sp>
          <p:nvSpPr>
            <p:cNvPr id="6" name="Freeform 4">
              <a:extLst>
                <a:ext uri="{FF2B5EF4-FFF2-40B4-BE49-F238E27FC236}">
                  <a16:creationId xmlns:a16="http://schemas.microsoft.com/office/drawing/2014/main" id="{AA73D1DD-83DB-4E93-A608-1816455ECE60}"/>
                </a:ext>
              </a:extLst>
            </p:cNvPr>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1" hangingPunct="1">
                <a:defRPr/>
              </a:pPr>
              <a:endParaRPr lang="en-US" sz="1800">
                <a:solidFill>
                  <a:srgbClr val="FFFFCC"/>
                </a:solidFill>
                <a:latin typeface="Times New Roman" pitchFamily="18" charset="0"/>
              </a:endParaRPr>
            </a:p>
          </p:txBody>
        </p:sp>
        <p:sp>
          <p:nvSpPr>
            <p:cNvPr id="7" name="Freeform 5">
              <a:extLst>
                <a:ext uri="{FF2B5EF4-FFF2-40B4-BE49-F238E27FC236}">
                  <a16:creationId xmlns:a16="http://schemas.microsoft.com/office/drawing/2014/main" id="{B1823F2B-A895-4ED3-8643-536B7125AA44}"/>
                </a:ext>
              </a:extLst>
            </p:cNvPr>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cap="flat">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defRPr/>
              </a:pPr>
              <a:endParaRPr lang="en-US" sz="1800">
                <a:solidFill>
                  <a:srgbClr val="FFFFCC"/>
                </a:solidFill>
                <a:latin typeface="Times New Roman" pitchFamily="18" charset="0"/>
              </a:endParaRPr>
            </a:p>
          </p:txBody>
        </p:sp>
        <p:sp>
          <p:nvSpPr>
            <p:cNvPr id="8" name="Freeform 6">
              <a:extLst>
                <a:ext uri="{FF2B5EF4-FFF2-40B4-BE49-F238E27FC236}">
                  <a16:creationId xmlns:a16="http://schemas.microsoft.com/office/drawing/2014/main" id="{FA16D52B-9A07-41EC-9EA4-DCE082A27AB2}"/>
                </a:ext>
              </a:extLst>
            </p:cNvPr>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1" hangingPunct="1">
                <a:defRPr/>
              </a:pPr>
              <a:endParaRPr lang="en-US" sz="1800">
                <a:solidFill>
                  <a:srgbClr val="FFFFCC"/>
                </a:solidFill>
                <a:latin typeface="Times New Roman" pitchFamily="18" charset="0"/>
              </a:endParaRPr>
            </a:p>
          </p:txBody>
        </p:sp>
        <p:sp>
          <p:nvSpPr>
            <p:cNvPr id="9" name="Freeform 7">
              <a:extLst>
                <a:ext uri="{FF2B5EF4-FFF2-40B4-BE49-F238E27FC236}">
                  <a16:creationId xmlns:a16="http://schemas.microsoft.com/office/drawing/2014/main" id="{F22C8C82-8EBB-4EFF-9558-4B5D9175CF3C}"/>
                </a:ext>
              </a:extLst>
            </p:cNvPr>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defRPr/>
              </a:pPr>
              <a:endParaRPr lang="en-US" sz="1800">
                <a:solidFill>
                  <a:srgbClr val="FFFFCC"/>
                </a:solidFill>
                <a:latin typeface="Times New Roman" pitchFamily="18" charset="0"/>
              </a:endParaRPr>
            </a:p>
          </p:txBody>
        </p:sp>
        <p:sp>
          <p:nvSpPr>
            <p:cNvPr id="10" name="Freeform 8">
              <a:extLst>
                <a:ext uri="{FF2B5EF4-FFF2-40B4-BE49-F238E27FC236}">
                  <a16:creationId xmlns:a16="http://schemas.microsoft.com/office/drawing/2014/main" id="{D42C80BD-27C0-4689-B170-50D7BC9609E3}"/>
                </a:ext>
              </a:extLst>
            </p:cNvPr>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1" hangingPunct="1">
                <a:defRPr/>
              </a:pPr>
              <a:endParaRPr lang="en-US" sz="1800">
                <a:solidFill>
                  <a:srgbClr val="FFFFCC"/>
                </a:solidFill>
                <a:latin typeface="Times New Roman" pitchFamily="18" charset="0"/>
              </a:endParaRPr>
            </a:p>
          </p:txBody>
        </p:sp>
        <p:sp>
          <p:nvSpPr>
            <p:cNvPr id="11" name="Freeform 9">
              <a:extLst>
                <a:ext uri="{FF2B5EF4-FFF2-40B4-BE49-F238E27FC236}">
                  <a16:creationId xmlns:a16="http://schemas.microsoft.com/office/drawing/2014/main" id="{582D1518-EDCD-4647-93D6-5390C160F8D1}"/>
                </a:ext>
              </a:extLst>
            </p:cNvPr>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defRPr/>
              </a:pPr>
              <a:endParaRPr lang="en-US" sz="1800">
                <a:solidFill>
                  <a:srgbClr val="FFFFCC"/>
                </a:solidFill>
                <a:latin typeface="Times New Roman" pitchFamily="18" charset="0"/>
              </a:endParaRPr>
            </a:p>
          </p:txBody>
        </p:sp>
        <p:sp>
          <p:nvSpPr>
            <p:cNvPr id="12" name="Freeform 10">
              <a:extLst>
                <a:ext uri="{FF2B5EF4-FFF2-40B4-BE49-F238E27FC236}">
                  <a16:creationId xmlns:a16="http://schemas.microsoft.com/office/drawing/2014/main" id="{B3F83256-082F-41F8-8C67-5297830D08A5}"/>
                </a:ext>
              </a:extLst>
            </p:cNvPr>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w="9525" cap="flat">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defRPr/>
              </a:pPr>
              <a:endParaRPr lang="en-US" sz="1800">
                <a:solidFill>
                  <a:srgbClr val="FFFFCC"/>
                </a:solidFill>
                <a:latin typeface="Times New Roman" pitchFamily="18" charset="0"/>
              </a:endParaRPr>
            </a:p>
          </p:txBody>
        </p:sp>
      </p:grpSp>
      <p:sp>
        <p:nvSpPr>
          <p:cNvPr id="51211" name="Rectangle 11"/>
          <p:cNvSpPr>
            <a:spLocks noGrp="1" noChangeArrowheads="1"/>
          </p:cNvSpPr>
          <p:nvPr>
            <p:ph type="ctrTitle"/>
          </p:nvPr>
        </p:nvSpPr>
        <p:spPr>
          <a:xfrm>
            <a:off x="685800" y="1714500"/>
            <a:ext cx="7772400" cy="857250"/>
          </a:xfrm>
        </p:spPr>
        <p:txBody>
          <a:bodyPr/>
          <a:lstStyle>
            <a:lvl1pPr>
              <a:defRPr/>
            </a:lvl1pPr>
          </a:lstStyle>
          <a:p>
            <a:pPr lvl="0"/>
            <a:r>
              <a:rPr lang="en-US" altLang="en-US" noProof="0"/>
              <a:t>Click to edit Master title style</a:t>
            </a:r>
          </a:p>
        </p:txBody>
      </p:sp>
      <p:sp>
        <p:nvSpPr>
          <p:cNvPr id="51212" name="Rectangle 12"/>
          <p:cNvSpPr>
            <a:spLocks noGrp="1" noChangeArrowheads="1"/>
          </p:cNvSpPr>
          <p:nvPr>
            <p:ph type="subTitle" idx="1"/>
          </p:nvPr>
        </p:nvSpPr>
        <p:spPr>
          <a:xfrm>
            <a:off x="1371600" y="2914650"/>
            <a:ext cx="6400800" cy="1314450"/>
          </a:xfrm>
        </p:spPr>
        <p:txBody>
          <a:bodyPr/>
          <a:lstStyle>
            <a:lvl1pPr marL="0" indent="0" algn="ctr">
              <a:buFontTx/>
              <a:buNone/>
              <a:defRPr/>
            </a:lvl1pPr>
          </a:lstStyle>
          <a:p>
            <a:pPr lvl="0"/>
            <a:r>
              <a:rPr lang="en-US" altLang="en-US" noProof="0"/>
              <a:t>Click to edit Master subtitle style</a:t>
            </a:r>
          </a:p>
        </p:txBody>
      </p:sp>
      <p:sp>
        <p:nvSpPr>
          <p:cNvPr id="13" name="Rectangle 13">
            <a:extLst>
              <a:ext uri="{FF2B5EF4-FFF2-40B4-BE49-F238E27FC236}">
                <a16:creationId xmlns:a16="http://schemas.microsoft.com/office/drawing/2014/main" id="{3DACB225-DF72-43B7-8625-68757E534B49}"/>
              </a:ext>
            </a:extLst>
          </p:cNvPr>
          <p:cNvSpPr>
            <a:spLocks noGrp="1" noChangeArrowheads="1"/>
          </p:cNvSpPr>
          <p:nvPr>
            <p:ph type="dt" sz="quarter" idx="10"/>
          </p:nvPr>
        </p:nvSpPr>
        <p:spPr>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0"/>
              </a:spcBef>
              <a:defRPr smtClean="0">
                <a:latin typeface="Arial" pitchFamily="34" charset="0"/>
              </a:defRPr>
            </a:lvl1pPr>
          </a:lstStyle>
          <a:p>
            <a:pPr>
              <a:defRPr/>
            </a:pPr>
            <a:endParaRPr lang="en-US" altLang="en-US"/>
          </a:p>
        </p:txBody>
      </p:sp>
      <p:sp>
        <p:nvSpPr>
          <p:cNvPr id="14" name="Rectangle 14">
            <a:extLst>
              <a:ext uri="{FF2B5EF4-FFF2-40B4-BE49-F238E27FC236}">
                <a16:creationId xmlns:a16="http://schemas.microsoft.com/office/drawing/2014/main" id="{163376A6-433B-4110-B3B0-B7F0A147E80F}"/>
              </a:ext>
            </a:extLst>
          </p:cNvPr>
          <p:cNvSpPr>
            <a:spLocks noGrp="1" noChangeArrowheads="1"/>
          </p:cNvSpPr>
          <p:nvPr>
            <p:ph type="ftr" sz="quarter" idx="11"/>
          </p:nvPr>
        </p:nvSpPr>
        <p:spPr>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0"/>
              </a:spcBef>
              <a:defRPr smtClean="0">
                <a:latin typeface="Arial" pitchFamily="34" charset="0"/>
              </a:defRPr>
            </a:lvl1pPr>
          </a:lstStyle>
          <a:p>
            <a:pPr>
              <a:defRPr/>
            </a:pPr>
            <a:endParaRPr lang="en-US" altLang="en-US"/>
          </a:p>
        </p:txBody>
      </p:sp>
      <p:sp>
        <p:nvSpPr>
          <p:cNvPr id="15" name="Rectangle 15">
            <a:extLst>
              <a:ext uri="{FF2B5EF4-FFF2-40B4-BE49-F238E27FC236}">
                <a16:creationId xmlns:a16="http://schemas.microsoft.com/office/drawing/2014/main" id="{408113C4-3DE6-4E19-93A3-434FF241A2E3}"/>
              </a:ext>
            </a:extLst>
          </p:cNvPr>
          <p:cNvSpPr>
            <a:spLocks noGrp="1" noChangeArrowheads="1"/>
          </p:cNvSpPr>
          <p:nvPr>
            <p:ph type="sldNum" sz="quarter" idx="12"/>
          </p:nvPr>
        </p:nvSpPr>
        <p:spPr>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0"/>
              </a:spcBef>
              <a:defRPr>
                <a:latin typeface="Arial" panose="020B0604020202020204" pitchFamily="34" charset="0"/>
              </a:defRPr>
            </a:lvl1pPr>
          </a:lstStyle>
          <a:p>
            <a:fld id="{8D57A323-D2EA-4C9E-997E-7C376BA36334}" type="slidenum">
              <a:rPr lang="en-US" altLang="en-US"/>
              <a:pPr/>
              <a:t>‹#›</a:t>
            </a:fld>
            <a:endParaRPr lang="en-US" altLang="en-US"/>
          </a:p>
        </p:txBody>
      </p:sp>
    </p:spTree>
    <p:extLst>
      <p:ext uri="{BB962C8B-B14F-4D97-AF65-F5344CB8AC3E}">
        <p14:creationId xmlns:p14="http://schemas.microsoft.com/office/powerpoint/2010/main" val="385418374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9FB1E7-EB17-4CC3-B26E-FE17AE20D4C5}"/>
              </a:ext>
            </a:extLst>
          </p:cNvPr>
          <p:cNvSpPr>
            <a:spLocks noGrp="1"/>
          </p:cNvSpPr>
          <p:nvPr>
            <p:ph type="dt" sz="half" idx="10"/>
          </p:nvPr>
        </p:nvSpPr>
        <p:spPr/>
        <p:txBody>
          <a:bodyPr/>
          <a:lstStyle>
            <a:lvl1pPr eaLnBrk="0" hangingPunct="0">
              <a:defRPr smtClean="0">
                <a:latin typeface="Arial" pitchFamily="34" charset="0"/>
              </a:defRPr>
            </a:lvl1pPr>
          </a:lstStyle>
          <a:p>
            <a:pPr>
              <a:defRPr/>
            </a:pPr>
            <a:endParaRPr lang="en-US" altLang="en-US"/>
          </a:p>
        </p:txBody>
      </p:sp>
      <p:sp>
        <p:nvSpPr>
          <p:cNvPr id="5" name="Footer Placeholder 4">
            <a:extLst>
              <a:ext uri="{FF2B5EF4-FFF2-40B4-BE49-F238E27FC236}">
                <a16:creationId xmlns:a16="http://schemas.microsoft.com/office/drawing/2014/main" id="{81F9F3C8-DA7E-4E5D-B6A8-D61043761BB3}"/>
              </a:ext>
            </a:extLst>
          </p:cNvPr>
          <p:cNvSpPr>
            <a:spLocks noGrp="1"/>
          </p:cNvSpPr>
          <p:nvPr>
            <p:ph type="ftr" sz="quarter" idx="11"/>
          </p:nvPr>
        </p:nvSpPr>
        <p:spPr/>
        <p:txBody>
          <a:bodyPr/>
          <a:lstStyle>
            <a:lvl1pPr eaLnBrk="0" hangingPunct="0">
              <a:defRPr smtClean="0">
                <a:latin typeface="Arial" pitchFamily="34" charset="0"/>
              </a:defRPr>
            </a:lvl1pPr>
          </a:lstStyle>
          <a:p>
            <a:pPr>
              <a:defRPr/>
            </a:pPr>
            <a:endParaRPr lang="en-US" altLang="en-US"/>
          </a:p>
        </p:txBody>
      </p:sp>
      <p:sp>
        <p:nvSpPr>
          <p:cNvPr id="6" name="Slide Number Placeholder 5">
            <a:extLst>
              <a:ext uri="{FF2B5EF4-FFF2-40B4-BE49-F238E27FC236}">
                <a16:creationId xmlns:a16="http://schemas.microsoft.com/office/drawing/2014/main" id="{B696DE4E-7F91-4CFC-8A82-10F2C9E0035A}"/>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6AA21820-8689-4C92-B171-A4A0C75EB818}" type="slidenum">
              <a:rPr lang="en-US" altLang="en-US"/>
              <a:pPr/>
              <a:t>‹#›</a:t>
            </a:fld>
            <a:endParaRPr lang="en-US" altLang="en-US"/>
          </a:p>
        </p:txBody>
      </p:sp>
    </p:spTree>
    <p:extLst>
      <p:ext uri="{BB962C8B-B14F-4D97-AF65-F5344CB8AC3E}">
        <p14:creationId xmlns:p14="http://schemas.microsoft.com/office/powerpoint/2010/main" val="48567089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Date Placeholder 3">
            <a:extLst>
              <a:ext uri="{FF2B5EF4-FFF2-40B4-BE49-F238E27FC236}">
                <a16:creationId xmlns:a16="http://schemas.microsoft.com/office/drawing/2014/main" id="{9F5CE1B8-06DE-42BC-B828-C5A686F42354}"/>
              </a:ext>
            </a:extLst>
          </p:cNvPr>
          <p:cNvSpPr>
            <a:spLocks noGrp="1"/>
          </p:cNvSpPr>
          <p:nvPr>
            <p:ph type="dt" sz="half" idx="10"/>
          </p:nvPr>
        </p:nvSpPr>
        <p:spPr/>
        <p:txBody>
          <a:bodyPr/>
          <a:lstStyle>
            <a:lvl1pPr eaLnBrk="0" hangingPunct="0">
              <a:defRPr smtClean="0">
                <a:latin typeface="Arial" pitchFamily="34" charset="0"/>
              </a:defRPr>
            </a:lvl1pPr>
          </a:lstStyle>
          <a:p>
            <a:pPr>
              <a:defRPr/>
            </a:pPr>
            <a:endParaRPr lang="en-US" altLang="en-US"/>
          </a:p>
        </p:txBody>
      </p:sp>
      <p:sp>
        <p:nvSpPr>
          <p:cNvPr id="5" name="Footer Placeholder 4">
            <a:extLst>
              <a:ext uri="{FF2B5EF4-FFF2-40B4-BE49-F238E27FC236}">
                <a16:creationId xmlns:a16="http://schemas.microsoft.com/office/drawing/2014/main" id="{0FAB19B1-6F0F-44F0-AD65-5C5529FC9732}"/>
              </a:ext>
            </a:extLst>
          </p:cNvPr>
          <p:cNvSpPr>
            <a:spLocks noGrp="1"/>
          </p:cNvSpPr>
          <p:nvPr>
            <p:ph type="ftr" sz="quarter" idx="11"/>
          </p:nvPr>
        </p:nvSpPr>
        <p:spPr/>
        <p:txBody>
          <a:bodyPr/>
          <a:lstStyle>
            <a:lvl1pPr eaLnBrk="0" hangingPunct="0">
              <a:defRPr smtClean="0">
                <a:latin typeface="Arial" pitchFamily="34" charset="0"/>
              </a:defRPr>
            </a:lvl1pPr>
          </a:lstStyle>
          <a:p>
            <a:pPr>
              <a:defRPr/>
            </a:pPr>
            <a:endParaRPr lang="en-US" altLang="en-US"/>
          </a:p>
        </p:txBody>
      </p:sp>
      <p:sp>
        <p:nvSpPr>
          <p:cNvPr id="6" name="Slide Number Placeholder 5">
            <a:extLst>
              <a:ext uri="{FF2B5EF4-FFF2-40B4-BE49-F238E27FC236}">
                <a16:creationId xmlns:a16="http://schemas.microsoft.com/office/drawing/2014/main" id="{6FE2567C-CFAC-448C-B201-EC992008210E}"/>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DB23EC08-4835-4597-BD99-48B5DA701095}" type="slidenum">
              <a:rPr lang="en-US" altLang="en-US"/>
              <a:pPr/>
              <a:t>‹#›</a:t>
            </a:fld>
            <a:endParaRPr lang="en-US" altLang="en-US"/>
          </a:p>
        </p:txBody>
      </p:sp>
    </p:spTree>
    <p:extLst>
      <p:ext uri="{BB962C8B-B14F-4D97-AF65-F5344CB8AC3E}">
        <p14:creationId xmlns:p14="http://schemas.microsoft.com/office/powerpoint/2010/main" val="16758335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93BCCF-B47F-483B-AE11-C7570DA5DCB0}"/>
              </a:ext>
            </a:extLst>
          </p:cNvPr>
          <p:cNvSpPr/>
          <p:nvPr/>
        </p:nvSpPr>
        <p:spPr>
          <a:xfrm rot="21240000">
            <a:off x="598489" y="753666"/>
            <a:ext cx="4319587" cy="3233738"/>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050" dirty="0">
              <a:solidFill>
                <a:prstClr val="white"/>
              </a:solidFill>
            </a:endParaRPr>
          </a:p>
        </p:txBody>
      </p:sp>
      <p:sp>
        <p:nvSpPr>
          <p:cNvPr id="6" name="Rectangle 5">
            <a:extLst>
              <a:ext uri="{FF2B5EF4-FFF2-40B4-BE49-F238E27FC236}">
                <a16:creationId xmlns:a16="http://schemas.microsoft.com/office/drawing/2014/main" id="{73F4CC3F-55FB-4100-94A1-379337DF31F1}"/>
              </a:ext>
            </a:extLst>
          </p:cNvPr>
          <p:cNvSpPr/>
          <p:nvPr/>
        </p:nvSpPr>
        <p:spPr>
          <a:xfrm rot="21420000">
            <a:off x="596900" y="748904"/>
            <a:ext cx="4319588" cy="3234928"/>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050" dirty="0">
              <a:solidFill>
                <a:prstClr val="white"/>
              </a:solidFill>
            </a:endParaRPr>
          </a:p>
        </p:txBody>
      </p:sp>
      <p:sp>
        <p:nvSpPr>
          <p:cNvPr id="2" name="Title 1"/>
          <p:cNvSpPr>
            <a:spLocks noGrp="1"/>
          </p:cNvSpPr>
          <p:nvPr>
            <p:ph type="title"/>
          </p:nvPr>
        </p:nvSpPr>
        <p:spPr>
          <a:xfrm>
            <a:off x="5389098" y="857250"/>
            <a:ext cx="3429000" cy="1543050"/>
          </a:xfrm>
        </p:spPr>
        <p:txBody>
          <a:bodyPr/>
          <a:lstStyle>
            <a:lvl1pPr algn="l">
              <a:buNone/>
              <a:defRPr sz="225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lang="en-US"/>
              <a:t>Click to edit Master title style</a:t>
            </a:r>
            <a:endParaRPr lang="en-US" dirty="0"/>
          </a:p>
        </p:txBody>
      </p:sp>
      <p:sp>
        <p:nvSpPr>
          <p:cNvPr id="4" name="Text Placeholder 3"/>
          <p:cNvSpPr>
            <a:spLocks noGrp="1"/>
          </p:cNvSpPr>
          <p:nvPr>
            <p:ph type="body" sz="half" idx="2"/>
          </p:nvPr>
        </p:nvSpPr>
        <p:spPr>
          <a:xfrm>
            <a:off x="5389098" y="2462726"/>
            <a:ext cx="3429000" cy="1440180"/>
          </a:xfrm>
        </p:spPr>
        <p:txBody>
          <a:bodyPr rot="0" spcFirstLastPara="0" vertOverflow="overflow" horzOverflow="overflow" lIns="82296" tIns="0" rIns="0" bIns="0" spcCol="0" rtlCol="0" fromWordArt="0" forceAA="0">
            <a:normAutofit/>
          </a:bodyPr>
          <a:lstStyle>
            <a:lvl1pPr marL="0" indent="0">
              <a:lnSpc>
                <a:spcPct val="100000"/>
              </a:lnSpc>
              <a:spcBef>
                <a:spcPts val="0"/>
              </a:spcBef>
              <a:buFontTx/>
              <a:buNone/>
              <a:defRPr sz="1050" baseline="0">
                <a:solidFill>
                  <a:schemeClr val="tx1"/>
                </a:solidFill>
              </a:defRPr>
            </a:lvl1pPr>
            <a:lvl2pPr>
              <a:defRPr sz="900"/>
            </a:lvl2pPr>
            <a:lvl3pPr>
              <a:defRPr sz="750"/>
            </a:lvl3pPr>
            <a:lvl4pPr>
              <a:defRPr sz="675"/>
            </a:lvl4pPr>
            <a:lvl5pPr>
              <a:defRPr sz="675"/>
            </a:lvl5pPr>
            <a:extLst/>
          </a:lstStyle>
          <a:p>
            <a:pPr lvl="0"/>
            <a:r>
              <a:rPr lang="en-US"/>
              <a:t>Click to edit Master text styles</a:t>
            </a:r>
          </a:p>
        </p:txBody>
      </p:sp>
      <p:sp>
        <p:nvSpPr>
          <p:cNvPr id="10" name="Picture Placeholder 9"/>
          <p:cNvSpPr>
            <a:spLocks noGrp="1"/>
          </p:cNvSpPr>
          <p:nvPr>
            <p:ph type="pic" idx="1"/>
          </p:nvPr>
        </p:nvSpPr>
        <p:spPr>
          <a:xfrm>
            <a:off x="663682" y="780752"/>
            <a:ext cx="4206240" cy="315468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normAutofit/>
          </a:bodyPr>
          <a:lstStyle>
            <a:lvl1pPr marL="0" indent="0">
              <a:buNone/>
              <a:defRPr sz="2400"/>
            </a:lvl1pPr>
            <a:extLst/>
          </a:lstStyle>
          <a:p>
            <a:pPr lvl="0"/>
            <a:r>
              <a:rPr lang="en-US" noProof="0" dirty="0"/>
              <a:t>Click icon to add picture</a:t>
            </a:r>
          </a:p>
        </p:txBody>
      </p:sp>
      <p:sp>
        <p:nvSpPr>
          <p:cNvPr id="7" name="Date Placeholder 4">
            <a:extLst>
              <a:ext uri="{FF2B5EF4-FFF2-40B4-BE49-F238E27FC236}">
                <a16:creationId xmlns:a16="http://schemas.microsoft.com/office/drawing/2014/main" id="{9CB63381-05C4-4548-8FE7-3839D200E598}"/>
              </a:ext>
            </a:extLst>
          </p:cNvPr>
          <p:cNvSpPr>
            <a:spLocks noGrp="1"/>
          </p:cNvSpPr>
          <p:nvPr>
            <p:ph type="dt" sz="half" idx="10"/>
          </p:nvPr>
        </p:nvSpPr>
        <p:spPr/>
        <p:txBody>
          <a:bodyPr/>
          <a:lstStyle>
            <a:lvl1pPr>
              <a:defRPr>
                <a:solidFill>
                  <a:srgbClr val="F4E7ED"/>
                </a:solidFill>
              </a:defRPr>
            </a:lvl1pPr>
            <a:extLst/>
          </a:lstStyle>
          <a:p>
            <a:pPr>
              <a:defRPr/>
            </a:pPr>
            <a:fld id="{13BDC11F-83AE-4C08-9386-9BD2714BFE8D}" type="datetimeFigureOut">
              <a:rPr lang="en-US"/>
              <a:pPr>
                <a:defRPr/>
              </a:pPr>
              <a:t>4/6/2021</a:t>
            </a:fld>
            <a:endParaRPr lang="en-US" dirty="0"/>
          </a:p>
        </p:txBody>
      </p:sp>
      <p:sp>
        <p:nvSpPr>
          <p:cNvPr id="8" name="Footer Placeholder 5">
            <a:extLst>
              <a:ext uri="{FF2B5EF4-FFF2-40B4-BE49-F238E27FC236}">
                <a16:creationId xmlns:a16="http://schemas.microsoft.com/office/drawing/2014/main" id="{AC7F695E-598F-4861-9DF0-F1ABC20C3DE9}"/>
              </a:ext>
            </a:extLst>
          </p:cNvPr>
          <p:cNvSpPr>
            <a:spLocks noGrp="1"/>
          </p:cNvSpPr>
          <p:nvPr>
            <p:ph type="ftr" sz="quarter" idx="11"/>
          </p:nvPr>
        </p:nvSpPr>
        <p:spPr/>
        <p:txBody>
          <a:bodyPr/>
          <a:lstStyle>
            <a:lvl1pPr>
              <a:defRPr>
                <a:solidFill>
                  <a:srgbClr val="F4E7ED"/>
                </a:solidFill>
              </a:defRPr>
            </a:lvl1pPr>
            <a:extLst/>
          </a:lstStyle>
          <a:p>
            <a:pPr>
              <a:defRPr/>
            </a:pPr>
            <a:endParaRPr lang="en-US"/>
          </a:p>
        </p:txBody>
      </p:sp>
      <p:sp>
        <p:nvSpPr>
          <p:cNvPr id="9" name="Slide Number Placeholder 6">
            <a:extLst>
              <a:ext uri="{FF2B5EF4-FFF2-40B4-BE49-F238E27FC236}">
                <a16:creationId xmlns:a16="http://schemas.microsoft.com/office/drawing/2014/main" id="{30B851FA-587F-494B-9588-EDB55D1449AA}"/>
              </a:ext>
            </a:extLst>
          </p:cNvPr>
          <p:cNvSpPr>
            <a:spLocks noGrp="1"/>
          </p:cNvSpPr>
          <p:nvPr>
            <p:ph type="sldNum" sz="quarter" idx="12"/>
          </p:nvPr>
        </p:nvSpPr>
        <p:spPr/>
        <p:txBody>
          <a:bodyPr/>
          <a:lstStyle>
            <a:lvl1pPr>
              <a:defRPr>
                <a:solidFill>
                  <a:srgbClr val="F4E7ED"/>
                </a:solidFill>
              </a:defRPr>
            </a:lvl1pPr>
          </a:lstStyle>
          <a:p>
            <a:fld id="{782CBB92-C11C-4E28-BBEC-2B487F499612}" type="slidenum">
              <a:rPr lang="en-US" altLang="en-US"/>
              <a:pPr/>
              <a:t>‹#›</a:t>
            </a:fld>
            <a:endParaRPr lang="en-US" altLang="en-US"/>
          </a:p>
        </p:txBody>
      </p:sp>
    </p:spTree>
    <p:extLst>
      <p:ext uri="{BB962C8B-B14F-4D97-AF65-F5344CB8AC3E}">
        <p14:creationId xmlns:p14="http://schemas.microsoft.com/office/powerpoint/2010/main" val="354201997"/>
      </p:ext>
    </p:extLst>
  </p:cSld>
  <p:clrMapOvr>
    <a:overrideClrMapping bg1="dk1" tx1="lt1" bg2="dk2" tx2="lt2" accent1="accent1" accent2="accent2" accent3="accent3" accent4="accent4" accent5="accent5" accent6="accent6" hlink="hlink" folHlink="folHlink"/>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870F7E-B85D-4298-932C-1D756BF86D1A}"/>
              </a:ext>
            </a:extLst>
          </p:cNvPr>
          <p:cNvSpPr>
            <a:spLocks noGrp="1"/>
          </p:cNvSpPr>
          <p:nvPr>
            <p:ph type="dt" sz="half" idx="10"/>
          </p:nvPr>
        </p:nvSpPr>
        <p:spPr/>
        <p:txBody>
          <a:bodyPr/>
          <a:lstStyle>
            <a:lvl1pPr eaLnBrk="0" hangingPunct="0">
              <a:defRPr smtClean="0">
                <a:latin typeface="Arial" pitchFamily="34" charset="0"/>
              </a:defRPr>
            </a:lvl1pPr>
          </a:lstStyle>
          <a:p>
            <a:pPr>
              <a:defRPr/>
            </a:pPr>
            <a:endParaRPr lang="en-US" altLang="en-US"/>
          </a:p>
        </p:txBody>
      </p:sp>
      <p:sp>
        <p:nvSpPr>
          <p:cNvPr id="6" name="Footer Placeholder 5">
            <a:extLst>
              <a:ext uri="{FF2B5EF4-FFF2-40B4-BE49-F238E27FC236}">
                <a16:creationId xmlns:a16="http://schemas.microsoft.com/office/drawing/2014/main" id="{5C478936-5BE3-471F-BD40-7F9D14CE2B86}"/>
              </a:ext>
            </a:extLst>
          </p:cNvPr>
          <p:cNvSpPr>
            <a:spLocks noGrp="1"/>
          </p:cNvSpPr>
          <p:nvPr>
            <p:ph type="ftr" sz="quarter" idx="11"/>
          </p:nvPr>
        </p:nvSpPr>
        <p:spPr/>
        <p:txBody>
          <a:bodyPr/>
          <a:lstStyle>
            <a:lvl1pPr eaLnBrk="0" hangingPunct="0">
              <a:defRPr smtClean="0">
                <a:latin typeface="Arial" pitchFamily="34" charset="0"/>
              </a:defRPr>
            </a:lvl1pPr>
          </a:lstStyle>
          <a:p>
            <a:pPr>
              <a:defRPr/>
            </a:pPr>
            <a:endParaRPr lang="en-US" altLang="en-US"/>
          </a:p>
        </p:txBody>
      </p:sp>
      <p:sp>
        <p:nvSpPr>
          <p:cNvPr id="7" name="Slide Number Placeholder 6">
            <a:extLst>
              <a:ext uri="{FF2B5EF4-FFF2-40B4-BE49-F238E27FC236}">
                <a16:creationId xmlns:a16="http://schemas.microsoft.com/office/drawing/2014/main" id="{1F04F695-5BCC-4DD4-9CCC-16D518DE0D38}"/>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CF50CAEC-91E1-4123-A744-C5E3A790761D}" type="slidenum">
              <a:rPr lang="en-US" altLang="en-US"/>
              <a:pPr/>
              <a:t>‹#›</a:t>
            </a:fld>
            <a:endParaRPr lang="en-US" altLang="en-US"/>
          </a:p>
        </p:txBody>
      </p:sp>
    </p:spTree>
    <p:extLst>
      <p:ext uri="{BB962C8B-B14F-4D97-AF65-F5344CB8AC3E}">
        <p14:creationId xmlns:p14="http://schemas.microsoft.com/office/powerpoint/2010/main" val="120200994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285A8E-F8DF-4AAE-B9E3-47D4E7C2231F}"/>
              </a:ext>
            </a:extLst>
          </p:cNvPr>
          <p:cNvSpPr>
            <a:spLocks noGrp="1"/>
          </p:cNvSpPr>
          <p:nvPr>
            <p:ph type="dt" sz="half" idx="10"/>
          </p:nvPr>
        </p:nvSpPr>
        <p:spPr/>
        <p:txBody>
          <a:bodyPr/>
          <a:lstStyle>
            <a:lvl1pPr eaLnBrk="0" hangingPunct="0">
              <a:defRPr smtClean="0">
                <a:latin typeface="Arial" pitchFamily="34" charset="0"/>
              </a:defRPr>
            </a:lvl1pPr>
          </a:lstStyle>
          <a:p>
            <a:pPr>
              <a:defRPr/>
            </a:pPr>
            <a:endParaRPr lang="en-US" altLang="en-US"/>
          </a:p>
        </p:txBody>
      </p:sp>
      <p:sp>
        <p:nvSpPr>
          <p:cNvPr id="8" name="Footer Placeholder 7">
            <a:extLst>
              <a:ext uri="{FF2B5EF4-FFF2-40B4-BE49-F238E27FC236}">
                <a16:creationId xmlns:a16="http://schemas.microsoft.com/office/drawing/2014/main" id="{5B4CEA62-6B53-4898-BE11-FC84885FCFE0}"/>
              </a:ext>
            </a:extLst>
          </p:cNvPr>
          <p:cNvSpPr>
            <a:spLocks noGrp="1"/>
          </p:cNvSpPr>
          <p:nvPr>
            <p:ph type="ftr" sz="quarter" idx="11"/>
          </p:nvPr>
        </p:nvSpPr>
        <p:spPr/>
        <p:txBody>
          <a:bodyPr/>
          <a:lstStyle>
            <a:lvl1pPr eaLnBrk="0" hangingPunct="0">
              <a:defRPr smtClean="0">
                <a:latin typeface="Arial" pitchFamily="34" charset="0"/>
              </a:defRPr>
            </a:lvl1pPr>
          </a:lstStyle>
          <a:p>
            <a:pPr>
              <a:defRPr/>
            </a:pPr>
            <a:endParaRPr lang="en-US" altLang="en-US"/>
          </a:p>
        </p:txBody>
      </p:sp>
      <p:sp>
        <p:nvSpPr>
          <p:cNvPr id="9" name="Slide Number Placeholder 8">
            <a:extLst>
              <a:ext uri="{FF2B5EF4-FFF2-40B4-BE49-F238E27FC236}">
                <a16:creationId xmlns:a16="http://schemas.microsoft.com/office/drawing/2014/main" id="{05647573-592C-42DE-8A37-00A32796BF0E}"/>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10949B37-53C8-4C5F-9137-3C21FD913256}" type="slidenum">
              <a:rPr lang="en-US" altLang="en-US"/>
              <a:pPr/>
              <a:t>‹#›</a:t>
            </a:fld>
            <a:endParaRPr lang="en-US" altLang="en-US"/>
          </a:p>
        </p:txBody>
      </p:sp>
    </p:spTree>
    <p:extLst>
      <p:ext uri="{BB962C8B-B14F-4D97-AF65-F5344CB8AC3E}">
        <p14:creationId xmlns:p14="http://schemas.microsoft.com/office/powerpoint/2010/main" val="13135851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C74E49-8E5B-45AC-A79A-572C8D77F890}"/>
              </a:ext>
            </a:extLst>
          </p:cNvPr>
          <p:cNvSpPr>
            <a:spLocks noGrp="1"/>
          </p:cNvSpPr>
          <p:nvPr>
            <p:ph type="dt" sz="half" idx="10"/>
          </p:nvPr>
        </p:nvSpPr>
        <p:spPr/>
        <p:txBody>
          <a:bodyPr/>
          <a:lstStyle>
            <a:lvl1pPr eaLnBrk="0" hangingPunct="0">
              <a:defRPr smtClean="0">
                <a:latin typeface="Arial" pitchFamily="34" charset="0"/>
              </a:defRPr>
            </a:lvl1pPr>
          </a:lstStyle>
          <a:p>
            <a:pPr>
              <a:defRPr/>
            </a:pPr>
            <a:endParaRPr lang="en-US" altLang="en-US"/>
          </a:p>
        </p:txBody>
      </p:sp>
      <p:sp>
        <p:nvSpPr>
          <p:cNvPr id="4" name="Footer Placeholder 3">
            <a:extLst>
              <a:ext uri="{FF2B5EF4-FFF2-40B4-BE49-F238E27FC236}">
                <a16:creationId xmlns:a16="http://schemas.microsoft.com/office/drawing/2014/main" id="{CF6975C8-8D56-444C-88B5-C010765A13FF}"/>
              </a:ext>
            </a:extLst>
          </p:cNvPr>
          <p:cNvSpPr>
            <a:spLocks noGrp="1"/>
          </p:cNvSpPr>
          <p:nvPr>
            <p:ph type="ftr" sz="quarter" idx="11"/>
          </p:nvPr>
        </p:nvSpPr>
        <p:spPr/>
        <p:txBody>
          <a:bodyPr/>
          <a:lstStyle>
            <a:lvl1pPr eaLnBrk="0" hangingPunct="0">
              <a:defRPr smtClean="0">
                <a:latin typeface="Arial" pitchFamily="34" charset="0"/>
              </a:defRPr>
            </a:lvl1pPr>
          </a:lstStyle>
          <a:p>
            <a:pPr>
              <a:defRPr/>
            </a:pPr>
            <a:endParaRPr lang="en-US" altLang="en-US"/>
          </a:p>
        </p:txBody>
      </p:sp>
      <p:sp>
        <p:nvSpPr>
          <p:cNvPr id="5" name="Slide Number Placeholder 4">
            <a:extLst>
              <a:ext uri="{FF2B5EF4-FFF2-40B4-BE49-F238E27FC236}">
                <a16:creationId xmlns:a16="http://schemas.microsoft.com/office/drawing/2014/main" id="{5EF7B70C-067B-45D0-8FF1-77D8003AADB3}"/>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2937B4E5-E417-4E9C-B509-E8778098820D}" type="slidenum">
              <a:rPr lang="en-US" altLang="en-US"/>
              <a:pPr/>
              <a:t>‹#›</a:t>
            </a:fld>
            <a:endParaRPr lang="en-US" altLang="en-US"/>
          </a:p>
        </p:txBody>
      </p:sp>
    </p:spTree>
    <p:extLst>
      <p:ext uri="{BB962C8B-B14F-4D97-AF65-F5344CB8AC3E}">
        <p14:creationId xmlns:p14="http://schemas.microsoft.com/office/powerpoint/2010/main" val="121531736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B7AB14-7577-4B54-9492-539C8794B569}"/>
              </a:ext>
            </a:extLst>
          </p:cNvPr>
          <p:cNvSpPr>
            <a:spLocks noGrp="1"/>
          </p:cNvSpPr>
          <p:nvPr>
            <p:ph type="dt" sz="half" idx="10"/>
          </p:nvPr>
        </p:nvSpPr>
        <p:spPr/>
        <p:txBody>
          <a:bodyPr/>
          <a:lstStyle>
            <a:lvl1pPr eaLnBrk="0" hangingPunct="0">
              <a:defRPr smtClean="0">
                <a:latin typeface="Arial" pitchFamily="34" charset="0"/>
              </a:defRPr>
            </a:lvl1pPr>
          </a:lstStyle>
          <a:p>
            <a:pPr>
              <a:defRPr/>
            </a:pPr>
            <a:endParaRPr lang="en-US" altLang="en-US"/>
          </a:p>
        </p:txBody>
      </p:sp>
      <p:sp>
        <p:nvSpPr>
          <p:cNvPr id="3" name="Footer Placeholder 2">
            <a:extLst>
              <a:ext uri="{FF2B5EF4-FFF2-40B4-BE49-F238E27FC236}">
                <a16:creationId xmlns:a16="http://schemas.microsoft.com/office/drawing/2014/main" id="{EA19A347-5AE2-4297-A1F4-6174A118BDDD}"/>
              </a:ext>
            </a:extLst>
          </p:cNvPr>
          <p:cNvSpPr>
            <a:spLocks noGrp="1"/>
          </p:cNvSpPr>
          <p:nvPr>
            <p:ph type="ftr" sz="quarter" idx="11"/>
          </p:nvPr>
        </p:nvSpPr>
        <p:spPr/>
        <p:txBody>
          <a:bodyPr/>
          <a:lstStyle>
            <a:lvl1pPr eaLnBrk="0" hangingPunct="0">
              <a:defRPr smtClean="0">
                <a:latin typeface="Arial" pitchFamily="34" charset="0"/>
              </a:defRPr>
            </a:lvl1pPr>
          </a:lstStyle>
          <a:p>
            <a:pPr>
              <a:defRPr/>
            </a:pPr>
            <a:endParaRPr lang="en-US" altLang="en-US"/>
          </a:p>
        </p:txBody>
      </p:sp>
      <p:sp>
        <p:nvSpPr>
          <p:cNvPr id="4" name="Slide Number Placeholder 3">
            <a:extLst>
              <a:ext uri="{FF2B5EF4-FFF2-40B4-BE49-F238E27FC236}">
                <a16:creationId xmlns:a16="http://schemas.microsoft.com/office/drawing/2014/main" id="{AB4049D9-1FCF-476D-A66C-D86E4649D48E}"/>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F5A85D06-0805-413C-B3D9-68D57B695702}" type="slidenum">
              <a:rPr lang="en-US" altLang="en-US"/>
              <a:pPr/>
              <a:t>‹#›</a:t>
            </a:fld>
            <a:endParaRPr lang="en-US" altLang="en-US"/>
          </a:p>
        </p:txBody>
      </p:sp>
    </p:spTree>
    <p:extLst>
      <p:ext uri="{BB962C8B-B14F-4D97-AF65-F5344CB8AC3E}">
        <p14:creationId xmlns:p14="http://schemas.microsoft.com/office/powerpoint/2010/main" val="236457832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24786461-BA0A-4EC7-8C6B-5C6DED431039}"/>
              </a:ext>
            </a:extLst>
          </p:cNvPr>
          <p:cNvSpPr>
            <a:spLocks noGrp="1"/>
          </p:cNvSpPr>
          <p:nvPr>
            <p:ph type="dt" sz="half" idx="10"/>
          </p:nvPr>
        </p:nvSpPr>
        <p:spPr/>
        <p:txBody>
          <a:bodyPr/>
          <a:lstStyle>
            <a:lvl1pPr eaLnBrk="0" hangingPunct="0">
              <a:defRPr smtClean="0">
                <a:latin typeface="Arial" pitchFamily="34" charset="0"/>
              </a:defRPr>
            </a:lvl1pPr>
          </a:lstStyle>
          <a:p>
            <a:pPr>
              <a:defRPr/>
            </a:pPr>
            <a:endParaRPr lang="en-US" altLang="en-US"/>
          </a:p>
        </p:txBody>
      </p:sp>
      <p:sp>
        <p:nvSpPr>
          <p:cNvPr id="6" name="Footer Placeholder 5">
            <a:extLst>
              <a:ext uri="{FF2B5EF4-FFF2-40B4-BE49-F238E27FC236}">
                <a16:creationId xmlns:a16="http://schemas.microsoft.com/office/drawing/2014/main" id="{8EE2B428-9EE7-4F3E-B999-C6C38203E995}"/>
              </a:ext>
            </a:extLst>
          </p:cNvPr>
          <p:cNvSpPr>
            <a:spLocks noGrp="1"/>
          </p:cNvSpPr>
          <p:nvPr>
            <p:ph type="ftr" sz="quarter" idx="11"/>
          </p:nvPr>
        </p:nvSpPr>
        <p:spPr/>
        <p:txBody>
          <a:bodyPr/>
          <a:lstStyle>
            <a:lvl1pPr eaLnBrk="0" hangingPunct="0">
              <a:defRPr smtClean="0">
                <a:latin typeface="Arial" pitchFamily="34" charset="0"/>
              </a:defRPr>
            </a:lvl1pPr>
          </a:lstStyle>
          <a:p>
            <a:pPr>
              <a:defRPr/>
            </a:pPr>
            <a:endParaRPr lang="en-US" altLang="en-US"/>
          </a:p>
        </p:txBody>
      </p:sp>
      <p:sp>
        <p:nvSpPr>
          <p:cNvPr id="7" name="Slide Number Placeholder 6">
            <a:extLst>
              <a:ext uri="{FF2B5EF4-FFF2-40B4-BE49-F238E27FC236}">
                <a16:creationId xmlns:a16="http://schemas.microsoft.com/office/drawing/2014/main" id="{2AC5CA77-03AC-4D9E-B2D2-A5345D52DF08}"/>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E1767A33-81C7-42A5-AFD8-2FD1B373E9CC}" type="slidenum">
              <a:rPr lang="en-US" altLang="en-US"/>
              <a:pPr/>
              <a:t>‹#›</a:t>
            </a:fld>
            <a:endParaRPr lang="en-US" altLang="en-US"/>
          </a:p>
        </p:txBody>
      </p:sp>
    </p:spTree>
    <p:extLst>
      <p:ext uri="{BB962C8B-B14F-4D97-AF65-F5344CB8AC3E}">
        <p14:creationId xmlns:p14="http://schemas.microsoft.com/office/powerpoint/2010/main" val="231351802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7B76D5D5-5C16-45BE-850B-591D48A100C7}"/>
              </a:ext>
            </a:extLst>
          </p:cNvPr>
          <p:cNvSpPr>
            <a:spLocks noGrp="1"/>
          </p:cNvSpPr>
          <p:nvPr>
            <p:ph type="dt" sz="half" idx="10"/>
          </p:nvPr>
        </p:nvSpPr>
        <p:spPr/>
        <p:txBody>
          <a:bodyPr/>
          <a:lstStyle>
            <a:lvl1pPr eaLnBrk="0" hangingPunct="0">
              <a:defRPr smtClean="0">
                <a:latin typeface="Arial" pitchFamily="34" charset="0"/>
              </a:defRPr>
            </a:lvl1pPr>
          </a:lstStyle>
          <a:p>
            <a:pPr>
              <a:defRPr/>
            </a:pPr>
            <a:endParaRPr lang="en-US" altLang="en-US"/>
          </a:p>
        </p:txBody>
      </p:sp>
      <p:sp>
        <p:nvSpPr>
          <p:cNvPr id="6" name="Footer Placeholder 5">
            <a:extLst>
              <a:ext uri="{FF2B5EF4-FFF2-40B4-BE49-F238E27FC236}">
                <a16:creationId xmlns:a16="http://schemas.microsoft.com/office/drawing/2014/main" id="{707AAA50-DE82-4BED-8793-AC86C4EF4F6B}"/>
              </a:ext>
            </a:extLst>
          </p:cNvPr>
          <p:cNvSpPr>
            <a:spLocks noGrp="1"/>
          </p:cNvSpPr>
          <p:nvPr>
            <p:ph type="ftr" sz="quarter" idx="11"/>
          </p:nvPr>
        </p:nvSpPr>
        <p:spPr/>
        <p:txBody>
          <a:bodyPr/>
          <a:lstStyle>
            <a:lvl1pPr eaLnBrk="0" hangingPunct="0">
              <a:defRPr smtClean="0">
                <a:latin typeface="Arial" pitchFamily="34" charset="0"/>
              </a:defRPr>
            </a:lvl1pPr>
          </a:lstStyle>
          <a:p>
            <a:pPr>
              <a:defRPr/>
            </a:pPr>
            <a:endParaRPr lang="en-US" altLang="en-US"/>
          </a:p>
        </p:txBody>
      </p:sp>
      <p:sp>
        <p:nvSpPr>
          <p:cNvPr id="7" name="Slide Number Placeholder 6">
            <a:extLst>
              <a:ext uri="{FF2B5EF4-FFF2-40B4-BE49-F238E27FC236}">
                <a16:creationId xmlns:a16="http://schemas.microsoft.com/office/drawing/2014/main" id="{8704B3F9-A67B-4BBD-A4EB-F9616DF6DA8C}"/>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C65E3CEA-DCAB-481F-84F8-BFC42B5E2C11}" type="slidenum">
              <a:rPr lang="en-US" altLang="en-US"/>
              <a:pPr/>
              <a:t>‹#›</a:t>
            </a:fld>
            <a:endParaRPr lang="en-US" altLang="en-US"/>
          </a:p>
        </p:txBody>
      </p:sp>
    </p:spTree>
    <p:extLst>
      <p:ext uri="{BB962C8B-B14F-4D97-AF65-F5344CB8AC3E}">
        <p14:creationId xmlns:p14="http://schemas.microsoft.com/office/powerpoint/2010/main" val="260682112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7A4561-47F0-4494-8D3D-36B6343F83BA}"/>
              </a:ext>
            </a:extLst>
          </p:cNvPr>
          <p:cNvSpPr>
            <a:spLocks noGrp="1"/>
          </p:cNvSpPr>
          <p:nvPr>
            <p:ph type="dt" sz="half" idx="10"/>
          </p:nvPr>
        </p:nvSpPr>
        <p:spPr/>
        <p:txBody>
          <a:bodyPr/>
          <a:lstStyle>
            <a:lvl1pPr eaLnBrk="0" hangingPunct="0">
              <a:defRPr smtClean="0">
                <a:latin typeface="Arial" pitchFamily="34" charset="0"/>
              </a:defRPr>
            </a:lvl1pPr>
          </a:lstStyle>
          <a:p>
            <a:pPr>
              <a:defRPr/>
            </a:pPr>
            <a:endParaRPr lang="en-US" altLang="en-US"/>
          </a:p>
        </p:txBody>
      </p:sp>
      <p:sp>
        <p:nvSpPr>
          <p:cNvPr id="5" name="Footer Placeholder 4">
            <a:extLst>
              <a:ext uri="{FF2B5EF4-FFF2-40B4-BE49-F238E27FC236}">
                <a16:creationId xmlns:a16="http://schemas.microsoft.com/office/drawing/2014/main" id="{531116A2-235F-48DF-A29E-B11529A19EC6}"/>
              </a:ext>
            </a:extLst>
          </p:cNvPr>
          <p:cNvSpPr>
            <a:spLocks noGrp="1"/>
          </p:cNvSpPr>
          <p:nvPr>
            <p:ph type="ftr" sz="quarter" idx="11"/>
          </p:nvPr>
        </p:nvSpPr>
        <p:spPr/>
        <p:txBody>
          <a:bodyPr/>
          <a:lstStyle>
            <a:lvl1pPr eaLnBrk="0" hangingPunct="0">
              <a:defRPr smtClean="0">
                <a:latin typeface="Arial" pitchFamily="34" charset="0"/>
              </a:defRPr>
            </a:lvl1pPr>
          </a:lstStyle>
          <a:p>
            <a:pPr>
              <a:defRPr/>
            </a:pPr>
            <a:endParaRPr lang="en-US" altLang="en-US"/>
          </a:p>
        </p:txBody>
      </p:sp>
      <p:sp>
        <p:nvSpPr>
          <p:cNvPr id="6" name="Slide Number Placeholder 5">
            <a:extLst>
              <a:ext uri="{FF2B5EF4-FFF2-40B4-BE49-F238E27FC236}">
                <a16:creationId xmlns:a16="http://schemas.microsoft.com/office/drawing/2014/main" id="{203D4553-CE61-4AD5-9875-46B86FD74849}"/>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4C282269-613E-4AD5-B0D2-283FC08DA8B1}" type="slidenum">
              <a:rPr lang="en-US" altLang="en-US"/>
              <a:pPr/>
              <a:t>‹#›</a:t>
            </a:fld>
            <a:endParaRPr lang="en-US" altLang="en-US"/>
          </a:p>
        </p:txBody>
      </p:sp>
    </p:spTree>
    <p:extLst>
      <p:ext uri="{BB962C8B-B14F-4D97-AF65-F5344CB8AC3E}">
        <p14:creationId xmlns:p14="http://schemas.microsoft.com/office/powerpoint/2010/main" val="350385546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114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4114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219ABE-C87C-40BD-98E3-455094788445}"/>
              </a:ext>
            </a:extLst>
          </p:cNvPr>
          <p:cNvSpPr>
            <a:spLocks noGrp="1"/>
          </p:cNvSpPr>
          <p:nvPr>
            <p:ph type="dt" sz="half" idx="10"/>
          </p:nvPr>
        </p:nvSpPr>
        <p:spPr/>
        <p:txBody>
          <a:bodyPr/>
          <a:lstStyle>
            <a:lvl1pPr eaLnBrk="0" hangingPunct="0">
              <a:defRPr smtClean="0">
                <a:latin typeface="Arial" pitchFamily="34" charset="0"/>
              </a:defRPr>
            </a:lvl1pPr>
          </a:lstStyle>
          <a:p>
            <a:pPr>
              <a:defRPr/>
            </a:pPr>
            <a:endParaRPr lang="en-US" altLang="en-US"/>
          </a:p>
        </p:txBody>
      </p:sp>
      <p:sp>
        <p:nvSpPr>
          <p:cNvPr id="5" name="Footer Placeholder 4">
            <a:extLst>
              <a:ext uri="{FF2B5EF4-FFF2-40B4-BE49-F238E27FC236}">
                <a16:creationId xmlns:a16="http://schemas.microsoft.com/office/drawing/2014/main" id="{A5C611E0-B171-466D-866C-C7D47119FB06}"/>
              </a:ext>
            </a:extLst>
          </p:cNvPr>
          <p:cNvSpPr>
            <a:spLocks noGrp="1"/>
          </p:cNvSpPr>
          <p:nvPr>
            <p:ph type="ftr" sz="quarter" idx="11"/>
          </p:nvPr>
        </p:nvSpPr>
        <p:spPr/>
        <p:txBody>
          <a:bodyPr/>
          <a:lstStyle>
            <a:lvl1pPr eaLnBrk="0" hangingPunct="0">
              <a:defRPr smtClean="0">
                <a:latin typeface="Arial" pitchFamily="34" charset="0"/>
              </a:defRPr>
            </a:lvl1pPr>
          </a:lstStyle>
          <a:p>
            <a:pPr>
              <a:defRPr/>
            </a:pPr>
            <a:endParaRPr lang="en-US" altLang="en-US"/>
          </a:p>
        </p:txBody>
      </p:sp>
      <p:sp>
        <p:nvSpPr>
          <p:cNvPr id="6" name="Slide Number Placeholder 5">
            <a:extLst>
              <a:ext uri="{FF2B5EF4-FFF2-40B4-BE49-F238E27FC236}">
                <a16:creationId xmlns:a16="http://schemas.microsoft.com/office/drawing/2014/main" id="{12F0A9C7-5B99-4B4B-86EF-B350487BD01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BCEC06D1-F224-4471-8A63-250667A44B9E}" type="slidenum">
              <a:rPr lang="en-US" altLang="en-US"/>
              <a:pPr/>
              <a:t>‹#›</a:t>
            </a:fld>
            <a:endParaRPr lang="en-US" altLang="en-US"/>
          </a:p>
        </p:txBody>
      </p:sp>
    </p:spTree>
    <p:extLst>
      <p:ext uri="{BB962C8B-B14F-4D97-AF65-F5344CB8AC3E}">
        <p14:creationId xmlns:p14="http://schemas.microsoft.com/office/powerpoint/2010/main" val="30948779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6">
            <a:extLst>
              <a:ext uri="{FF2B5EF4-FFF2-40B4-BE49-F238E27FC236}">
                <a16:creationId xmlns:a16="http://schemas.microsoft.com/office/drawing/2014/main" id="{EC963D3A-CAB5-4429-952B-20658CC3A431}"/>
              </a:ext>
            </a:extLst>
          </p:cNvPr>
          <p:cNvSpPr>
            <a:spLocks noGrp="1"/>
          </p:cNvSpPr>
          <p:nvPr>
            <p:ph type="dt" sz="half" idx="10"/>
          </p:nvPr>
        </p:nvSpPr>
        <p:spPr/>
        <p:txBody>
          <a:bodyPr/>
          <a:lstStyle>
            <a:lvl1pPr>
              <a:defRPr/>
            </a:lvl1pPr>
          </a:lstStyle>
          <a:p>
            <a:pPr>
              <a:defRPr/>
            </a:pPr>
            <a:fld id="{1020626C-0050-4E7E-8B56-BB7D58E09111}" type="datetimeFigureOut">
              <a:rPr lang="en-US"/>
              <a:pPr>
                <a:defRPr/>
              </a:pPr>
              <a:t>4/6/2021</a:t>
            </a:fld>
            <a:endParaRPr lang="en-US" dirty="0"/>
          </a:p>
        </p:txBody>
      </p:sp>
      <p:sp>
        <p:nvSpPr>
          <p:cNvPr id="5" name="Footer Placeholder 3">
            <a:extLst>
              <a:ext uri="{FF2B5EF4-FFF2-40B4-BE49-F238E27FC236}">
                <a16:creationId xmlns:a16="http://schemas.microsoft.com/office/drawing/2014/main" id="{4E3B3E8E-2FA2-407B-9C92-AA200291711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5">
            <a:extLst>
              <a:ext uri="{FF2B5EF4-FFF2-40B4-BE49-F238E27FC236}">
                <a16:creationId xmlns:a16="http://schemas.microsoft.com/office/drawing/2014/main" id="{265AE823-2138-4F15-B1E3-4745D060991E}"/>
              </a:ext>
            </a:extLst>
          </p:cNvPr>
          <p:cNvSpPr>
            <a:spLocks noGrp="1"/>
          </p:cNvSpPr>
          <p:nvPr>
            <p:ph type="sldNum" sz="quarter" idx="12"/>
          </p:nvPr>
        </p:nvSpPr>
        <p:spPr/>
        <p:txBody>
          <a:bodyPr/>
          <a:lstStyle>
            <a:lvl1pPr>
              <a:defRPr/>
            </a:lvl1pPr>
          </a:lstStyle>
          <a:p>
            <a:fld id="{51BBEC0B-C278-4E70-BB99-E74B4B06CE78}" type="slidenum">
              <a:rPr lang="en-US" altLang="en-US"/>
              <a:pPr/>
              <a:t>‹#›</a:t>
            </a:fld>
            <a:endParaRPr lang="en-US" altLang="en-US"/>
          </a:p>
        </p:txBody>
      </p:sp>
    </p:spTree>
    <p:extLst>
      <p:ext uri="{BB962C8B-B14F-4D97-AF65-F5344CB8AC3E}">
        <p14:creationId xmlns:p14="http://schemas.microsoft.com/office/powerpoint/2010/main" val="30665455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06217"/>
            <a:ext cx="1524000" cy="4388644"/>
          </a:xfrm>
        </p:spPr>
        <p:txBody>
          <a:bodyPr vert="eaVert" anchor="t"/>
          <a:lstStyle/>
          <a:p>
            <a:r>
              <a:rPr lang="en-US"/>
              <a:t>Click to edit Master title style</a:t>
            </a:r>
          </a:p>
        </p:txBody>
      </p:sp>
      <p:sp>
        <p:nvSpPr>
          <p:cNvPr id="3" name="Vertical Text Placeholder 2"/>
          <p:cNvSpPr>
            <a:spLocks noGrp="1"/>
          </p:cNvSpPr>
          <p:nvPr>
            <p:ph type="body" orient="vert" idx="1"/>
          </p:nvPr>
        </p:nvSpPr>
        <p:spPr>
          <a:xfrm>
            <a:off x="457200" y="20598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67695F-2E1F-4919-B476-96619B2EB389}"/>
              </a:ext>
            </a:extLst>
          </p:cNvPr>
          <p:cNvSpPr>
            <a:spLocks noGrp="1"/>
          </p:cNvSpPr>
          <p:nvPr>
            <p:ph type="dt" sz="half" idx="10"/>
          </p:nvPr>
        </p:nvSpPr>
        <p:spPr>
          <a:xfrm>
            <a:off x="4243389" y="4918472"/>
            <a:ext cx="2001837" cy="170259"/>
          </a:xfrm>
        </p:spPr>
        <p:txBody>
          <a:bodyPr/>
          <a:lstStyle>
            <a:lvl1pPr>
              <a:defRPr/>
            </a:lvl1pPr>
            <a:extLst/>
          </a:lstStyle>
          <a:p>
            <a:pPr>
              <a:defRPr/>
            </a:pPr>
            <a:fld id="{84D3194E-CC32-4EBA-BD44-F0B6BB879A9B}" type="datetimeFigureOut">
              <a:rPr lang="en-US"/>
              <a:pPr>
                <a:defRPr/>
              </a:pPr>
              <a:t>4/6/2021</a:t>
            </a:fld>
            <a:endParaRPr lang="en-US" dirty="0"/>
          </a:p>
        </p:txBody>
      </p:sp>
      <p:sp>
        <p:nvSpPr>
          <p:cNvPr id="5" name="Footer Placeholder 4">
            <a:extLst>
              <a:ext uri="{FF2B5EF4-FFF2-40B4-BE49-F238E27FC236}">
                <a16:creationId xmlns:a16="http://schemas.microsoft.com/office/drawing/2014/main" id="{6B3568DF-6382-4742-B183-30C5237D72E2}"/>
              </a:ext>
            </a:extLst>
          </p:cNvPr>
          <p:cNvSpPr>
            <a:spLocks noGrp="1"/>
          </p:cNvSpPr>
          <p:nvPr>
            <p:ph type="ftr" sz="quarter" idx="11"/>
          </p:nvPr>
        </p:nvSpPr>
        <p:spPr>
          <a:xfrm>
            <a:off x="457200" y="4917281"/>
            <a:ext cx="3657600" cy="171450"/>
          </a:xfrm>
        </p:spPr>
        <p:txBody>
          <a:bodyPr/>
          <a:lstStyle>
            <a:lvl1pPr>
              <a:defRPr/>
            </a:lvl1pPr>
            <a:extLst/>
          </a:lstStyle>
          <a:p>
            <a:pPr>
              <a:defRPr/>
            </a:pPr>
            <a:endParaRPr lang="en-US"/>
          </a:p>
        </p:txBody>
      </p:sp>
      <p:sp>
        <p:nvSpPr>
          <p:cNvPr id="6" name="Slide Number Placeholder 5">
            <a:extLst>
              <a:ext uri="{FF2B5EF4-FFF2-40B4-BE49-F238E27FC236}">
                <a16:creationId xmlns:a16="http://schemas.microsoft.com/office/drawing/2014/main" id="{9B29004E-BF54-4D32-BDF6-549215527EB2}"/>
              </a:ext>
            </a:extLst>
          </p:cNvPr>
          <p:cNvSpPr>
            <a:spLocks noGrp="1"/>
          </p:cNvSpPr>
          <p:nvPr>
            <p:ph type="sldNum" sz="quarter" idx="12"/>
          </p:nvPr>
        </p:nvSpPr>
        <p:spPr>
          <a:xfrm>
            <a:off x="6254751" y="4914900"/>
            <a:ext cx="587375" cy="171450"/>
          </a:xfrm>
        </p:spPr>
        <p:txBody>
          <a:bodyPr/>
          <a:lstStyle>
            <a:lvl1pPr>
              <a:defRPr/>
            </a:lvl1pPr>
          </a:lstStyle>
          <a:p>
            <a:fld id="{596AFB2F-D223-4EA8-A13F-C01687E778C5}" type="slidenum">
              <a:rPr lang="en-US" altLang="en-US"/>
              <a:pPr/>
              <a:t>‹#›</a:t>
            </a:fld>
            <a:endParaRPr lang="en-US" altLang="en-US"/>
          </a:p>
        </p:txBody>
      </p:sp>
    </p:spTree>
    <p:extLst>
      <p:ext uri="{BB962C8B-B14F-4D97-AF65-F5344CB8AC3E}">
        <p14:creationId xmlns:p14="http://schemas.microsoft.com/office/powerpoint/2010/main" val="3611277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B1480CB1-5690-4262-94E7-C09E3CAEBB68}"/>
              </a:ext>
            </a:extLst>
          </p:cNvPr>
          <p:cNvGrpSpPr>
            <a:grpSpLocks/>
          </p:cNvGrpSpPr>
          <p:nvPr/>
        </p:nvGrpSpPr>
        <p:grpSpPr bwMode="auto">
          <a:xfrm>
            <a:off x="0" y="0"/>
            <a:ext cx="8458200" cy="4457700"/>
            <a:chOff x="0" y="0"/>
            <a:chExt cx="5328" cy="3744"/>
          </a:xfrm>
        </p:grpSpPr>
        <p:sp>
          <p:nvSpPr>
            <p:cNvPr id="5" name="Freeform 3">
              <a:extLst>
                <a:ext uri="{FF2B5EF4-FFF2-40B4-BE49-F238E27FC236}">
                  <a16:creationId xmlns:a16="http://schemas.microsoft.com/office/drawing/2014/main" id="{B9346C6F-F232-41DA-8E1D-6751217FF91D}"/>
                </a:ext>
              </a:extLst>
            </p:cNvPr>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050">
                <a:solidFill>
                  <a:srgbClr val="FFFFFF"/>
                </a:solidFill>
                <a:latin typeface="Tahoma" pitchFamily="34" charset="0"/>
              </a:endParaRPr>
            </a:p>
          </p:txBody>
        </p:sp>
        <p:sp>
          <p:nvSpPr>
            <p:cNvPr id="6" name="Freeform 4">
              <a:extLst>
                <a:ext uri="{FF2B5EF4-FFF2-40B4-BE49-F238E27FC236}">
                  <a16:creationId xmlns:a16="http://schemas.microsoft.com/office/drawing/2014/main" id="{8150B75B-6B36-4D1B-845C-DAD6B3608421}"/>
                </a:ext>
              </a:extLst>
            </p:cNvPr>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grpSp>
      <p:sp>
        <p:nvSpPr>
          <p:cNvPr id="11269" name="Rectangle 5"/>
          <p:cNvSpPr>
            <a:spLocks noGrp="1" noChangeArrowheads="1"/>
          </p:cNvSpPr>
          <p:nvPr>
            <p:ph type="subTitle" sz="quarter" idx="1"/>
          </p:nvPr>
        </p:nvSpPr>
        <p:spPr>
          <a:xfrm>
            <a:off x="1371600" y="2914650"/>
            <a:ext cx="6400800" cy="1314450"/>
          </a:xfrm>
        </p:spPr>
        <p:txBody>
          <a:bodyPr/>
          <a:lstStyle>
            <a:lvl1pPr marL="0" indent="0" algn="ctr">
              <a:buFont typeface="Wingdings" pitchFamily="2" charset="2"/>
              <a:buNone/>
              <a:defRPr/>
            </a:lvl1pPr>
          </a:lstStyle>
          <a:p>
            <a:pPr lvl="0"/>
            <a:r>
              <a:rPr lang="en-US" altLang="en-US" noProof="0"/>
              <a:t>Click to edit Master subtitle style</a:t>
            </a:r>
          </a:p>
        </p:txBody>
      </p:sp>
      <p:sp>
        <p:nvSpPr>
          <p:cNvPr id="11273" name="Rectangle 9"/>
          <p:cNvSpPr>
            <a:spLocks noGrp="1" noChangeArrowheads="1"/>
          </p:cNvSpPr>
          <p:nvPr>
            <p:ph type="ctrTitle" sz="quarter"/>
          </p:nvPr>
        </p:nvSpPr>
        <p:spPr>
          <a:xfrm>
            <a:off x="685800" y="1326357"/>
            <a:ext cx="7772400" cy="1302544"/>
          </a:xfrm>
        </p:spPr>
        <p:txBody>
          <a:bodyPr anchor="b" anchorCtr="1"/>
          <a:lstStyle>
            <a:lvl1pPr>
              <a:defRPr sz="4050"/>
            </a:lvl1pPr>
          </a:lstStyle>
          <a:p>
            <a:pPr lvl="0"/>
            <a:r>
              <a:rPr lang="en-US" altLang="en-US" noProof="0"/>
              <a:t>Click to edit Master title style</a:t>
            </a:r>
          </a:p>
        </p:txBody>
      </p:sp>
      <p:sp>
        <p:nvSpPr>
          <p:cNvPr id="7" name="Date Placeholder 6">
            <a:extLst>
              <a:ext uri="{FF2B5EF4-FFF2-40B4-BE49-F238E27FC236}">
                <a16:creationId xmlns:a16="http://schemas.microsoft.com/office/drawing/2014/main" id="{06C8B0C8-7F5B-48A5-8459-A535AF1CB4DB}"/>
              </a:ext>
            </a:extLst>
          </p:cNvPr>
          <p:cNvSpPr>
            <a:spLocks noGrp="1" noChangeArrowheads="1"/>
          </p:cNvSpPr>
          <p:nvPr>
            <p:ph type="dt" sz="quarter" idx="10"/>
          </p:nvPr>
        </p:nvSpPr>
        <p:spPr/>
        <p:txBody>
          <a:bodyPr/>
          <a:lstStyle>
            <a:lvl1pPr>
              <a:defRPr>
                <a:latin typeface="Arial" pitchFamily="34" charset="0"/>
              </a:defRPr>
            </a:lvl1pPr>
          </a:lstStyle>
          <a:p>
            <a:pPr>
              <a:defRPr/>
            </a:pPr>
            <a:endParaRPr lang="en-US" altLang="en-US"/>
          </a:p>
        </p:txBody>
      </p:sp>
      <p:sp>
        <p:nvSpPr>
          <p:cNvPr id="8" name="Footer Placeholder 7">
            <a:extLst>
              <a:ext uri="{FF2B5EF4-FFF2-40B4-BE49-F238E27FC236}">
                <a16:creationId xmlns:a16="http://schemas.microsoft.com/office/drawing/2014/main" id="{DDDC2F73-ED67-4611-B623-2ED046662185}"/>
              </a:ext>
            </a:extLst>
          </p:cNvPr>
          <p:cNvSpPr>
            <a:spLocks noGrp="1" noChangeArrowheads="1"/>
          </p:cNvSpPr>
          <p:nvPr>
            <p:ph type="ftr" sz="quarter" idx="11"/>
          </p:nvPr>
        </p:nvSpPr>
        <p:spPr/>
        <p:txBody>
          <a:bodyPr/>
          <a:lstStyle>
            <a:lvl1pPr>
              <a:defRPr>
                <a:latin typeface="Arial" pitchFamily="34" charset="0"/>
              </a:defRPr>
            </a:lvl1pPr>
          </a:lstStyle>
          <a:p>
            <a:pPr>
              <a:defRPr/>
            </a:pPr>
            <a:endParaRPr lang="en-US" altLang="en-US"/>
          </a:p>
        </p:txBody>
      </p:sp>
      <p:sp>
        <p:nvSpPr>
          <p:cNvPr id="9" name="Slide Number Placeholder 8">
            <a:extLst>
              <a:ext uri="{FF2B5EF4-FFF2-40B4-BE49-F238E27FC236}">
                <a16:creationId xmlns:a16="http://schemas.microsoft.com/office/drawing/2014/main" id="{23FD9515-5281-4918-9995-412E01AF5371}"/>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6488EA9E-9A45-4788-9458-00D950DE50C3}" type="slidenum">
              <a:rPr lang="en-US" altLang="en-US"/>
              <a:pPr/>
              <a:t>‹#›</a:t>
            </a:fld>
            <a:endParaRPr lang="en-US" altLang="en-US"/>
          </a:p>
        </p:txBody>
      </p:sp>
    </p:spTree>
    <p:extLst>
      <p:ext uri="{BB962C8B-B14F-4D97-AF65-F5344CB8AC3E}">
        <p14:creationId xmlns:p14="http://schemas.microsoft.com/office/powerpoint/2010/main" val="28227422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D5FA05-5A5C-43A9-924A-8966BEC5CA9E}"/>
              </a:ext>
            </a:extLst>
          </p:cNvPr>
          <p:cNvSpPr>
            <a:spLocks noGrp="1"/>
          </p:cNvSpPr>
          <p:nvPr>
            <p:ph type="dt" sz="half" idx="10"/>
          </p:nvPr>
        </p:nvSpPr>
        <p:spPr/>
        <p:txBody>
          <a:bodyPr/>
          <a:lstStyle>
            <a:lvl1pPr>
              <a:defRPr>
                <a:latin typeface="Arial" pitchFamily="34" charset="0"/>
              </a:defRPr>
            </a:lvl1pPr>
          </a:lstStyle>
          <a:p>
            <a:pPr>
              <a:defRPr/>
            </a:pPr>
            <a:endParaRPr lang="en-US" altLang="en-US"/>
          </a:p>
        </p:txBody>
      </p:sp>
      <p:sp>
        <p:nvSpPr>
          <p:cNvPr id="5" name="Footer Placeholder 4">
            <a:extLst>
              <a:ext uri="{FF2B5EF4-FFF2-40B4-BE49-F238E27FC236}">
                <a16:creationId xmlns:a16="http://schemas.microsoft.com/office/drawing/2014/main" id="{7CD4AC98-1E75-44B9-B046-E848CDAC1E6B}"/>
              </a:ext>
            </a:extLst>
          </p:cNvPr>
          <p:cNvSpPr>
            <a:spLocks noGrp="1"/>
          </p:cNvSpPr>
          <p:nvPr>
            <p:ph type="ftr" sz="quarter" idx="11"/>
          </p:nvPr>
        </p:nvSpPr>
        <p:spPr/>
        <p:txBody>
          <a:bodyPr/>
          <a:lstStyle>
            <a:lvl1pPr>
              <a:defRPr>
                <a:latin typeface="Arial" pitchFamily="34" charset="0"/>
              </a:defRPr>
            </a:lvl1pPr>
          </a:lstStyle>
          <a:p>
            <a:pPr>
              <a:defRPr/>
            </a:pPr>
            <a:endParaRPr lang="en-US" altLang="en-US"/>
          </a:p>
        </p:txBody>
      </p:sp>
      <p:sp>
        <p:nvSpPr>
          <p:cNvPr id="6" name="Slide Number Placeholder 5">
            <a:extLst>
              <a:ext uri="{FF2B5EF4-FFF2-40B4-BE49-F238E27FC236}">
                <a16:creationId xmlns:a16="http://schemas.microsoft.com/office/drawing/2014/main" id="{6B09C1ED-1A12-440C-B68E-1A906AB4BE58}"/>
              </a:ext>
            </a:extLst>
          </p:cNvPr>
          <p:cNvSpPr>
            <a:spLocks noGrp="1"/>
          </p:cNvSpPr>
          <p:nvPr>
            <p:ph type="sldNum" sz="quarter" idx="12"/>
          </p:nvPr>
        </p:nvSpPr>
        <p:spPr/>
        <p:txBody>
          <a:bodyPr/>
          <a:lstStyle>
            <a:lvl1pPr>
              <a:defRPr>
                <a:latin typeface="Arial" panose="020B0604020202020204" pitchFamily="34" charset="0"/>
              </a:defRPr>
            </a:lvl1pPr>
          </a:lstStyle>
          <a:p>
            <a:fld id="{97997E21-37AD-4463-B644-F23D7447B474}" type="slidenum">
              <a:rPr lang="en-US" altLang="en-US"/>
              <a:pPr/>
              <a:t>‹#›</a:t>
            </a:fld>
            <a:endParaRPr lang="en-US" altLang="en-US"/>
          </a:p>
        </p:txBody>
      </p:sp>
    </p:spTree>
    <p:extLst>
      <p:ext uri="{BB962C8B-B14F-4D97-AF65-F5344CB8AC3E}">
        <p14:creationId xmlns:p14="http://schemas.microsoft.com/office/powerpoint/2010/main" val="20382202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Date Placeholder 3">
            <a:extLst>
              <a:ext uri="{FF2B5EF4-FFF2-40B4-BE49-F238E27FC236}">
                <a16:creationId xmlns:a16="http://schemas.microsoft.com/office/drawing/2014/main" id="{1D7879BA-4A8C-441A-99F6-03B7906D4180}"/>
              </a:ext>
            </a:extLst>
          </p:cNvPr>
          <p:cNvSpPr>
            <a:spLocks noGrp="1"/>
          </p:cNvSpPr>
          <p:nvPr>
            <p:ph type="dt" sz="half" idx="10"/>
          </p:nvPr>
        </p:nvSpPr>
        <p:spPr/>
        <p:txBody>
          <a:bodyPr/>
          <a:lstStyle>
            <a:lvl1pPr>
              <a:defRPr>
                <a:latin typeface="Arial" pitchFamily="34" charset="0"/>
              </a:defRPr>
            </a:lvl1pPr>
          </a:lstStyle>
          <a:p>
            <a:pPr>
              <a:defRPr/>
            </a:pPr>
            <a:endParaRPr lang="en-US" altLang="en-US"/>
          </a:p>
        </p:txBody>
      </p:sp>
      <p:sp>
        <p:nvSpPr>
          <p:cNvPr id="5" name="Footer Placeholder 4">
            <a:extLst>
              <a:ext uri="{FF2B5EF4-FFF2-40B4-BE49-F238E27FC236}">
                <a16:creationId xmlns:a16="http://schemas.microsoft.com/office/drawing/2014/main" id="{0DD4E9FD-1BA2-4F2A-B412-6CD08BD37E59}"/>
              </a:ext>
            </a:extLst>
          </p:cNvPr>
          <p:cNvSpPr>
            <a:spLocks noGrp="1"/>
          </p:cNvSpPr>
          <p:nvPr>
            <p:ph type="ftr" sz="quarter" idx="11"/>
          </p:nvPr>
        </p:nvSpPr>
        <p:spPr/>
        <p:txBody>
          <a:bodyPr/>
          <a:lstStyle>
            <a:lvl1pPr>
              <a:defRPr>
                <a:latin typeface="Arial" pitchFamily="34" charset="0"/>
              </a:defRPr>
            </a:lvl1pPr>
          </a:lstStyle>
          <a:p>
            <a:pPr>
              <a:defRPr/>
            </a:pPr>
            <a:endParaRPr lang="en-US" altLang="en-US"/>
          </a:p>
        </p:txBody>
      </p:sp>
      <p:sp>
        <p:nvSpPr>
          <p:cNvPr id="6" name="Slide Number Placeholder 5">
            <a:extLst>
              <a:ext uri="{FF2B5EF4-FFF2-40B4-BE49-F238E27FC236}">
                <a16:creationId xmlns:a16="http://schemas.microsoft.com/office/drawing/2014/main" id="{8C0C5CC6-8DDF-4F5A-8B50-F77E06AD5B7D}"/>
              </a:ext>
            </a:extLst>
          </p:cNvPr>
          <p:cNvSpPr>
            <a:spLocks noGrp="1"/>
          </p:cNvSpPr>
          <p:nvPr>
            <p:ph type="sldNum" sz="quarter" idx="12"/>
          </p:nvPr>
        </p:nvSpPr>
        <p:spPr/>
        <p:txBody>
          <a:bodyPr/>
          <a:lstStyle>
            <a:lvl1pPr>
              <a:defRPr>
                <a:latin typeface="Arial" panose="020B0604020202020204" pitchFamily="34" charset="0"/>
              </a:defRPr>
            </a:lvl1pPr>
          </a:lstStyle>
          <a:p>
            <a:fld id="{F14593DD-C8F4-4864-9939-B87E3867FE78}" type="slidenum">
              <a:rPr lang="en-US" altLang="en-US"/>
              <a:pPr/>
              <a:t>‹#›</a:t>
            </a:fld>
            <a:endParaRPr lang="en-US" altLang="en-US"/>
          </a:p>
        </p:txBody>
      </p:sp>
    </p:spTree>
    <p:extLst>
      <p:ext uri="{BB962C8B-B14F-4D97-AF65-F5344CB8AC3E}">
        <p14:creationId xmlns:p14="http://schemas.microsoft.com/office/powerpoint/2010/main" val="13049124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718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718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47EC8B-C3CB-462F-822C-8279427CD663}"/>
              </a:ext>
            </a:extLst>
          </p:cNvPr>
          <p:cNvSpPr>
            <a:spLocks noGrp="1"/>
          </p:cNvSpPr>
          <p:nvPr>
            <p:ph type="dt" sz="half" idx="10"/>
          </p:nvPr>
        </p:nvSpPr>
        <p:spPr/>
        <p:txBody>
          <a:bodyPr/>
          <a:lstStyle>
            <a:lvl1pPr>
              <a:defRPr>
                <a:latin typeface="Arial" pitchFamily="34" charset="0"/>
              </a:defRPr>
            </a:lvl1pPr>
          </a:lstStyle>
          <a:p>
            <a:pPr>
              <a:defRPr/>
            </a:pPr>
            <a:endParaRPr lang="en-US" altLang="en-US"/>
          </a:p>
        </p:txBody>
      </p:sp>
      <p:sp>
        <p:nvSpPr>
          <p:cNvPr id="6" name="Footer Placeholder 5">
            <a:extLst>
              <a:ext uri="{FF2B5EF4-FFF2-40B4-BE49-F238E27FC236}">
                <a16:creationId xmlns:a16="http://schemas.microsoft.com/office/drawing/2014/main" id="{C34E1B83-5D3B-458E-B534-43F973F958AB}"/>
              </a:ext>
            </a:extLst>
          </p:cNvPr>
          <p:cNvSpPr>
            <a:spLocks noGrp="1"/>
          </p:cNvSpPr>
          <p:nvPr>
            <p:ph type="ftr" sz="quarter" idx="11"/>
          </p:nvPr>
        </p:nvSpPr>
        <p:spPr/>
        <p:txBody>
          <a:bodyPr/>
          <a:lstStyle>
            <a:lvl1pPr>
              <a:defRPr>
                <a:latin typeface="Arial" pitchFamily="34" charset="0"/>
              </a:defRPr>
            </a:lvl1pPr>
          </a:lstStyle>
          <a:p>
            <a:pPr>
              <a:defRPr/>
            </a:pPr>
            <a:endParaRPr lang="en-US" altLang="en-US"/>
          </a:p>
        </p:txBody>
      </p:sp>
      <p:sp>
        <p:nvSpPr>
          <p:cNvPr id="7" name="Slide Number Placeholder 6">
            <a:extLst>
              <a:ext uri="{FF2B5EF4-FFF2-40B4-BE49-F238E27FC236}">
                <a16:creationId xmlns:a16="http://schemas.microsoft.com/office/drawing/2014/main" id="{BACDC113-F1C8-4E74-8D23-51C9C44AAD4A}"/>
              </a:ext>
            </a:extLst>
          </p:cNvPr>
          <p:cNvSpPr>
            <a:spLocks noGrp="1"/>
          </p:cNvSpPr>
          <p:nvPr>
            <p:ph type="sldNum" sz="quarter" idx="12"/>
          </p:nvPr>
        </p:nvSpPr>
        <p:spPr/>
        <p:txBody>
          <a:bodyPr/>
          <a:lstStyle>
            <a:lvl1pPr>
              <a:defRPr>
                <a:latin typeface="Arial" panose="020B0604020202020204" pitchFamily="34" charset="0"/>
              </a:defRPr>
            </a:lvl1pPr>
          </a:lstStyle>
          <a:p>
            <a:fld id="{6DA1B934-470F-46ED-9894-5C67C57D6E04}" type="slidenum">
              <a:rPr lang="en-US" altLang="en-US"/>
              <a:pPr/>
              <a:t>‹#›</a:t>
            </a:fld>
            <a:endParaRPr lang="en-US" altLang="en-US"/>
          </a:p>
        </p:txBody>
      </p:sp>
    </p:spTree>
    <p:extLst>
      <p:ext uri="{BB962C8B-B14F-4D97-AF65-F5344CB8AC3E}">
        <p14:creationId xmlns:p14="http://schemas.microsoft.com/office/powerpoint/2010/main" val="18734589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E802E0-20EE-472E-B83A-D79BE596BA64}"/>
              </a:ext>
            </a:extLst>
          </p:cNvPr>
          <p:cNvSpPr>
            <a:spLocks noGrp="1"/>
          </p:cNvSpPr>
          <p:nvPr>
            <p:ph type="dt" sz="half" idx="10"/>
          </p:nvPr>
        </p:nvSpPr>
        <p:spPr/>
        <p:txBody>
          <a:bodyPr/>
          <a:lstStyle>
            <a:lvl1pPr>
              <a:defRPr>
                <a:latin typeface="Arial" pitchFamily="34" charset="0"/>
              </a:defRPr>
            </a:lvl1pPr>
          </a:lstStyle>
          <a:p>
            <a:pPr>
              <a:defRPr/>
            </a:pPr>
            <a:endParaRPr lang="en-US" altLang="en-US"/>
          </a:p>
        </p:txBody>
      </p:sp>
      <p:sp>
        <p:nvSpPr>
          <p:cNvPr id="8" name="Footer Placeholder 7">
            <a:extLst>
              <a:ext uri="{FF2B5EF4-FFF2-40B4-BE49-F238E27FC236}">
                <a16:creationId xmlns:a16="http://schemas.microsoft.com/office/drawing/2014/main" id="{7228E84C-F6B0-466B-A8A6-ADE0DA9847D4}"/>
              </a:ext>
            </a:extLst>
          </p:cNvPr>
          <p:cNvSpPr>
            <a:spLocks noGrp="1"/>
          </p:cNvSpPr>
          <p:nvPr>
            <p:ph type="ftr" sz="quarter" idx="11"/>
          </p:nvPr>
        </p:nvSpPr>
        <p:spPr/>
        <p:txBody>
          <a:bodyPr/>
          <a:lstStyle>
            <a:lvl1pPr>
              <a:defRPr>
                <a:latin typeface="Arial" pitchFamily="34" charset="0"/>
              </a:defRPr>
            </a:lvl1pPr>
          </a:lstStyle>
          <a:p>
            <a:pPr>
              <a:defRPr/>
            </a:pPr>
            <a:endParaRPr lang="en-US" altLang="en-US"/>
          </a:p>
        </p:txBody>
      </p:sp>
      <p:sp>
        <p:nvSpPr>
          <p:cNvPr id="9" name="Slide Number Placeholder 8">
            <a:extLst>
              <a:ext uri="{FF2B5EF4-FFF2-40B4-BE49-F238E27FC236}">
                <a16:creationId xmlns:a16="http://schemas.microsoft.com/office/drawing/2014/main" id="{BB449A08-8688-4C7F-AD5C-BC17D1211C02}"/>
              </a:ext>
            </a:extLst>
          </p:cNvPr>
          <p:cNvSpPr>
            <a:spLocks noGrp="1"/>
          </p:cNvSpPr>
          <p:nvPr>
            <p:ph type="sldNum" sz="quarter" idx="12"/>
          </p:nvPr>
        </p:nvSpPr>
        <p:spPr/>
        <p:txBody>
          <a:bodyPr/>
          <a:lstStyle>
            <a:lvl1pPr>
              <a:defRPr>
                <a:latin typeface="Arial" panose="020B0604020202020204" pitchFamily="34" charset="0"/>
              </a:defRPr>
            </a:lvl1pPr>
          </a:lstStyle>
          <a:p>
            <a:fld id="{16EA6168-CF17-49BF-ADFB-B728A398A795}" type="slidenum">
              <a:rPr lang="en-US" altLang="en-US"/>
              <a:pPr/>
              <a:t>‹#›</a:t>
            </a:fld>
            <a:endParaRPr lang="en-US" altLang="en-US"/>
          </a:p>
        </p:txBody>
      </p:sp>
    </p:spTree>
    <p:extLst>
      <p:ext uri="{BB962C8B-B14F-4D97-AF65-F5344CB8AC3E}">
        <p14:creationId xmlns:p14="http://schemas.microsoft.com/office/powerpoint/2010/main" val="22155126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EE1034-84C6-426A-B46B-248C5C695BC6}"/>
              </a:ext>
            </a:extLst>
          </p:cNvPr>
          <p:cNvSpPr>
            <a:spLocks noGrp="1"/>
          </p:cNvSpPr>
          <p:nvPr>
            <p:ph type="dt" sz="half" idx="10"/>
          </p:nvPr>
        </p:nvSpPr>
        <p:spPr/>
        <p:txBody>
          <a:bodyPr/>
          <a:lstStyle>
            <a:lvl1pPr>
              <a:defRPr>
                <a:latin typeface="Arial" pitchFamily="34" charset="0"/>
              </a:defRPr>
            </a:lvl1pPr>
          </a:lstStyle>
          <a:p>
            <a:pPr>
              <a:defRPr/>
            </a:pPr>
            <a:endParaRPr lang="en-US" altLang="en-US"/>
          </a:p>
        </p:txBody>
      </p:sp>
      <p:sp>
        <p:nvSpPr>
          <p:cNvPr id="4" name="Footer Placeholder 3">
            <a:extLst>
              <a:ext uri="{FF2B5EF4-FFF2-40B4-BE49-F238E27FC236}">
                <a16:creationId xmlns:a16="http://schemas.microsoft.com/office/drawing/2014/main" id="{8F28668B-F822-48B4-95ED-768BF0B8FC8B}"/>
              </a:ext>
            </a:extLst>
          </p:cNvPr>
          <p:cNvSpPr>
            <a:spLocks noGrp="1"/>
          </p:cNvSpPr>
          <p:nvPr>
            <p:ph type="ftr" sz="quarter" idx="11"/>
          </p:nvPr>
        </p:nvSpPr>
        <p:spPr/>
        <p:txBody>
          <a:bodyPr/>
          <a:lstStyle>
            <a:lvl1pPr>
              <a:defRPr>
                <a:latin typeface="Arial" pitchFamily="34" charset="0"/>
              </a:defRPr>
            </a:lvl1pPr>
          </a:lstStyle>
          <a:p>
            <a:pPr>
              <a:defRPr/>
            </a:pPr>
            <a:endParaRPr lang="en-US" altLang="en-US"/>
          </a:p>
        </p:txBody>
      </p:sp>
      <p:sp>
        <p:nvSpPr>
          <p:cNvPr id="5" name="Slide Number Placeholder 4">
            <a:extLst>
              <a:ext uri="{FF2B5EF4-FFF2-40B4-BE49-F238E27FC236}">
                <a16:creationId xmlns:a16="http://schemas.microsoft.com/office/drawing/2014/main" id="{EC0CCE5F-856A-4877-A964-E296F4EFF560}"/>
              </a:ext>
            </a:extLst>
          </p:cNvPr>
          <p:cNvSpPr>
            <a:spLocks noGrp="1"/>
          </p:cNvSpPr>
          <p:nvPr>
            <p:ph type="sldNum" sz="quarter" idx="12"/>
          </p:nvPr>
        </p:nvSpPr>
        <p:spPr/>
        <p:txBody>
          <a:bodyPr/>
          <a:lstStyle>
            <a:lvl1pPr>
              <a:defRPr>
                <a:latin typeface="Arial" panose="020B0604020202020204" pitchFamily="34" charset="0"/>
              </a:defRPr>
            </a:lvl1pPr>
          </a:lstStyle>
          <a:p>
            <a:fld id="{FF4F55A8-A27A-4BEC-810A-FA07EFCFC164}" type="slidenum">
              <a:rPr lang="en-US" altLang="en-US"/>
              <a:pPr/>
              <a:t>‹#›</a:t>
            </a:fld>
            <a:endParaRPr lang="en-US" altLang="en-US"/>
          </a:p>
        </p:txBody>
      </p:sp>
    </p:spTree>
    <p:extLst>
      <p:ext uri="{BB962C8B-B14F-4D97-AF65-F5344CB8AC3E}">
        <p14:creationId xmlns:p14="http://schemas.microsoft.com/office/powerpoint/2010/main" val="2919962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5" name="Google Shape;75;p7"/>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76" name="Google Shape;76;p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7CB040-288E-4F71-BBB3-2CB049F0BF7D}"/>
              </a:ext>
            </a:extLst>
          </p:cNvPr>
          <p:cNvSpPr>
            <a:spLocks noGrp="1"/>
          </p:cNvSpPr>
          <p:nvPr>
            <p:ph type="dt" sz="half" idx="10"/>
          </p:nvPr>
        </p:nvSpPr>
        <p:spPr/>
        <p:txBody>
          <a:bodyPr/>
          <a:lstStyle>
            <a:lvl1pPr>
              <a:defRPr>
                <a:latin typeface="Arial" pitchFamily="34" charset="0"/>
              </a:defRPr>
            </a:lvl1pPr>
          </a:lstStyle>
          <a:p>
            <a:pPr>
              <a:defRPr/>
            </a:pPr>
            <a:endParaRPr lang="en-US" altLang="en-US"/>
          </a:p>
        </p:txBody>
      </p:sp>
      <p:sp>
        <p:nvSpPr>
          <p:cNvPr id="3" name="Footer Placeholder 2">
            <a:extLst>
              <a:ext uri="{FF2B5EF4-FFF2-40B4-BE49-F238E27FC236}">
                <a16:creationId xmlns:a16="http://schemas.microsoft.com/office/drawing/2014/main" id="{2F2CE8E1-B97D-43EB-80DB-7B759B3BBB41}"/>
              </a:ext>
            </a:extLst>
          </p:cNvPr>
          <p:cNvSpPr>
            <a:spLocks noGrp="1"/>
          </p:cNvSpPr>
          <p:nvPr>
            <p:ph type="ftr" sz="quarter" idx="11"/>
          </p:nvPr>
        </p:nvSpPr>
        <p:spPr/>
        <p:txBody>
          <a:bodyPr/>
          <a:lstStyle>
            <a:lvl1pPr>
              <a:defRPr>
                <a:latin typeface="Arial" pitchFamily="34" charset="0"/>
              </a:defRPr>
            </a:lvl1pPr>
          </a:lstStyle>
          <a:p>
            <a:pPr>
              <a:defRPr/>
            </a:pPr>
            <a:endParaRPr lang="en-US" altLang="en-US"/>
          </a:p>
        </p:txBody>
      </p:sp>
      <p:sp>
        <p:nvSpPr>
          <p:cNvPr id="4" name="Slide Number Placeholder 3">
            <a:extLst>
              <a:ext uri="{FF2B5EF4-FFF2-40B4-BE49-F238E27FC236}">
                <a16:creationId xmlns:a16="http://schemas.microsoft.com/office/drawing/2014/main" id="{153C4E0E-8BEF-4665-A034-F485B085C9BB}"/>
              </a:ext>
            </a:extLst>
          </p:cNvPr>
          <p:cNvSpPr>
            <a:spLocks noGrp="1"/>
          </p:cNvSpPr>
          <p:nvPr>
            <p:ph type="sldNum" sz="quarter" idx="12"/>
          </p:nvPr>
        </p:nvSpPr>
        <p:spPr/>
        <p:txBody>
          <a:bodyPr/>
          <a:lstStyle>
            <a:lvl1pPr>
              <a:defRPr>
                <a:latin typeface="Arial" panose="020B0604020202020204" pitchFamily="34" charset="0"/>
              </a:defRPr>
            </a:lvl1pPr>
          </a:lstStyle>
          <a:p>
            <a:fld id="{29C8B09C-7EC8-45E7-8FC2-A63D2255407E}" type="slidenum">
              <a:rPr lang="en-US" altLang="en-US"/>
              <a:pPr/>
              <a:t>‹#›</a:t>
            </a:fld>
            <a:endParaRPr lang="en-US" altLang="en-US"/>
          </a:p>
        </p:txBody>
      </p:sp>
    </p:spTree>
    <p:extLst>
      <p:ext uri="{BB962C8B-B14F-4D97-AF65-F5344CB8AC3E}">
        <p14:creationId xmlns:p14="http://schemas.microsoft.com/office/powerpoint/2010/main" val="8761437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1B77B4A1-E839-4AD7-9F0F-60F9692D0AAF}"/>
              </a:ext>
            </a:extLst>
          </p:cNvPr>
          <p:cNvSpPr>
            <a:spLocks noGrp="1"/>
          </p:cNvSpPr>
          <p:nvPr>
            <p:ph type="dt" sz="half" idx="10"/>
          </p:nvPr>
        </p:nvSpPr>
        <p:spPr/>
        <p:txBody>
          <a:bodyPr/>
          <a:lstStyle>
            <a:lvl1pPr>
              <a:defRPr>
                <a:latin typeface="Arial" pitchFamily="34" charset="0"/>
              </a:defRPr>
            </a:lvl1pPr>
          </a:lstStyle>
          <a:p>
            <a:pPr>
              <a:defRPr/>
            </a:pPr>
            <a:endParaRPr lang="en-US" altLang="en-US"/>
          </a:p>
        </p:txBody>
      </p:sp>
      <p:sp>
        <p:nvSpPr>
          <p:cNvPr id="6" name="Footer Placeholder 5">
            <a:extLst>
              <a:ext uri="{FF2B5EF4-FFF2-40B4-BE49-F238E27FC236}">
                <a16:creationId xmlns:a16="http://schemas.microsoft.com/office/drawing/2014/main" id="{C3680193-CB50-4D5A-A880-68C88727D005}"/>
              </a:ext>
            </a:extLst>
          </p:cNvPr>
          <p:cNvSpPr>
            <a:spLocks noGrp="1"/>
          </p:cNvSpPr>
          <p:nvPr>
            <p:ph type="ftr" sz="quarter" idx="11"/>
          </p:nvPr>
        </p:nvSpPr>
        <p:spPr/>
        <p:txBody>
          <a:bodyPr/>
          <a:lstStyle>
            <a:lvl1pPr>
              <a:defRPr>
                <a:latin typeface="Arial" pitchFamily="34" charset="0"/>
              </a:defRPr>
            </a:lvl1pPr>
          </a:lstStyle>
          <a:p>
            <a:pPr>
              <a:defRPr/>
            </a:pPr>
            <a:endParaRPr lang="en-US" altLang="en-US"/>
          </a:p>
        </p:txBody>
      </p:sp>
      <p:sp>
        <p:nvSpPr>
          <p:cNvPr id="7" name="Slide Number Placeholder 6">
            <a:extLst>
              <a:ext uri="{FF2B5EF4-FFF2-40B4-BE49-F238E27FC236}">
                <a16:creationId xmlns:a16="http://schemas.microsoft.com/office/drawing/2014/main" id="{5A1899A8-5628-4E85-847C-30418CD5D9A7}"/>
              </a:ext>
            </a:extLst>
          </p:cNvPr>
          <p:cNvSpPr>
            <a:spLocks noGrp="1"/>
          </p:cNvSpPr>
          <p:nvPr>
            <p:ph type="sldNum" sz="quarter" idx="12"/>
          </p:nvPr>
        </p:nvSpPr>
        <p:spPr/>
        <p:txBody>
          <a:bodyPr/>
          <a:lstStyle>
            <a:lvl1pPr>
              <a:defRPr>
                <a:latin typeface="Arial" panose="020B0604020202020204" pitchFamily="34" charset="0"/>
              </a:defRPr>
            </a:lvl1pPr>
          </a:lstStyle>
          <a:p>
            <a:fld id="{D35EF781-DE89-4B9F-8413-A2E18A18F7D5}" type="slidenum">
              <a:rPr lang="en-US" altLang="en-US"/>
              <a:pPr/>
              <a:t>‹#›</a:t>
            </a:fld>
            <a:endParaRPr lang="en-US" altLang="en-US"/>
          </a:p>
        </p:txBody>
      </p:sp>
    </p:spTree>
    <p:extLst>
      <p:ext uri="{BB962C8B-B14F-4D97-AF65-F5344CB8AC3E}">
        <p14:creationId xmlns:p14="http://schemas.microsoft.com/office/powerpoint/2010/main" val="15664206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103CEB5D-92E9-4945-BE5E-91E313124902}"/>
              </a:ext>
            </a:extLst>
          </p:cNvPr>
          <p:cNvSpPr>
            <a:spLocks noGrp="1"/>
          </p:cNvSpPr>
          <p:nvPr>
            <p:ph type="dt" sz="half" idx="10"/>
          </p:nvPr>
        </p:nvSpPr>
        <p:spPr/>
        <p:txBody>
          <a:bodyPr/>
          <a:lstStyle>
            <a:lvl1pPr>
              <a:defRPr>
                <a:latin typeface="Arial" pitchFamily="34" charset="0"/>
              </a:defRPr>
            </a:lvl1pPr>
          </a:lstStyle>
          <a:p>
            <a:pPr>
              <a:defRPr/>
            </a:pPr>
            <a:endParaRPr lang="en-US" altLang="en-US"/>
          </a:p>
        </p:txBody>
      </p:sp>
      <p:sp>
        <p:nvSpPr>
          <p:cNvPr id="6" name="Footer Placeholder 5">
            <a:extLst>
              <a:ext uri="{FF2B5EF4-FFF2-40B4-BE49-F238E27FC236}">
                <a16:creationId xmlns:a16="http://schemas.microsoft.com/office/drawing/2014/main" id="{E082C331-91C6-46B9-9A97-8CE0C38B9A7F}"/>
              </a:ext>
            </a:extLst>
          </p:cNvPr>
          <p:cNvSpPr>
            <a:spLocks noGrp="1"/>
          </p:cNvSpPr>
          <p:nvPr>
            <p:ph type="ftr" sz="quarter" idx="11"/>
          </p:nvPr>
        </p:nvSpPr>
        <p:spPr/>
        <p:txBody>
          <a:bodyPr/>
          <a:lstStyle>
            <a:lvl1pPr>
              <a:defRPr>
                <a:latin typeface="Arial" pitchFamily="34" charset="0"/>
              </a:defRPr>
            </a:lvl1pPr>
          </a:lstStyle>
          <a:p>
            <a:pPr>
              <a:defRPr/>
            </a:pPr>
            <a:endParaRPr lang="en-US" altLang="en-US"/>
          </a:p>
        </p:txBody>
      </p:sp>
      <p:sp>
        <p:nvSpPr>
          <p:cNvPr id="7" name="Slide Number Placeholder 6">
            <a:extLst>
              <a:ext uri="{FF2B5EF4-FFF2-40B4-BE49-F238E27FC236}">
                <a16:creationId xmlns:a16="http://schemas.microsoft.com/office/drawing/2014/main" id="{7595E343-1999-46EB-A8C0-099460D8C1E3}"/>
              </a:ext>
            </a:extLst>
          </p:cNvPr>
          <p:cNvSpPr>
            <a:spLocks noGrp="1"/>
          </p:cNvSpPr>
          <p:nvPr>
            <p:ph type="sldNum" sz="quarter" idx="12"/>
          </p:nvPr>
        </p:nvSpPr>
        <p:spPr/>
        <p:txBody>
          <a:bodyPr/>
          <a:lstStyle>
            <a:lvl1pPr>
              <a:defRPr>
                <a:latin typeface="Arial" panose="020B0604020202020204" pitchFamily="34" charset="0"/>
              </a:defRPr>
            </a:lvl1pPr>
          </a:lstStyle>
          <a:p>
            <a:fld id="{67299C28-6977-4DA0-9373-AA12E3F5017F}" type="slidenum">
              <a:rPr lang="en-US" altLang="en-US"/>
              <a:pPr/>
              <a:t>‹#›</a:t>
            </a:fld>
            <a:endParaRPr lang="en-US" altLang="en-US"/>
          </a:p>
        </p:txBody>
      </p:sp>
    </p:spTree>
    <p:extLst>
      <p:ext uri="{BB962C8B-B14F-4D97-AF65-F5344CB8AC3E}">
        <p14:creationId xmlns:p14="http://schemas.microsoft.com/office/powerpoint/2010/main" val="2633447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236FC0-C29C-4DBD-8EC7-A6CF3C213613}"/>
              </a:ext>
            </a:extLst>
          </p:cNvPr>
          <p:cNvSpPr>
            <a:spLocks noGrp="1"/>
          </p:cNvSpPr>
          <p:nvPr>
            <p:ph type="dt" sz="half" idx="10"/>
          </p:nvPr>
        </p:nvSpPr>
        <p:spPr/>
        <p:txBody>
          <a:bodyPr/>
          <a:lstStyle>
            <a:lvl1pPr>
              <a:defRPr>
                <a:latin typeface="Arial" pitchFamily="34" charset="0"/>
              </a:defRPr>
            </a:lvl1pPr>
          </a:lstStyle>
          <a:p>
            <a:pPr>
              <a:defRPr/>
            </a:pPr>
            <a:endParaRPr lang="en-US" altLang="en-US"/>
          </a:p>
        </p:txBody>
      </p:sp>
      <p:sp>
        <p:nvSpPr>
          <p:cNvPr id="5" name="Footer Placeholder 4">
            <a:extLst>
              <a:ext uri="{FF2B5EF4-FFF2-40B4-BE49-F238E27FC236}">
                <a16:creationId xmlns:a16="http://schemas.microsoft.com/office/drawing/2014/main" id="{A398B0BE-1405-47E1-A958-319675E36D61}"/>
              </a:ext>
            </a:extLst>
          </p:cNvPr>
          <p:cNvSpPr>
            <a:spLocks noGrp="1"/>
          </p:cNvSpPr>
          <p:nvPr>
            <p:ph type="ftr" sz="quarter" idx="11"/>
          </p:nvPr>
        </p:nvSpPr>
        <p:spPr/>
        <p:txBody>
          <a:bodyPr/>
          <a:lstStyle>
            <a:lvl1pPr>
              <a:defRPr>
                <a:latin typeface="Arial" pitchFamily="34" charset="0"/>
              </a:defRPr>
            </a:lvl1pPr>
          </a:lstStyle>
          <a:p>
            <a:pPr>
              <a:defRPr/>
            </a:pPr>
            <a:endParaRPr lang="en-US" altLang="en-US"/>
          </a:p>
        </p:txBody>
      </p:sp>
      <p:sp>
        <p:nvSpPr>
          <p:cNvPr id="6" name="Slide Number Placeholder 5">
            <a:extLst>
              <a:ext uri="{FF2B5EF4-FFF2-40B4-BE49-F238E27FC236}">
                <a16:creationId xmlns:a16="http://schemas.microsoft.com/office/drawing/2014/main" id="{285D3D18-2AF3-4E99-B77B-D808DA51D210}"/>
              </a:ext>
            </a:extLst>
          </p:cNvPr>
          <p:cNvSpPr>
            <a:spLocks noGrp="1"/>
          </p:cNvSpPr>
          <p:nvPr>
            <p:ph type="sldNum" sz="quarter" idx="12"/>
          </p:nvPr>
        </p:nvSpPr>
        <p:spPr/>
        <p:txBody>
          <a:bodyPr/>
          <a:lstStyle>
            <a:lvl1pPr>
              <a:defRPr>
                <a:latin typeface="Arial" panose="020B0604020202020204" pitchFamily="34" charset="0"/>
              </a:defRPr>
            </a:lvl1pPr>
          </a:lstStyle>
          <a:p>
            <a:fld id="{3BF154CF-58F2-4212-A637-8BE6C74D3B35}" type="slidenum">
              <a:rPr lang="en-US" altLang="en-US"/>
              <a:pPr/>
              <a:t>‹#›</a:t>
            </a:fld>
            <a:endParaRPr lang="en-US" altLang="en-US"/>
          </a:p>
        </p:txBody>
      </p:sp>
    </p:spTree>
    <p:extLst>
      <p:ext uri="{BB962C8B-B14F-4D97-AF65-F5344CB8AC3E}">
        <p14:creationId xmlns:p14="http://schemas.microsoft.com/office/powerpoint/2010/main" val="25172846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8"/>
            <a:ext cx="2057400" cy="436602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8"/>
            <a:ext cx="6019800" cy="43660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6969C6-E14A-45E8-BD10-4DD75820D570}"/>
              </a:ext>
            </a:extLst>
          </p:cNvPr>
          <p:cNvSpPr>
            <a:spLocks noGrp="1"/>
          </p:cNvSpPr>
          <p:nvPr>
            <p:ph type="dt" sz="half" idx="10"/>
          </p:nvPr>
        </p:nvSpPr>
        <p:spPr/>
        <p:txBody>
          <a:bodyPr/>
          <a:lstStyle>
            <a:lvl1pPr>
              <a:defRPr>
                <a:latin typeface="Arial" pitchFamily="34" charset="0"/>
              </a:defRPr>
            </a:lvl1pPr>
          </a:lstStyle>
          <a:p>
            <a:pPr>
              <a:defRPr/>
            </a:pPr>
            <a:endParaRPr lang="en-US" altLang="en-US"/>
          </a:p>
        </p:txBody>
      </p:sp>
      <p:sp>
        <p:nvSpPr>
          <p:cNvPr id="5" name="Footer Placeholder 4">
            <a:extLst>
              <a:ext uri="{FF2B5EF4-FFF2-40B4-BE49-F238E27FC236}">
                <a16:creationId xmlns:a16="http://schemas.microsoft.com/office/drawing/2014/main" id="{6617BCF5-1BF8-45EA-AB8E-09F568683C0C}"/>
              </a:ext>
            </a:extLst>
          </p:cNvPr>
          <p:cNvSpPr>
            <a:spLocks noGrp="1"/>
          </p:cNvSpPr>
          <p:nvPr>
            <p:ph type="ftr" sz="quarter" idx="11"/>
          </p:nvPr>
        </p:nvSpPr>
        <p:spPr/>
        <p:txBody>
          <a:bodyPr/>
          <a:lstStyle>
            <a:lvl1pPr>
              <a:defRPr>
                <a:latin typeface="Arial" pitchFamily="34" charset="0"/>
              </a:defRPr>
            </a:lvl1pPr>
          </a:lstStyle>
          <a:p>
            <a:pPr>
              <a:defRPr/>
            </a:pPr>
            <a:endParaRPr lang="en-US" altLang="en-US"/>
          </a:p>
        </p:txBody>
      </p:sp>
      <p:sp>
        <p:nvSpPr>
          <p:cNvPr id="6" name="Slide Number Placeholder 5">
            <a:extLst>
              <a:ext uri="{FF2B5EF4-FFF2-40B4-BE49-F238E27FC236}">
                <a16:creationId xmlns:a16="http://schemas.microsoft.com/office/drawing/2014/main" id="{DDC0663F-AB43-42CF-A950-C44CC6237877}"/>
              </a:ext>
            </a:extLst>
          </p:cNvPr>
          <p:cNvSpPr>
            <a:spLocks noGrp="1"/>
          </p:cNvSpPr>
          <p:nvPr>
            <p:ph type="sldNum" sz="quarter" idx="12"/>
          </p:nvPr>
        </p:nvSpPr>
        <p:spPr/>
        <p:txBody>
          <a:bodyPr/>
          <a:lstStyle>
            <a:lvl1pPr>
              <a:defRPr>
                <a:latin typeface="Arial" panose="020B0604020202020204" pitchFamily="34" charset="0"/>
              </a:defRPr>
            </a:lvl1pPr>
          </a:lstStyle>
          <a:p>
            <a:fld id="{70A3CFE3-729B-46B5-B981-1AFDAEBB943E}" type="slidenum">
              <a:rPr lang="en-US" altLang="en-US"/>
              <a:pPr/>
              <a:t>‹#›</a:t>
            </a:fld>
            <a:endParaRPr lang="en-US" altLang="en-US"/>
          </a:p>
        </p:txBody>
      </p:sp>
    </p:spTree>
    <p:extLst>
      <p:ext uri="{BB962C8B-B14F-4D97-AF65-F5344CB8AC3E}">
        <p14:creationId xmlns:p14="http://schemas.microsoft.com/office/powerpoint/2010/main" val="10769160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457200" y="1200150"/>
            <a:ext cx="4038600" cy="3371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71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5EDAE9-5597-4F94-A137-4E7C5B62086D}"/>
              </a:ext>
            </a:extLst>
          </p:cNvPr>
          <p:cNvSpPr>
            <a:spLocks noGrp="1"/>
          </p:cNvSpPr>
          <p:nvPr>
            <p:ph type="dt" sz="half" idx="10"/>
          </p:nvPr>
        </p:nvSpPr>
        <p:spPr/>
        <p:txBody>
          <a:bodyPr/>
          <a:lstStyle>
            <a:lvl1pPr>
              <a:defRPr>
                <a:latin typeface="Arial" pitchFamily="34" charset="0"/>
              </a:defRPr>
            </a:lvl1pPr>
          </a:lstStyle>
          <a:p>
            <a:pPr>
              <a:defRPr/>
            </a:pPr>
            <a:endParaRPr lang="en-US" altLang="en-US"/>
          </a:p>
        </p:txBody>
      </p:sp>
      <p:sp>
        <p:nvSpPr>
          <p:cNvPr id="6" name="Footer Placeholder 5">
            <a:extLst>
              <a:ext uri="{FF2B5EF4-FFF2-40B4-BE49-F238E27FC236}">
                <a16:creationId xmlns:a16="http://schemas.microsoft.com/office/drawing/2014/main" id="{60D5F2E1-318A-4376-9BE4-A1F0F4325F33}"/>
              </a:ext>
            </a:extLst>
          </p:cNvPr>
          <p:cNvSpPr>
            <a:spLocks noGrp="1"/>
          </p:cNvSpPr>
          <p:nvPr>
            <p:ph type="ftr" sz="quarter" idx="11"/>
          </p:nvPr>
        </p:nvSpPr>
        <p:spPr/>
        <p:txBody>
          <a:bodyPr/>
          <a:lstStyle>
            <a:lvl1pPr>
              <a:defRPr>
                <a:latin typeface="Arial" pitchFamily="34" charset="0"/>
              </a:defRPr>
            </a:lvl1pPr>
          </a:lstStyle>
          <a:p>
            <a:pPr>
              <a:defRPr/>
            </a:pPr>
            <a:endParaRPr lang="en-US" altLang="en-US"/>
          </a:p>
        </p:txBody>
      </p:sp>
      <p:sp>
        <p:nvSpPr>
          <p:cNvPr id="7" name="Slide Number Placeholder 6">
            <a:extLst>
              <a:ext uri="{FF2B5EF4-FFF2-40B4-BE49-F238E27FC236}">
                <a16:creationId xmlns:a16="http://schemas.microsoft.com/office/drawing/2014/main" id="{ED1B25CD-CB46-4F5A-A578-345022EC41C5}"/>
              </a:ext>
            </a:extLst>
          </p:cNvPr>
          <p:cNvSpPr>
            <a:spLocks noGrp="1"/>
          </p:cNvSpPr>
          <p:nvPr>
            <p:ph type="sldNum" sz="quarter" idx="12"/>
          </p:nvPr>
        </p:nvSpPr>
        <p:spPr/>
        <p:txBody>
          <a:bodyPr/>
          <a:lstStyle>
            <a:lvl1pPr>
              <a:defRPr>
                <a:latin typeface="Arial" panose="020B0604020202020204" pitchFamily="34" charset="0"/>
              </a:defRPr>
            </a:lvl1pPr>
          </a:lstStyle>
          <a:p>
            <a:fld id="{5E485D91-8485-422C-9DEB-DF40F2924AB2}" type="slidenum">
              <a:rPr lang="en-US" altLang="en-US"/>
              <a:pPr/>
              <a:t>‹#›</a:t>
            </a:fld>
            <a:endParaRPr lang="en-US" altLang="en-US"/>
          </a:p>
        </p:txBody>
      </p:sp>
    </p:spTree>
    <p:extLst>
      <p:ext uri="{BB962C8B-B14F-4D97-AF65-F5344CB8AC3E}">
        <p14:creationId xmlns:p14="http://schemas.microsoft.com/office/powerpoint/2010/main" val="3781636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457200" y="1200150"/>
            <a:ext cx="8229600" cy="1628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2943225"/>
            <a:ext cx="8229600" cy="1628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EE3B19-25F4-46D9-9A6C-0A867AD05B68}"/>
              </a:ext>
            </a:extLst>
          </p:cNvPr>
          <p:cNvSpPr>
            <a:spLocks noGrp="1"/>
          </p:cNvSpPr>
          <p:nvPr>
            <p:ph type="dt" sz="half" idx="10"/>
          </p:nvPr>
        </p:nvSpPr>
        <p:spPr/>
        <p:txBody>
          <a:bodyPr/>
          <a:lstStyle>
            <a:lvl1pPr>
              <a:defRPr>
                <a:latin typeface="Arial" pitchFamily="34" charset="0"/>
              </a:defRPr>
            </a:lvl1pPr>
          </a:lstStyle>
          <a:p>
            <a:pPr>
              <a:defRPr/>
            </a:pPr>
            <a:endParaRPr lang="en-US" altLang="en-US"/>
          </a:p>
        </p:txBody>
      </p:sp>
      <p:sp>
        <p:nvSpPr>
          <p:cNvPr id="6" name="Footer Placeholder 5">
            <a:extLst>
              <a:ext uri="{FF2B5EF4-FFF2-40B4-BE49-F238E27FC236}">
                <a16:creationId xmlns:a16="http://schemas.microsoft.com/office/drawing/2014/main" id="{669030AC-3D3D-49A3-9B4F-F4AAE958D719}"/>
              </a:ext>
            </a:extLst>
          </p:cNvPr>
          <p:cNvSpPr>
            <a:spLocks noGrp="1"/>
          </p:cNvSpPr>
          <p:nvPr>
            <p:ph type="ftr" sz="quarter" idx="11"/>
          </p:nvPr>
        </p:nvSpPr>
        <p:spPr/>
        <p:txBody>
          <a:bodyPr/>
          <a:lstStyle>
            <a:lvl1pPr>
              <a:defRPr>
                <a:latin typeface="Arial" pitchFamily="34" charset="0"/>
              </a:defRPr>
            </a:lvl1pPr>
          </a:lstStyle>
          <a:p>
            <a:pPr>
              <a:defRPr/>
            </a:pPr>
            <a:endParaRPr lang="en-US" altLang="en-US"/>
          </a:p>
        </p:txBody>
      </p:sp>
      <p:sp>
        <p:nvSpPr>
          <p:cNvPr id="7" name="Slide Number Placeholder 6">
            <a:extLst>
              <a:ext uri="{FF2B5EF4-FFF2-40B4-BE49-F238E27FC236}">
                <a16:creationId xmlns:a16="http://schemas.microsoft.com/office/drawing/2014/main" id="{235CED7E-23B5-49C7-A9B6-213CAC97C6D1}"/>
              </a:ext>
            </a:extLst>
          </p:cNvPr>
          <p:cNvSpPr>
            <a:spLocks noGrp="1"/>
          </p:cNvSpPr>
          <p:nvPr>
            <p:ph type="sldNum" sz="quarter" idx="12"/>
          </p:nvPr>
        </p:nvSpPr>
        <p:spPr/>
        <p:txBody>
          <a:bodyPr/>
          <a:lstStyle>
            <a:lvl1pPr>
              <a:defRPr>
                <a:latin typeface="Arial" panose="020B0604020202020204" pitchFamily="34" charset="0"/>
              </a:defRPr>
            </a:lvl1pPr>
          </a:lstStyle>
          <a:p>
            <a:fld id="{744AB10C-52F1-449D-8D35-5BBF3C63E76D}" type="slidenum">
              <a:rPr lang="en-US" altLang="en-US"/>
              <a:pPr/>
              <a:t>‹#›</a:t>
            </a:fld>
            <a:endParaRPr lang="en-US" altLang="en-US"/>
          </a:p>
        </p:txBody>
      </p:sp>
    </p:spTree>
    <p:extLst>
      <p:ext uri="{BB962C8B-B14F-4D97-AF65-F5344CB8AC3E}">
        <p14:creationId xmlns:p14="http://schemas.microsoft.com/office/powerpoint/2010/main" val="27719642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71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200150"/>
            <a:ext cx="4038600" cy="3371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DE02E0-C5A6-4CBA-8AD8-CAD970F7C1A6}"/>
              </a:ext>
            </a:extLst>
          </p:cNvPr>
          <p:cNvSpPr>
            <a:spLocks noGrp="1"/>
          </p:cNvSpPr>
          <p:nvPr>
            <p:ph type="dt" sz="half" idx="10"/>
          </p:nvPr>
        </p:nvSpPr>
        <p:spPr/>
        <p:txBody>
          <a:bodyPr/>
          <a:lstStyle>
            <a:lvl1pPr>
              <a:defRPr>
                <a:latin typeface="Arial" pitchFamily="34" charset="0"/>
              </a:defRPr>
            </a:lvl1pPr>
          </a:lstStyle>
          <a:p>
            <a:pPr>
              <a:defRPr/>
            </a:pPr>
            <a:endParaRPr lang="en-US" altLang="en-US"/>
          </a:p>
        </p:txBody>
      </p:sp>
      <p:sp>
        <p:nvSpPr>
          <p:cNvPr id="6" name="Footer Placeholder 5">
            <a:extLst>
              <a:ext uri="{FF2B5EF4-FFF2-40B4-BE49-F238E27FC236}">
                <a16:creationId xmlns:a16="http://schemas.microsoft.com/office/drawing/2014/main" id="{72DC0456-A353-4666-AF98-0278F5C7957B}"/>
              </a:ext>
            </a:extLst>
          </p:cNvPr>
          <p:cNvSpPr>
            <a:spLocks noGrp="1"/>
          </p:cNvSpPr>
          <p:nvPr>
            <p:ph type="ftr" sz="quarter" idx="11"/>
          </p:nvPr>
        </p:nvSpPr>
        <p:spPr/>
        <p:txBody>
          <a:bodyPr/>
          <a:lstStyle>
            <a:lvl1pPr>
              <a:defRPr>
                <a:latin typeface="Arial" pitchFamily="34" charset="0"/>
              </a:defRPr>
            </a:lvl1pPr>
          </a:lstStyle>
          <a:p>
            <a:pPr>
              <a:defRPr/>
            </a:pPr>
            <a:endParaRPr lang="en-US" altLang="en-US"/>
          </a:p>
        </p:txBody>
      </p:sp>
      <p:sp>
        <p:nvSpPr>
          <p:cNvPr id="7" name="Slide Number Placeholder 6">
            <a:extLst>
              <a:ext uri="{FF2B5EF4-FFF2-40B4-BE49-F238E27FC236}">
                <a16:creationId xmlns:a16="http://schemas.microsoft.com/office/drawing/2014/main" id="{28E88A0C-7AF9-446D-91F1-B41F7B3315B3}"/>
              </a:ext>
            </a:extLst>
          </p:cNvPr>
          <p:cNvSpPr>
            <a:spLocks noGrp="1"/>
          </p:cNvSpPr>
          <p:nvPr>
            <p:ph type="sldNum" sz="quarter" idx="12"/>
          </p:nvPr>
        </p:nvSpPr>
        <p:spPr/>
        <p:txBody>
          <a:bodyPr/>
          <a:lstStyle>
            <a:lvl1pPr>
              <a:defRPr>
                <a:latin typeface="Arial" panose="020B0604020202020204" pitchFamily="34" charset="0"/>
              </a:defRPr>
            </a:lvl1pPr>
          </a:lstStyle>
          <a:p>
            <a:fld id="{285EBAEC-3468-46F3-A46A-EA6D55EF0557}" type="slidenum">
              <a:rPr lang="en-US" altLang="en-US"/>
              <a:pPr/>
              <a:t>‹#›</a:t>
            </a:fld>
            <a:endParaRPr lang="en-US" altLang="en-US"/>
          </a:p>
        </p:txBody>
      </p:sp>
    </p:spTree>
    <p:extLst>
      <p:ext uri="{BB962C8B-B14F-4D97-AF65-F5344CB8AC3E}">
        <p14:creationId xmlns:p14="http://schemas.microsoft.com/office/powerpoint/2010/main" val="24936548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0012BC-0989-4DBD-91BB-C1F56F110CBA}"/>
              </a:ext>
            </a:extLst>
          </p:cNvPr>
          <p:cNvSpPr/>
          <p:nvPr/>
        </p:nvSpPr>
        <p:spPr>
          <a:xfrm>
            <a:off x="1" y="0"/>
            <a:ext cx="365125" cy="5141119"/>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dirty="0">
              <a:solidFill>
                <a:prstClr val="white"/>
              </a:solidFill>
            </a:endParaRPr>
          </a:p>
        </p:txBody>
      </p:sp>
      <p:sp>
        <p:nvSpPr>
          <p:cNvPr id="5" name="Rectangle 4">
            <a:extLst>
              <a:ext uri="{FF2B5EF4-FFF2-40B4-BE49-F238E27FC236}">
                <a16:creationId xmlns:a16="http://schemas.microsoft.com/office/drawing/2014/main" id="{216E00B6-8ADE-4AD3-B094-8508CCCEF40A}"/>
              </a:ext>
            </a:extLst>
          </p:cNvPr>
          <p:cNvSpPr/>
          <p:nvPr/>
        </p:nvSpPr>
        <p:spPr>
          <a:xfrm>
            <a:off x="309564" y="510779"/>
            <a:ext cx="46037" cy="273844"/>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dirty="0">
              <a:solidFill>
                <a:prstClr val="white"/>
              </a:solidFill>
            </a:endParaRPr>
          </a:p>
        </p:txBody>
      </p:sp>
      <p:sp>
        <p:nvSpPr>
          <p:cNvPr id="6" name="Rectangle 5">
            <a:extLst>
              <a:ext uri="{FF2B5EF4-FFF2-40B4-BE49-F238E27FC236}">
                <a16:creationId xmlns:a16="http://schemas.microsoft.com/office/drawing/2014/main" id="{6DF21A59-2CDA-47F8-9F32-8071723E7580}"/>
              </a:ext>
            </a:extLst>
          </p:cNvPr>
          <p:cNvSpPr/>
          <p:nvPr/>
        </p:nvSpPr>
        <p:spPr>
          <a:xfrm>
            <a:off x="268289" y="510779"/>
            <a:ext cx="28575" cy="273844"/>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dirty="0">
              <a:solidFill>
                <a:prstClr val="white"/>
              </a:solidFill>
            </a:endParaRPr>
          </a:p>
        </p:txBody>
      </p:sp>
      <p:sp>
        <p:nvSpPr>
          <p:cNvPr id="7" name="Rectangle 6">
            <a:extLst>
              <a:ext uri="{FF2B5EF4-FFF2-40B4-BE49-F238E27FC236}">
                <a16:creationId xmlns:a16="http://schemas.microsoft.com/office/drawing/2014/main" id="{AE7EB452-D776-4926-86F8-D86FA6649462}"/>
              </a:ext>
            </a:extLst>
          </p:cNvPr>
          <p:cNvSpPr/>
          <p:nvPr/>
        </p:nvSpPr>
        <p:spPr>
          <a:xfrm>
            <a:off x="249239" y="510779"/>
            <a:ext cx="9525" cy="273844"/>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dirty="0">
              <a:solidFill>
                <a:prstClr val="white"/>
              </a:solidFill>
            </a:endParaRPr>
          </a:p>
        </p:txBody>
      </p:sp>
      <p:sp>
        <p:nvSpPr>
          <p:cNvPr id="10" name="Rectangle 9">
            <a:extLst>
              <a:ext uri="{FF2B5EF4-FFF2-40B4-BE49-F238E27FC236}">
                <a16:creationId xmlns:a16="http://schemas.microsoft.com/office/drawing/2014/main" id="{E3C059D4-D7A4-44CC-8ADF-60BCE37E5200}"/>
              </a:ext>
            </a:extLst>
          </p:cNvPr>
          <p:cNvSpPr/>
          <p:nvPr/>
        </p:nvSpPr>
        <p:spPr>
          <a:xfrm>
            <a:off x="222250" y="510779"/>
            <a:ext cx="7938" cy="273844"/>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dirty="0">
              <a:solidFill>
                <a:prstClr val="white"/>
              </a:solidFill>
            </a:endParaRPr>
          </a:p>
        </p:txBody>
      </p:sp>
      <p:sp>
        <p:nvSpPr>
          <p:cNvPr id="11" name="Rectangle 10">
            <a:extLst>
              <a:ext uri="{FF2B5EF4-FFF2-40B4-BE49-F238E27FC236}">
                <a16:creationId xmlns:a16="http://schemas.microsoft.com/office/drawing/2014/main" id="{2C872922-7BAC-497D-B653-984DD8AB0FB1}"/>
              </a:ext>
            </a:extLst>
          </p:cNvPr>
          <p:cNvSpPr/>
          <p:nvPr/>
        </p:nvSpPr>
        <p:spPr>
          <a:xfrm>
            <a:off x="255589" y="3784998"/>
            <a:ext cx="73025" cy="1269206"/>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dirty="0">
              <a:solidFill>
                <a:prstClr val="white"/>
              </a:solidFill>
            </a:endParaRPr>
          </a:p>
        </p:txBody>
      </p:sp>
      <p:sp>
        <p:nvSpPr>
          <p:cNvPr id="12" name="Rectangle 11">
            <a:extLst>
              <a:ext uri="{FF2B5EF4-FFF2-40B4-BE49-F238E27FC236}">
                <a16:creationId xmlns:a16="http://schemas.microsoft.com/office/drawing/2014/main" id="{438AC3CC-E91B-4803-85DF-4B050860445D}"/>
              </a:ext>
            </a:extLst>
          </p:cNvPr>
          <p:cNvSpPr/>
          <p:nvPr/>
        </p:nvSpPr>
        <p:spPr>
          <a:xfrm>
            <a:off x="255589" y="3598069"/>
            <a:ext cx="73025" cy="17145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dirty="0">
              <a:solidFill>
                <a:prstClr val="white"/>
              </a:solidFill>
            </a:endParaRPr>
          </a:p>
        </p:txBody>
      </p:sp>
      <p:sp>
        <p:nvSpPr>
          <p:cNvPr id="13" name="Rectangle 12">
            <a:extLst>
              <a:ext uri="{FF2B5EF4-FFF2-40B4-BE49-F238E27FC236}">
                <a16:creationId xmlns:a16="http://schemas.microsoft.com/office/drawing/2014/main" id="{4F86348C-34EF-4B28-94EB-97B1011291F3}"/>
              </a:ext>
            </a:extLst>
          </p:cNvPr>
          <p:cNvSpPr/>
          <p:nvPr/>
        </p:nvSpPr>
        <p:spPr>
          <a:xfrm>
            <a:off x="255589" y="3477816"/>
            <a:ext cx="73025" cy="103584"/>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dirty="0">
              <a:solidFill>
                <a:prstClr val="white"/>
              </a:solidFill>
            </a:endParaRPr>
          </a:p>
        </p:txBody>
      </p:sp>
      <p:sp>
        <p:nvSpPr>
          <p:cNvPr id="14" name="Rectangle 13">
            <a:extLst>
              <a:ext uri="{FF2B5EF4-FFF2-40B4-BE49-F238E27FC236}">
                <a16:creationId xmlns:a16="http://schemas.microsoft.com/office/drawing/2014/main" id="{C249346A-1494-4BEE-A0A1-1E0639E8BDC5}"/>
              </a:ext>
            </a:extLst>
          </p:cNvPr>
          <p:cNvSpPr/>
          <p:nvPr/>
        </p:nvSpPr>
        <p:spPr>
          <a:xfrm>
            <a:off x="255589" y="3406379"/>
            <a:ext cx="73025" cy="55959"/>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dirty="0">
              <a:solidFill>
                <a:prstClr val="white"/>
              </a:solidFill>
            </a:endParaRPr>
          </a:p>
        </p:txBody>
      </p:sp>
      <p:sp>
        <p:nvSpPr>
          <p:cNvPr id="8" name="Title 7"/>
          <p:cNvSpPr>
            <a:spLocks noGrp="1"/>
          </p:cNvSpPr>
          <p:nvPr>
            <p:ph type="ctrTitle"/>
          </p:nvPr>
        </p:nvSpPr>
        <p:spPr>
          <a:xfrm>
            <a:off x="914400" y="3257550"/>
            <a:ext cx="7772400" cy="1481328"/>
          </a:xfrm>
        </p:spPr>
        <p:txBody>
          <a:bodyPr/>
          <a:lstStyle>
            <a:lvl1pPr marR="6858" algn="l">
              <a:defRPr sz="3000" b="1" cap="all" spc="0" baseline="0">
                <a:effectLst>
                  <a:reflection blurRad="12700" stA="34000" endA="740" endPos="53000" dir="5400000" sy="-100000" algn="bl" rotWithShape="0"/>
                </a:effectLst>
              </a:defRPr>
            </a:lvl1pPr>
            <a:extLst/>
          </a:lstStyle>
          <a:p>
            <a:r>
              <a:rPr lang="en-US"/>
              <a:t>Click to edit Master title style</a:t>
            </a:r>
          </a:p>
        </p:txBody>
      </p:sp>
      <p:sp>
        <p:nvSpPr>
          <p:cNvPr id="9" name="Subtitle 8"/>
          <p:cNvSpPr>
            <a:spLocks noGrp="1"/>
          </p:cNvSpPr>
          <p:nvPr>
            <p:ph type="subTitle" idx="1"/>
          </p:nvPr>
        </p:nvSpPr>
        <p:spPr>
          <a:xfrm>
            <a:off x="914400" y="2125980"/>
            <a:ext cx="7772400" cy="1131570"/>
          </a:xfrm>
        </p:spPr>
        <p:txBody>
          <a:bodyPr lIns="100584" anchor="b"/>
          <a:lstStyle>
            <a:lvl1pPr marL="0" indent="0" algn="l">
              <a:spcBef>
                <a:spcPts val="0"/>
              </a:spcBef>
              <a:buNone/>
              <a:defRPr sz="1500">
                <a:solidFill>
                  <a:schemeClr val="tx1"/>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extLst/>
          </a:lstStyle>
          <a:p>
            <a:r>
              <a:rPr lang="en-US"/>
              <a:t>Click to edit Master subtitle style</a:t>
            </a:r>
          </a:p>
        </p:txBody>
      </p:sp>
      <p:sp>
        <p:nvSpPr>
          <p:cNvPr id="15" name="Date Placeholder 27">
            <a:extLst>
              <a:ext uri="{FF2B5EF4-FFF2-40B4-BE49-F238E27FC236}">
                <a16:creationId xmlns:a16="http://schemas.microsoft.com/office/drawing/2014/main" id="{3DE51715-57C9-4813-A7E2-C3B3D8059983}"/>
              </a:ext>
            </a:extLst>
          </p:cNvPr>
          <p:cNvSpPr>
            <a:spLocks noGrp="1"/>
          </p:cNvSpPr>
          <p:nvPr>
            <p:ph type="dt" sz="half" idx="10"/>
          </p:nvPr>
        </p:nvSpPr>
        <p:spPr/>
        <p:txBody>
          <a:bodyPr/>
          <a:lstStyle>
            <a:lvl1pPr>
              <a:defRPr/>
            </a:lvl1pPr>
            <a:extLst/>
          </a:lstStyle>
          <a:p>
            <a:pPr>
              <a:defRPr/>
            </a:pPr>
            <a:fld id="{64393A1D-D1E5-4B05-8694-2F5FC48BB4E3}" type="datetimeFigureOut">
              <a:rPr lang="en-US"/>
              <a:pPr>
                <a:defRPr/>
              </a:pPr>
              <a:t>4/6/2021</a:t>
            </a:fld>
            <a:endParaRPr lang="en-US" dirty="0"/>
          </a:p>
        </p:txBody>
      </p:sp>
      <p:sp>
        <p:nvSpPr>
          <p:cNvPr id="16" name="Footer Placeholder 16">
            <a:extLst>
              <a:ext uri="{FF2B5EF4-FFF2-40B4-BE49-F238E27FC236}">
                <a16:creationId xmlns:a16="http://schemas.microsoft.com/office/drawing/2014/main" id="{4B52CBC7-2DC8-43FE-A0FC-194FC2016490}"/>
              </a:ext>
            </a:extLst>
          </p:cNvPr>
          <p:cNvSpPr>
            <a:spLocks noGrp="1"/>
          </p:cNvSpPr>
          <p:nvPr>
            <p:ph type="ftr" sz="quarter" idx="11"/>
          </p:nvPr>
        </p:nvSpPr>
        <p:spPr/>
        <p:txBody>
          <a:bodyPr/>
          <a:lstStyle>
            <a:lvl1pPr>
              <a:defRPr/>
            </a:lvl1pPr>
            <a:extLst/>
          </a:lstStyle>
          <a:p>
            <a:pPr>
              <a:defRPr/>
            </a:pPr>
            <a:endParaRPr lang="en-US"/>
          </a:p>
        </p:txBody>
      </p:sp>
      <p:sp>
        <p:nvSpPr>
          <p:cNvPr id="17" name="Slide Number Placeholder 28">
            <a:extLst>
              <a:ext uri="{FF2B5EF4-FFF2-40B4-BE49-F238E27FC236}">
                <a16:creationId xmlns:a16="http://schemas.microsoft.com/office/drawing/2014/main" id="{D7775446-6FDD-4641-AC82-16441E1091B5}"/>
              </a:ext>
            </a:extLst>
          </p:cNvPr>
          <p:cNvSpPr>
            <a:spLocks noGrp="1"/>
          </p:cNvSpPr>
          <p:nvPr>
            <p:ph type="sldNum" sz="quarter" idx="12"/>
          </p:nvPr>
        </p:nvSpPr>
        <p:spPr/>
        <p:txBody>
          <a:bodyPr/>
          <a:lstStyle>
            <a:lvl1pPr>
              <a:defRPr/>
            </a:lvl1pPr>
          </a:lstStyle>
          <a:p>
            <a:fld id="{E94D808E-CA03-4B5B-8E5E-48C8E07643C6}" type="slidenum">
              <a:rPr lang="en-US" altLang="en-US"/>
              <a:pPr/>
              <a:t>‹#›</a:t>
            </a:fld>
            <a:endParaRPr lang="en-US" altLang="en-US"/>
          </a:p>
        </p:txBody>
      </p:sp>
    </p:spTree>
    <p:extLst>
      <p:ext uri="{BB962C8B-B14F-4D97-AF65-F5344CB8AC3E}">
        <p14:creationId xmlns:p14="http://schemas.microsoft.com/office/powerpoint/2010/main" val="19536955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8F284BB2-89B9-4154-8FD1-DB7E0C6A550C}"/>
              </a:ext>
            </a:extLst>
          </p:cNvPr>
          <p:cNvSpPr>
            <a:spLocks noGrp="1"/>
          </p:cNvSpPr>
          <p:nvPr>
            <p:ph type="dt" sz="half" idx="10"/>
          </p:nvPr>
        </p:nvSpPr>
        <p:spPr/>
        <p:txBody>
          <a:bodyPr/>
          <a:lstStyle>
            <a:lvl1pPr>
              <a:defRPr/>
            </a:lvl1pPr>
          </a:lstStyle>
          <a:p>
            <a:pPr>
              <a:defRPr/>
            </a:pPr>
            <a:fld id="{47062B81-DE5C-4ED0-AEF1-933ED6C6AD34}" type="datetimeFigureOut">
              <a:rPr lang="en-US"/>
              <a:pPr>
                <a:defRPr/>
              </a:pPr>
              <a:t>4/6/2021</a:t>
            </a:fld>
            <a:endParaRPr lang="en-US" dirty="0"/>
          </a:p>
        </p:txBody>
      </p:sp>
      <p:sp>
        <p:nvSpPr>
          <p:cNvPr id="5" name="Footer Placeholder 2">
            <a:extLst>
              <a:ext uri="{FF2B5EF4-FFF2-40B4-BE49-F238E27FC236}">
                <a16:creationId xmlns:a16="http://schemas.microsoft.com/office/drawing/2014/main" id="{2E5F89A5-8411-443D-991E-4C11178A3F4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27A19BE1-0369-4A7C-BEF2-5FDCC0AE569D}"/>
              </a:ext>
            </a:extLst>
          </p:cNvPr>
          <p:cNvSpPr>
            <a:spLocks noGrp="1"/>
          </p:cNvSpPr>
          <p:nvPr>
            <p:ph type="sldNum" sz="quarter" idx="12"/>
          </p:nvPr>
        </p:nvSpPr>
        <p:spPr/>
        <p:txBody>
          <a:bodyPr/>
          <a:lstStyle>
            <a:lvl1pPr>
              <a:defRPr/>
            </a:lvl1pPr>
          </a:lstStyle>
          <a:p>
            <a:fld id="{B7DB8E34-489A-4497-85AA-37A6584BF4D8}" type="slidenum">
              <a:rPr lang="en-US" altLang="en-US"/>
              <a:pPr/>
              <a:t>‹#›</a:t>
            </a:fld>
            <a:endParaRPr lang="en-US" altLang="en-US"/>
          </a:p>
        </p:txBody>
      </p:sp>
    </p:spTree>
    <p:extLst>
      <p:ext uri="{BB962C8B-B14F-4D97-AF65-F5344CB8AC3E}">
        <p14:creationId xmlns:p14="http://schemas.microsoft.com/office/powerpoint/2010/main" val="1154491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8"/>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94" name="Google Shape;94;p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17">
            <a:extLst>
              <a:ext uri="{FF2B5EF4-FFF2-40B4-BE49-F238E27FC236}">
                <a16:creationId xmlns:a16="http://schemas.microsoft.com/office/drawing/2014/main" id="{A8C53F76-B5B9-45D8-A37C-946BCB490EDE}"/>
              </a:ext>
            </a:extLst>
          </p:cNvPr>
          <p:cNvSpPr>
            <a:spLocks/>
          </p:cNvSpPr>
          <p:nvPr/>
        </p:nvSpPr>
        <p:spPr bwMode="auto">
          <a:xfrm>
            <a:off x="4829176" y="804863"/>
            <a:ext cx="4321175" cy="4343400"/>
          </a:xfrm>
          <a:custGeom>
            <a:avLst/>
            <a:gdLst>
              <a:gd name="T0" fmla="*/ 0 w 2736"/>
              <a:gd name="T1" fmla="*/ 2147483647 h 3648"/>
              <a:gd name="T2" fmla="*/ 2147483647 w 2736"/>
              <a:gd name="T3" fmla="*/ 2147483647 h 3648"/>
              <a:gd name="T4" fmla="*/ 2147483647 w 2736"/>
              <a:gd name="T5" fmla="*/ 0 h 3648"/>
              <a:gd name="T6" fmla="*/ 2147483647 w 2736"/>
              <a:gd name="T7" fmla="*/ 2147483647 h 3648"/>
              <a:gd name="T8" fmla="*/ 2147483647 w 2736"/>
              <a:gd name="T9" fmla="*/ 2147483647 h 3648"/>
              <a:gd name="T10" fmla="*/ 2147483647 w 2736"/>
              <a:gd name="T11" fmla="*/ 2147483647 h 3648"/>
              <a:gd name="T12" fmla="*/ 0 w 2736"/>
              <a:gd name="T13" fmla="*/ 2147483647 h 3648"/>
              <a:gd name="T14" fmla="*/ 0 60000 65536"/>
              <a:gd name="T15" fmla="*/ 0 60000 65536"/>
              <a:gd name="T16" fmla="*/ 0 60000 65536"/>
              <a:gd name="T17" fmla="*/ 0 60000 65536"/>
              <a:gd name="T18" fmla="*/ 0 60000 65536"/>
              <a:gd name="T19" fmla="*/ 0 60000 65536"/>
              <a:gd name="T20" fmla="*/ 0 60000 65536"/>
              <a:gd name="T21" fmla="*/ 0 w 2736"/>
              <a:gd name="T22" fmla="*/ 0 h 3648"/>
              <a:gd name="T23" fmla="*/ 2736 w 2736"/>
              <a:gd name="T24" fmla="*/ 3648 h 36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36" h="3648">
                <a:moveTo>
                  <a:pt x="0" y="3648"/>
                </a:moveTo>
                <a:lnTo>
                  <a:pt x="720" y="2016"/>
                </a:lnTo>
                <a:lnTo>
                  <a:pt x="2736" y="672"/>
                </a:lnTo>
                <a:lnTo>
                  <a:pt x="2736" y="720"/>
                </a:lnTo>
                <a:lnTo>
                  <a:pt x="744" y="2038"/>
                </a:lnTo>
                <a:lnTo>
                  <a:pt x="48" y="3648"/>
                </a:lnTo>
                <a:lnTo>
                  <a:pt x="0" y="3648"/>
                </a:lnTo>
                <a:close/>
              </a:path>
            </a:pathLst>
          </a:custGeom>
          <a:noFill/>
          <a:ln w="3175" cap="flat" cmpd="sng" algn="ctr">
            <a:solidFill>
              <a:schemeClr val="accent2">
                <a:alpha val="5294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5" name="Freeform 18">
            <a:extLst>
              <a:ext uri="{FF2B5EF4-FFF2-40B4-BE49-F238E27FC236}">
                <a16:creationId xmlns:a16="http://schemas.microsoft.com/office/drawing/2014/main" id="{A487BDC4-0417-4E9C-9AE5-CBB637585F48}"/>
              </a:ext>
            </a:extLst>
          </p:cNvPr>
          <p:cNvSpPr>
            <a:spLocks/>
          </p:cNvSpPr>
          <p:nvPr/>
        </p:nvSpPr>
        <p:spPr bwMode="auto">
          <a:xfrm>
            <a:off x="374650" y="0"/>
            <a:ext cx="5513388" cy="4961335"/>
          </a:xfrm>
          <a:custGeom>
            <a:avLst/>
            <a:gdLst>
              <a:gd name="T0" fmla="*/ 0 w 3504"/>
              <a:gd name="T1" fmla="*/ 2147483647 h 4128"/>
              <a:gd name="T2" fmla="*/ 0 w 3504"/>
              <a:gd name="T3" fmla="*/ 2147483647 h 4128"/>
              <a:gd name="T4" fmla="*/ 2147483647 w 3504"/>
              <a:gd name="T5" fmla="*/ 2147483647 h 4128"/>
              <a:gd name="T6" fmla="*/ 2147483647 w 3504"/>
              <a:gd name="T7" fmla="*/ 0 h 4128"/>
              <a:gd name="T8" fmla="*/ 2147483647 w 3504"/>
              <a:gd name="T9" fmla="*/ 0 h 4128"/>
              <a:gd name="T10" fmla="*/ 2147483647 w 3504"/>
              <a:gd name="T11" fmla="*/ 2147483647 h 4128"/>
              <a:gd name="T12" fmla="*/ 0 w 3504"/>
              <a:gd name="T13" fmla="*/ 2147483647 h 4128"/>
              <a:gd name="T14" fmla="*/ 0 60000 65536"/>
              <a:gd name="T15" fmla="*/ 0 60000 65536"/>
              <a:gd name="T16" fmla="*/ 0 60000 65536"/>
              <a:gd name="T17" fmla="*/ 0 60000 65536"/>
              <a:gd name="T18" fmla="*/ 0 60000 65536"/>
              <a:gd name="T19" fmla="*/ 0 60000 65536"/>
              <a:gd name="T20" fmla="*/ 0 60000 65536"/>
              <a:gd name="T21" fmla="*/ 0 w 3504"/>
              <a:gd name="T22" fmla="*/ 0 h 4128"/>
              <a:gd name="T23" fmla="*/ 3504 w 3504"/>
              <a:gd name="T24" fmla="*/ 4128 h 4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294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6" name="Freeform 19">
            <a:extLst>
              <a:ext uri="{FF2B5EF4-FFF2-40B4-BE49-F238E27FC236}">
                <a16:creationId xmlns:a16="http://schemas.microsoft.com/office/drawing/2014/main" id="{C73FF99D-B197-4370-B0F9-55C29E37F91B}"/>
              </a:ext>
            </a:extLst>
          </p:cNvPr>
          <p:cNvSpPr>
            <a:spLocks/>
          </p:cNvSpPr>
          <p:nvPr/>
        </p:nvSpPr>
        <p:spPr bwMode="auto">
          <a:xfrm rot="5236414">
            <a:off x="4976019" y="964010"/>
            <a:ext cx="30861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050" dirty="0">
              <a:solidFill>
                <a:prstClr val="white"/>
              </a:solidFill>
              <a:latin typeface="Corbel"/>
              <a:cs typeface="Arial" pitchFamily="34" charset="0"/>
            </a:endParaRPr>
          </a:p>
        </p:txBody>
      </p:sp>
      <p:sp>
        <p:nvSpPr>
          <p:cNvPr id="7" name="Freeform 20">
            <a:extLst>
              <a:ext uri="{FF2B5EF4-FFF2-40B4-BE49-F238E27FC236}">
                <a16:creationId xmlns:a16="http://schemas.microsoft.com/office/drawing/2014/main" id="{DB34FB41-E0E9-4D59-9676-48F9292E90DD}"/>
              </a:ext>
            </a:extLst>
          </p:cNvPr>
          <p:cNvSpPr>
            <a:spLocks/>
          </p:cNvSpPr>
          <p:nvPr/>
        </p:nvSpPr>
        <p:spPr bwMode="auto">
          <a:xfrm>
            <a:off x="5943600" y="0"/>
            <a:ext cx="2743200" cy="32004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050" dirty="0">
              <a:solidFill>
                <a:prstClr val="white"/>
              </a:solidFill>
              <a:latin typeface="Corbel"/>
              <a:cs typeface="Arial" pitchFamily="34" charset="0"/>
            </a:endParaRPr>
          </a:p>
        </p:txBody>
      </p:sp>
      <p:sp>
        <p:nvSpPr>
          <p:cNvPr id="8" name="Freeform 23">
            <a:extLst>
              <a:ext uri="{FF2B5EF4-FFF2-40B4-BE49-F238E27FC236}">
                <a16:creationId xmlns:a16="http://schemas.microsoft.com/office/drawing/2014/main" id="{A137AD5D-8B6D-4C00-B90D-905553B3D07B}"/>
              </a:ext>
            </a:extLst>
          </p:cNvPr>
          <p:cNvSpPr>
            <a:spLocks/>
          </p:cNvSpPr>
          <p:nvPr/>
        </p:nvSpPr>
        <p:spPr bwMode="auto">
          <a:xfrm>
            <a:off x="5943600" y="3200400"/>
            <a:ext cx="3200400" cy="85725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050" dirty="0">
              <a:solidFill>
                <a:prstClr val="white"/>
              </a:solidFill>
              <a:latin typeface="Corbel"/>
              <a:cs typeface="Arial" pitchFamily="34" charset="0"/>
            </a:endParaRPr>
          </a:p>
        </p:txBody>
      </p:sp>
      <p:sp>
        <p:nvSpPr>
          <p:cNvPr id="9" name="Freeform 24">
            <a:extLst>
              <a:ext uri="{FF2B5EF4-FFF2-40B4-BE49-F238E27FC236}">
                <a16:creationId xmlns:a16="http://schemas.microsoft.com/office/drawing/2014/main" id="{BCE35347-6312-46E2-A2AD-FB01E5308AA9}"/>
              </a:ext>
            </a:extLst>
          </p:cNvPr>
          <p:cNvSpPr>
            <a:spLocks/>
          </p:cNvSpPr>
          <p:nvPr/>
        </p:nvSpPr>
        <p:spPr bwMode="auto">
          <a:xfrm>
            <a:off x="5943600" y="0"/>
            <a:ext cx="1371600" cy="32004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050" dirty="0">
              <a:solidFill>
                <a:prstClr val="white"/>
              </a:solidFill>
              <a:latin typeface="Corbel"/>
              <a:cs typeface="Arial" pitchFamily="34" charset="0"/>
            </a:endParaRPr>
          </a:p>
        </p:txBody>
      </p:sp>
      <p:sp>
        <p:nvSpPr>
          <p:cNvPr id="10" name="Freeform 25">
            <a:extLst>
              <a:ext uri="{FF2B5EF4-FFF2-40B4-BE49-F238E27FC236}">
                <a16:creationId xmlns:a16="http://schemas.microsoft.com/office/drawing/2014/main" id="{2498BB99-2085-420D-8D67-05F25C5CE27C}"/>
              </a:ext>
            </a:extLst>
          </p:cNvPr>
          <p:cNvSpPr>
            <a:spLocks/>
          </p:cNvSpPr>
          <p:nvPr/>
        </p:nvSpPr>
        <p:spPr bwMode="auto">
          <a:xfrm>
            <a:off x="5948364" y="3184923"/>
            <a:ext cx="2090737" cy="1958578"/>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050" dirty="0">
              <a:solidFill>
                <a:prstClr val="white"/>
              </a:solidFill>
              <a:latin typeface="Corbel"/>
              <a:cs typeface="Arial" pitchFamily="34" charset="0"/>
            </a:endParaRPr>
          </a:p>
        </p:txBody>
      </p:sp>
      <p:sp>
        <p:nvSpPr>
          <p:cNvPr id="11" name="Freeform 26">
            <a:extLst>
              <a:ext uri="{FF2B5EF4-FFF2-40B4-BE49-F238E27FC236}">
                <a16:creationId xmlns:a16="http://schemas.microsoft.com/office/drawing/2014/main" id="{128973A8-E34B-4D89-ACBE-E726117A5750}"/>
              </a:ext>
            </a:extLst>
          </p:cNvPr>
          <p:cNvSpPr>
            <a:spLocks/>
          </p:cNvSpPr>
          <p:nvPr/>
        </p:nvSpPr>
        <p:spPr bwMode="auto">
          <a:xfrm>
            <a:off x="5943600" y="3200400"/>
            <a:ext cx="1600200" cy="19431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050" dirty="0">
              <a:solidFill>
                <a:prstClr val="white"/>
              </a:solidFill>
              <a:latin typeface="Corbel"/>
              <a:cs typeface="Arial" pitchFamily="34" charset="0"/>
            </a:endParaRPr>
          </a:p>
        </p:txBody>
      </p:sp>
      <p:sp>
        <p:nvSpPr>
          <p:cNvPr id="12" name="Freeform 27">
            <a:extLst>
              <a:ext uri="{FF2B5EF4-FFF2-40B4-BE49-F238E27FC236}">
                <a16:creationId xmlns:a16="http://schemas.microsoft.com/office/drawing/2014/main" id="{5DFD2182-68E2-4EF5-AAED-9391976B9A67}"/>
              </a:ext>
            </a:extLst>
          </p:cNvPr>
          <p:cNvSpPr>
            <a:spLocks/>
          </p:cNvSpPr>
          <p:nvPr/>
        </p:nvSpPr>
        <p:spPr bwMode="auto">
          <a:xfrm>
            <a:off x="5943600" y="1028700"/>
            <a:ext cx="3200400" cy="21717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050" dirty="0">
              <a:solidFill>
                <a:prstClr val="white"/>
              </a:solidFill>
              <a:latin typeface="Corbel"/>
              <a:cs typeface="Arial" pitchFamily="34" charset="0"/>
            </a:endParaRPr>
          </a:p>
        </p:txBody>
      </p:sp>
      <p:sp>
        <p:nvSpPr>
          <p:cNvPr id="13" name="Freeform 28">
            <a:extLst>
              <a:ext uri="{FF2B5EF4-FFF2-40B4-BE49-F238E27FC236}">
                <a16:creationId xmlns:a16="http://schemas.microsoft.com/office/drawing/2014/main" id="{5972018F-57BC-4707-8AD5-49007D026C0D}"/>
              </a:ext>
            </a:extLst>
          </p:cNvPr>
          <p:cNvSpPr>
            <a:spLocks/>
          </p:cNvSpPr>
          <p:nvPr/>
        </p:nvSpPr>
        <p:spPr bwMode="auto">
          <a:xfrm>
            <a:off x="5943600" y="1314450"/>
            <a:ext cx="3200400" cy="188595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050" dirty="0">
              <a:solidFill>
                <a:prstClr val="white"/>
              </a:solidFill>
              <a:latin typeface="Corbel"/>
              <a:cs typeface="Arial" pitchFamily="34" charset="0"/>
            </a:endParaRPr>
          </a:p>
        </p:txBody>
      </p:sp>
      <p:sp>
        <p:nvSpPr>
          <p:cNvPr id="14" name="Freeform 29">
            <a:extLst>
              <a:ext uri="{FF2B5EF4-FFF2-40B4-BE49-F238E27FC236}">
                <a16:creationId xmlns:a16="http://schemas.microsoft.com/office/drawing/2014/main" id="{F41D0F2D-7C20-4543-A24D-B58F6CC88A4E}"/>
              </a:ext>
            </a:extLst>
          </p:cNvPr>
          <p:cNvSpPr>
            <a:spLocks/>
          </p:cNvSpPr>
          <p:nvPr/>
        </p:nvSpPr>
        <p:spPr bwMode="auto">
          <a:xfrm>
            <a:off x="990600" y="3200400"/>
            <a:ext cx="4953000" cy="19431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050" dirty="0">
              <a:solidFill>
                <a:prstClr val="white"/>
              </a:solidFill>
              <a:latin typeface="Corbel"/>
              <a:cs typeface="Arial" pitchFamily="34" charset="0"/>
            </a:endParaRPr>
          </a:p>
        </p:txBody>
      </p:sp>
      <p:sp>
        <p:nvSpPr>
          <p:cNvPr id="15" name="Freeform 30">
            <a:extLst>
              <a:ext uri="{FF2B5EF4-FFF2-40B4-BE49-F238E27FC236}">
                <a16:creationId xmlns:a16="http://schemas.microsoft.com/office/drawing/2014/main" id="{0DC7982F-EC37-479E-880C-39A5F656D9CE}"/>
              </a:ext>
            </a:extLst>
          </p:cNvPr>
          <p:cNvSpPr>
            <a:spLocks/>
          </p:cNvSpPr>
          <p:nvPr/>
        </p:nvSpPr>
        <p:spPr bwMode="auto">
          <a:xfrm>
            <a:off x="533400" y="3200400"/>
            <a:ext cx="5334000" cy="19431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050" dirty="0">
              <a:solidFill>
                <a:prstClr val="white"/>
              </a:solidFill>
              <a:latin typeface="Corbel"/>
              <a:cs typeface="Arial" pitchFamily="34" charset="0"/>
            </a:endParaRPr>
          </a:p>
        </p:txBody>
      </p:sp>
      <p:sp>
        <p:nvSpPr>
          <p:cNvPr id="16" name="Freeform 31">
            <a:extLst>
              <a:ext uri="{FF2B5EF4-FFF2-40B4-BE49-F238E27FC236}">
                <a16:creationId xmlns:a16="http://schemas.microsoft.com/office/drawing/2014/main" id="{E04F3243-7FD9-40C3-A463-3851665316B2}"/>
              </a:ext>
            </a:extLst>
          </p:cNvPr>
          <p:cNvSpPr>
            <a:spLocks/>
          </p:cNvSpPr>
          <p:nvPr/>
        </p:nvSpPr>
        <p:spPr bwMode="auto">
          <a:xfrm>
            <a:off x="366713" y="1828800"/>
            <a:ext cx="5638800" cy="13716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050" dirty="0">
              <a:solidFill>
                <a:prstClr val="white"/>
              </a:solidFill>
              <a:latin typeface="Corbel"/>
              <a:cs typeface="Arial" pitchFamily="34" charset="0"/>
            </a:endParaRPr>
          </a:p>
        </p:txBody>
      </p:sp>
      <p:sp>
        <p:nvSpPr>
          <p:cNvPr id="17" name="Freeform 32">
            <a:extLst>
              <a:ext uri="{FF2B5EF4-FFF2-40B4-BE49-F238E27FC236}">
                <a16:creationId xmlns:a16="http://schemas.microsoft.com/office/drawing/2014/main" id="{8E84275A-474C-4474-8EB7-8819FA576E0F}"/>
              </a:ext>
            </a:extLst>
          </p:cNvPr>
          <p:cNvSpPr>
            <a:spLocks/>
          </p:cNvSpPr>
          <p:nvPr/>
        </p:nvSpPr>
        <p:spPr bwMode="auto">
          <a:xfrm>
            <a:off x="366713" y="1600200"/>
            <a:ext cx="5638800" cy="16002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050" dirty="0">
              <a:solidFill>
                <a:prstClr val="white"/>
              </a:solidFill>
              <a:latin typeface="Corbel"/>
              <a:cs typeface="Arial" pitchFamily="34" charset="0"/>
            </a:endParaRPr>
          </a:p>
        </p:txBody>
      </p:sp>
      <p:sp>
        <p:nvSpPr>
          <p:cNvPr id="18" name="Freeform 33">
            <a:extLst>
              <a:ext uri="{FF2B5EF4-FFF2-40B4-BE49-F238E27FC236}">
                <a16:creationId xmlns:a16="http://schemas.microsoft.com/office/drawing/2014/main" id="{2C3D8400-F927-4F4E-A957-6126DF8E4DC9}"/>
              </a:ext>
            </a:extLst>
          </p:cNvPr>
          <p:cNvSpPr>
            <a:spLocks/>
          </p:cNvSpPr>
          <p:nvPr/>
        </p:nvSpPr>
        <p:spPr bwMode="auto">
          <a:xfrm>
            <a:off x="4572000" y="3200400"/>
            <a:ext cx="1371600" cy="19431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050" dirty="0">
              <a:solidFill>
                <a:prstClr val="white"/>
              </a:solidFill>
              <a:latin typeface="Corbel"/>
              <a:cs typeface="Arial" pitchFamily="34" charset="0"/>
            </a:endParaRPr>
          </a:p>
        </p:txBody>
      </p:sp>
      <p:sp>
        <p:nvSpPr>
          <p:cNvPr id="19" name="Rectangle 18">
            <a:extLst>
              <a:ext uri="{FF2B5EF4-FFF2-40B4-BE49-F238E27FC236}">
                <a16:creationId xmlns:a16="http://schemas.microsoft.com/office/drawing/2014/main" id="{B2DB51D3-67D3-4CC5-A454-F446FE8FBCED}"/>
              </a:ext>
            </a:extLst>
          </p:cNvPr>
          <p:cNvSpPr/>
          <p:nvPr/>
        </p:nvSpPr>
        <p:spPr>
          <a:xfrm>
            <a:off x="363539" y="301229"/>
            <a:ext cx="8504237" cy="665559"/>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dirty="0">
              <a:solidFill>
                <a:prstClr val="white"/>
              </a:solidFill>
            </a:endParaRPr>
          </a:p>
        </p:txBody>
      </p:sp>
      <p:sp>
        <p:nvSpPr>
          <p:cNvPr id="20" name="Rectangle 19">
            <a:extLst>
              <a:ext uri="{FF2B5EF4-FFF2-40B4-BE49-F238E27FC236}">
                <a16:creationId xmlns:a16="http://schemas.microsoft.com/office/drawing/2014/main" id="{BC989D0E-001D-4842-AE57-60C06771149C}"/>
              </a:ext>
            </a:extLst>
          </p:cNvPr>
          <p:cNvSpPr/>
          <p:nvPr/>
        </p:nvSpPr>
        <p:spPr>
          <a:xfrm flipH="1">
            <a:off x="371475" y="510779"/>
            <a:ext cx="26988" cy="273844"/>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dirty="0">
              <a:solidFill>
                <a:prstClr val="white"/>
              </a:solidFill>
            </a:endParaRPr>
          </a:p>
        </p:txBody>
      </p:sp>
      <p:sp>
        <p:nvSpPr>
          <p:cNvPr id="21" name="Rectangle 20">
            <a:extLst>
              <a:ext uri="{FF2B5EF4-FFF2-40B4-BE49-F238E27FC236}">
                <a16:creationId xmlns:a16="http://schemas.microsoft.com/office/drawing/2014/main" id="{431F3BA9-352B-4D73-9864-9A54CCB7DA17}"/>
              </a:ext>
            </a:extLst>
          </p:cNvPr>
          <p:cNvSpPr/>
          <p:nvPr/>
        </p:nvSpPr>
        <p:spPr>
          <a:xfrm flipH="1">
            <a:off x="411164" y="510779"/>
            <a:ext cx="26987" cy="273844"/>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dirty="0">
              <a:solidFill>
                <a:prstClr val="white"/>
              </a:solidFill>
            </a:endParaRPr>
          </a:p>
        </p:txBody>
      </p:sp>
      <p:sp>
        <p:nvSpPr>
          <p:cNvPr id="22" name="Rectangle 21">
            <a:extLst>
              <a:ext uri="{FF2B5EF4-FFF2-40B4-BE49-F238E27FC236}">
                <a16:creationId xmlns:a16="http://schemas.microsoft.com/office/drawing/2014/main" id="{6FB06E07-00F5-4CDA-AC52-CF0FAFE5D6D3}"/>
              </a:ext>
            </a:extLst>
          </p:cNvPr>
          <p:cNvSpPr/>
          <p:nvPr/>
        </p:nvSpPr>
        <p:spPr>
          <a:xfrm flipH="1">
            <a:off x="447676" y="510779"/>
            <a:ext cx="9525" cy="273844"/>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dirty="0">
              <a:solidFill>
                <a:prstClr val="white"/>
              </a:solidFill>
            </a:endParaRPr>
          </a:p>
        </p:txBody>
      </p:sp>
      <p:sp>
        <p:nvSpPr>
          <p:cNvPr id="23" name="Rectangle 22">
            <a:extLst>
              <a:ext uri="{FF2B5EF4-FFF2-40B4-BE49-F238E27FC236}">
                <a16:creationId xmlns:a16="http://schemas.microsoft.com/office/drawing/2014/main" id="{C2EAD567-FEE6-4441-B20F-A6662BAC5AAF}"/>
              </a:ext>
            </a:extLst>
          </p:cNvPr>
          <p:cNvSpPr/>
          <p:nvPr/>
        </p:nvSpPr>
        <p:spPr>
          <a:xfrm flipH="1">
            <a:off x="476251" y="510779"/>
            <a:ext cx="9525" cy="273844"/>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dirty="0">
              <a:solidFill>
                <a:prstClr val="white"/>
              </a:solidFill>
            </a:endParaRPr>
          </a:p>
        </p:txBody>
      </p:sp>
      <p:sp>
        <p:nvSpPr>
          <p:cNvPr id="24" name="Rectangle 23">
            <a:extLst>
              <a:ext uri="{FF2B5EF4-FFF2-40B4-BE49-F238E27FC236}">
                <a16:creationId xmlns:a16="http://schemas.microsoft.com/office/drawing/2014/main" id="{723A79E8-5614-41D4-B9AF-C97CEFBACDE0}"/>
              </a:ext>
            </a:extLst>
          </p:cNvPr>
          <p:cNvSpPr/>
          <p:nvPr/>
        </p:nvSpPr>
        <p:spPr>
          <a:xfrm>
            <a:off x="500063" y="510779"/>
            <a:ext cx="36512" cy="273844"/>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dirty="0">
              <a:solidFill>
                <a:prstClr val="white"/>
              </a:solidFill>
            </a:endParaRPr>
          </a:p>
        </p:txBody>
      </p:sp>
      <p:sp>
        <p:nvSpPr>
          <p:cNvPr id="3" name="Text Placeholder 2"/>
          <p:cNvSpPr>
            <a:spLocks noGrp="1"/>
          </p:cNvSpPr>
          <p:nvPr>
            <p:ph type="body" idx="1"/>
          </p:nvPr>
        </p:nvSpPr>
        <p:spPr>
          <a:xfrm>
            <a:off x="706902" y="1013754"/>
            <a:ext cx="5718048" cy="733115"/>
          </a:xfrm>
        </p:spPr>
        <p:txBody>
          <a:bodyPr lIns="82296" bIns="0"/>
          <a:lstStyle>
            <a:lvl1pPr marL="41148" indent="0">
              <a:buNone/>
              <a:defRPr sz="1500">
                <a:solidFill>
                  <a:schemeClr val="tx1">
                    <a:tint val="75000"/>
                  </a:schemeClr>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extLst/>
          </a:lstStyle>
          <a:p>
            <a:pPr lvl="0"/>
            <a:r>
              <a:rPr lang="en-US"/>
              <a:t>Click to edit Master text styles</a:t>
            </a:r>
          </a:p>
        </p:txBody>
      </p:sp>
      <p:sp>
        <p:nvSpPr>
          <p:cNvPr id="2" name="Title 1"/>
          <p:cNvSpPr>
            <a:spLocks noGrp="1"/>
          </p:cNvSpPr>
          <p:nvPr>
            <p:ph type="title"/>
          </p:nvPr>
        </p:nvSpPr>
        <p:spPr>
          <a:xfrm>
            <a:off x="706902" y="384048"/>
            <a:ext cx="8156448" cy="582930"/>
          </a:xfrm>
        </p:spPr>
        <p:txBody>
          <a:bodyPr tIns="64008"/>
          <a:lstStyle>
            <a:lvl1pPr algn="l">
              <a:buNone/>
              <a:defRPr sz="2850" b="0" cap="none" spc="-113" baseline="0"/>
            </a:lvl1pPr>
            <a:extLst/>
          </a:lstStyle>
          <a:p>
            <a:r>
              <a:rPr lang="en-US"/>
              <a:t>Click to edit Master title style</a:t>
            </a:r>
          </a:p>
        </p:txBody>
      </p:sp>
      <p:sp>
        <p:nvSpPr>
          <p:cNvPr id="25" name="Date Placeholder 3">
            <a:extLst>
              <a:ext uri="{FF2B5EF4-FFF2-40B4-BE49-F238E27FC236}">
                <a16:creationId xmlns:a16="http://schemas.microsoft.com/office/drawing/2014/main" id="{20DFC29C-D83D-4971-BD31-ABE717E68AF0}"/>
              </a:ext>
            </a:extLst>
          </p:cNvPr>
          <p:cNvSpPr>
            <a:spLocks noGrp="1"/>
          </p:cNvSpPr>
          <p:nvPr>
            <p:ph type="dt" sz="half" idx="10"/>
          </p:nvPr>
        </p:nvSpPr>
        <p:spPr/>
        <p:txBody>
          <a:bodyPr/>
          <a:lstStyle>
            <a:lvl1pPr>
              <a:defRPr/>
            </a:lvl1pPr>
            <a:extLst/>
          </a:lstStyle>
          <a:p>
            <a:pPr>
              <a:defRPr/>
            </a:pPr>
            <a:fld id="{7669A477-9A45-44F5-8DA2-2B64FDC4566A}" type="datetimeFigureOut">
              <a:rPr lang="en-US"/>
              <a:pPr>
                <a:defRPr/>
              </a:pPr>
              <a:t>4/6/2021</a:t>
            </a:fld>
            <a:endParaRPr lang="en-US" dirty="0"/>
          </a:p>
        </p:txBody>
      </p:sp>
      <p:sp>
        <p:nvSpPr>
          <p:cNvPr id="26" name="Footer Placeholder 4">
            <a:extLst>
              <a:ext uri="{FF2B5EF4-FFF2-40B4-BE49-F238E27FC236}">
                <a16:creationId xmlns:a16="http://schemas.microsoft.com/office/drawing/2014/main" id="{86A731EE-3DCC-486D-9B1F-CFEE72AB5C93}"/>
              </a:ext>
            </a:extLst>
          </p:cNvPr>
          <p:cNvSpPr>
            <a:spLocks noGrp="1"/>
          </p:cNvSpPr>
          <p:nvPr>
            <p:ph type="ftr" sz="quarter" idx="11"/>
          </p:nvPr>
        </p:nvSpPr>
        <p:spPr/>
        <p:txBody>
          <a:bodyPr/>
          <a:lstStyle>
            <a:lvl1pPr>
              <a:defRPr/>
            </a:lvl1pPr>
            <a:extLst/>
          </a:lstStyle>
          <a:p>
            <a:pPr>
              <a:defRPr/>
            </a:pPr>
            <a:endParaRPr lang="en-US"/>
          </a:p>
        </p:txBody>
      </p:sp>
      <p:sp>
        <p:nvSpPr>
          <p:cNvPr id="27" name="Slide Number Placeholder 5">
            <a:extLst>
              <a:ext uri="{FF2B5EF4-FFF2-40B4-BE49-F238E27FC236}">
                <a16:creationId xmlns:a16="http://schemas.microsoft.com/office/drawing/2014/main" id="{9E4BAA3A-EB84-4ECE-8649-A133B64DD12A}"/>
              </a:ext>
            </a:extLst>
          </p:cNvPr>
          <p:cNvSpPr>
            <a:spLocks noGrp="1"/>
          </p:cNvSpPr>
          <p:nvPr>
            <p:ph type="sldNum" sz="quarter" idx="12"/>
          </p:nvPr>
        </p:nvSpPr>
        <p:spPr/>
        <p:txBody>
          <a:bodyPr/>
          <a:lstStyle>
            <a:lvl1pPr>
              <a:defRPr/>
            </a:lvl1pPr>
          </a:lstStyle>
          <a:p>
            <a:fld id="{F53A3D67-11D6-46E0-AB76-74118CAEA53F}" type="slidenum">
              <a:rPr lang="en-US" altLang="en-US"/>
              <a:pPr/>
              <a:t>‹#›</a:t>
            </a:fld>
            <a:endParaRPr lang="en-US" altLang="en-US"/>
          </a:p>
        </p:txBody>
      </p:sp>
    </p:spTree>
    <p:extLst>
      <p:ext uri="{BB962C8B-B14F-4D97-AF65-F5344CB8AC3E}">
        <p14:creationId xmlns:p14="http://schemas.microsoft.com/office/powerpoint/2010/main" val="20283639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4048"/>
            <a:ext cx="8229600" cy="685800"/>
          </a:xfrm>
        </p:spPr>
        <p:txBody>
          <a:bodyPr/>
          <a:lstStyle/>
          <a:p>
            <a:r>
              <a:rPr lang="en-US"/>
              <a:t>Click to edit Master title style</a:t>
            </a:r>
          </a:p>
        </p:txBody>
      </p:sp>
      <p:sp>
        <p:nvSpPr>
          <p:cNvPr id="3" name="Content Placeholder 2"/>
          <p:cNvSpPr>
            <a:spLocks noGrp="1"/>
          </p:cNvSpPr>
          <p:nvPr>
            <p:ph sz="half" idx="1"/>
          </p:nvPr>
        </p:nvSpPr>
        <p:spPr>
          <a:xfrm>
            <a:off x="464344" y="1327876"/>
            <a:ext cx="4038600" cy="3394472"/>
          </a:xfrm>
        </p:spPr>
        <p:txBody>
          <a:bodyPr/>
          <a:lstStyle>
            <a:lvl1pPr>
              <a:defRPr sz="2100"/>
            </a:lvl1pPr>
            <a:lvl2pPr>
              <a:defRPr sz="1800"/>
            </a:lvl2pPr>
            <a:lvl3pPr>
              <a:defRPr sz="1500"/>
            </a:lvl3pPr>
            <a:lvl4pPr>
              <a:defRPr sz="1350"/>
            </a:lvl4pPr>
            <a:lvl5pPr>
              <a:defRPr sz="135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5344" y="1327876"/>
            <a:ext cx="4038600" cy="3394472"/>
          </a:xfrm>
        </p:spPr>
        <p:txBody>
          <a:bodyPr/>
          <a:lstStyle>
            <a:lvl1pPr>
              <a:defRPr sz="2100"/>
            </a:lvl1pPr>
            <a:lvl2pPr>
              <a:defRPr sz="1800"/>
            </a:lvl2pPr>
            <a:lvl3pPr>
              <a:defRPr sz="1500"/>
            </a:lvl3pPr>
            <a:lvl4pPr>
              <a:defRPr sz="1350"/>
            </a:lvl4pPr>
            <a:lvl5pPr>
              <a:defRPr sz="135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6B3C46-9DEE-44B1-B88B-52090F7031AD}"/>
              </a:ext>
            </a:extLst>
          </p:cNvPr>
          <p:cNvSpPr>
            <a:spLocks noGrp="1"/>
          </p:cNvSpPr>
          <p:nvPr>
            <p:ph type="dt" sz="half" idx="10"/>
          </p:nvPr>
        </p:nvSpPr>
        <p:spPr/>
        <p:txBody>
          <a:bodyPr/>
          <a:lstStyle>
            <a:lvl1pPr>
              <a:defRPr/>
            </a:lvl1pPr>
            <a:extLst/>
          </a:lstStyle>
          <a:p>
            <a:pPr>
              <a:defRPr/>
            </a:pPr>
            <a:fld id="{B146C738-9585-403C-AE5B-04FC0F2B6CAC}" type="datetimeFigureOut">
              <a:rPr lang="en-US"/>
              <a:pPr>
                <a:defRPr/>
              </a:pPr>
              <a:t>4/6/2021</a:t>
            </a:fld>
            <a:endParaRPr lang="en-US" dirty="0"/>
          </a:p>
        </p:txBody>
      </p:sp>
      <p:sp>
        <p:nvSpPr>
          <p:cNvPr id="6" name="Footer Placeholder 5">
            <a:extLst>
              <a:ext uri="{FF2B5EF4-FFF2-40B4-BE49-F238E27FC236}">
                <a16:creationId xmlns:a16="http://schemas.microsoft.com/office/drawing/2014/main" id="{BF3499C4-B497-403B-82DC-A6F7ECB5659D}"/>
              </a:ext>
            </a:extLst>
          </p:cNvPr>
          <p:cNvSpPr>
            <a:spLocks noGrp="1"/>
          </p:cNvSpPr>
          <p:nvPr>
            <p:ph type="ftr" sz="quarter" idx="11"/>
          </p:nvPr>
        </p:nvSpPr>
        <p:spPr/>
        <p:txBody>
          <a:bodyPr/>
          <a:lstStyle>
            <a:lvl1pPr>
              <a:defRPr/>
            </a:lvl1pPr>
            <a:extLst/>
          </a:lstStyle>
          <a:p>
            <a:pPr>
              <a:defRPr/>
            </a:pPr>
            <a:endParaRPr lang="en-US"/>
          </a:p>
        </p:txBody>
      </p:sp>
      <p:sp>
        <p:nvSpPr>
          <p:cNvPr id="7" name="Slide Number Placeholder 6">
            <a:extLst>
              <a:ext uri="{FF2B5EF4-FFF2-40B4-BE49-F238E27FC236}">
                <a16:creationId xmlns:a16="http://schemas.microsoft.com/office/drawing/2014/main" id="{4F1D4FAA-7A0A-4EF5-8A4E-AA59B2E0BEE3}"/>
              </a:ext>
            </a:extLst>
          </p:cNvPr>
          <p:cNvSpPr>
            <a:spLocks noGrp="1"/>
          </p:cNvSpPr>
          <p:nvPr>
            <p:ph type="sldNum" sz="quarter" idx="12"/>
          </p:nvPr>
        </p:nvSpPr>
        <p:spPr/>
        <p:txBody>
          <a:bodyPr/>
          <a:lstStyle>
            <a:lvl1pPr>
              <a:defRPr/>
            </a:lvl1pPr>
          </a:lstStyle>
          <a:p>
            <a:fld id="{69ADC6D1-E470-4A57-B653-53CF45E0D1BB}" type="slidenum">
              <a:rPr lang="en-US" altLang="en-US"/>
              <a:pPr/>
              <a:t>‹#›</a:t>
            </a:fld>
            <a:endParaRPr lang="en-US" altLang="en-US"/>
          </a:p>
        </p:txBody>
      </p:sp>
    </p:spTree>
    <p:extLst>
      <p:ext uri="{BB962C8B-B14F-4D97-AF65-F5344CB8AC3E}">
        <p14:creationId xmlns:p14="http://schemas.microsoft.com/office/powerpoint/2010/main" val="9618450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48EF9B3-DC03-4B7E-9DE3-E9AF9E427C6E}"/>
              </a:ext>
            </a:extLst>
          </p:cNvPr>
          <p:cNvSpPr/>
          <p:nvPr/>
        </p:nvSpPr>
        <p:spPr>
          <a:xfrm>
            <a:off x="1" y="301229"/>
            <a:ext cx="8867775" cy="665559"/>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dirty="0">
              <a:solidFill>
                <a:prstClr val="white"/>
              </a:solidFill>
            </a:endParaRPr>
          </a:p>
        </p:txBody>
      </p:sp>
      <p:sp>
        <p:nvSpPr>
          <p:cNvPr id="8" name="Rectangle 7">
            <a:extLst>
              <a:ext uri="{FF2B5EF4-FFF2-40B4-BE49-F238E27FC236}">
                <a16:creationId xmlns:a16="http://schemas.microsoft.com/office/drawing/2014/main" id="{C8F8691C-968B-49D5-A0C8-C97CCE2E1765}"/>
              </a:ext>
            </a:extLst>
          </p:cNvPr>
          <p:cNvSpPr/>
          <p:nvPr/>
        </p:nvSpPr>
        <p:spPr>
          <a:xfrm>
            <a:off x="87314" y="510779"/>
            <a:ext cx="46037" cy="273844"/>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dirty="0">
              <a:solidFill>
                <a:prstClr val="white"/>
              </a:solidFill>
            </a:endParaRPr>
          </a:p>
        </p:txBody>
      </p:sp>
      <p:sp>
        <p:nvSpPr>
          <p:cNvPr id="9" name="Rectangle 8">
            <a:extLst>
              <a:ext uri="{FF2B5EF4-FFF2-40B4-BE49-F238E27FC236}">
                <a16:creationId xmlns:a16="http://schemas.microsoft.com/office/drawing/2014/main" id="{73538536-C9EA-4A28-BD20-6352B3AC4FD5}"/>
              </a:ext>
            </a:extLst>
          </p:cNvPr>
          <p:cNvSpPr/>
          <p:nvPr/>
        </p:nvSpPr>
        <p:spPr>
          <a:xfrm>
            <a:off x="47625" y="510779"/>
            <a:ext cx="26988" cy="273844"/>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dirty="0">
              <a:solidFill>
                <a:prstClr val="white"/>
              </a:solidFill>
            </a:endParaRPr>
          </a:p>
        </p:txBody>
      </p:sp>
      <p:sp>
        <p:nvSpPr>
          <p:cNvPr id="10" name="Rectangle 9">
            <a:extLst>
              <a:ext uri="{FF2B5EF4-FFF2-40B4-BE49-F238E27FC236}">
                <a16:creationId xmlns:a16="http://schemas.microsoft.com/office/drawing/2014/main" id="{18C20521-E0B2-410E-8E03-A6B7333418AE}"/>
              </a:ext>
            </a:extLst>
          </p:cNvPr>
          <p:cNvSpPr/>
          <p:nvPr/>
        </p:nvSpPr>
        <p:spPr>
          <a:xfrm>
            <a:off x="28576" y="510779"/>
            <a:ext cx="9525" cy="273844"/>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dirty="0">
              <a:solidFill>
                <a:prstClr val="white"/>
              </a:solidFill>
            </a:endParaRPr>
          </a:p>
        </p:txBody>
      </p:sp>
      <p:sp>
        <p:nvSpPr>
          <p:cNvPr id="11" name="Rectangle 10">
            <a:extLst>
              <a:ext uri="{FF2B5EF4-FFF2-40B4-BE49-F238E27FC236}">
                <a16:creationId xmlns:a16="http://schemas.microsoft.com/office/drawing/2014/main" id="{7B70A42B-27EC-4F5F-AB56-4606CB355CA2}"/>
              </a:ext>
            </a:extLst>
          </p:cNvPr>
          <p:cNvSpPr/>
          <p:nvPr/>
        </p:nvSpPr>
        <p:spPr>
          <a:xfrm>
            <a:off x="1" y="510779"/>
            <a:ext cx="9525" cy="273844"/>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dirty="0">
              <a:solidFill>
                <a:prstClr val="white"/>
              </a:solidFill>
            </a:endParaRPr>
          </a:p>
        </p:txBody>
      </p:sp>
      <p:sp>
        <p:nvSpPr>
          <p:cNvPr id="12" name="Rectangle 11">
            <a:extLst>
              <a:ext uri="{FF2B5EF4-FFF2-40B4-BE49-F238E27FC236}">
                <a16:creationId xmlns:a16="http://schemas.microsoft.com/office/drawing/2014/main" id="{C8A8B657-F90A-4A90-B249-C6E991430EDF}"/>
              </a:ext>
            </a:extLst>
          </p:cNvPr>
          <p:cNvSpPr/>
          <p:nvPr/>
        </p:nvSpPr>
        <p:spPr>
          <a:xfrm flipH="1">
            <a:off x="149226" y="510779"/>
            <a:ext cx="28575" cy="273844"/>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dirty="0">
              <a:solidFill>
                <a:prstClr val="white"/>
              </a:solidFill>
            </a:endParaRPr>
          </a:p>
        </p:txBody>
      </p:sp>
      <p:sp>
        <p:nvSpPr>
          <p:cNvPr id="13" name="Rectangle 12">
            <a:extLst>
              <a:ext uri="{FF2B5EF4-FFF2-40B4-BE49-F238E27FC236}">
                <a16:creationId xmlns:a16="http://schemas.microsoft.com/office/drawing/2014/main" id="{472A3414-176D-456C-BD90-04FAA9D22A34}"/>
              </a:ext>
            </a:extLst>
          </p:cNvPr>
          <p:cNvSpPr/>
          <p:nvPr/>
        </p:nvSpPr>
        <p:spPr>
          <a:xfrm flipH="1">
            <a:off x="188914" y="510779"/>
            <a:ext cx="28575" cy="273844"/>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dirty="0">
              <a:solidFill>
                <a:prstClr val="white"/>
              </a:solidFill>
            </a:endParaRPr>
          </a:p>
        </p:txBody>
      </p:sp>
      <p:sp>
        <p:nvSpPr>
          <p:cNvPr id="14" name="Rectangle 13">
            <a:extLst>
              <a:ext uri="{FF2B5EF4-FFF2-40B4-BE49-F238E27FC236}">
                <a16:creationId xmlns:a16="http://schemas.microsoft.com/office/drawing/2014/main" id="{B00D8AEB-3359-457A-BC78-DDF7F3C8774E}"/>
              </a:ext>
            </a:extLst>
          </p:cNvPr>
          <p:cNvSpPr/>
          <p:nvPr/>
        </p:nvSpPr>
        <p:spPr>
          <a:xfrm flipH="1">
            <a:off x="227014" y="510779"/>
            <a:ext cx="9525" cy="273844"/>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dirty="0">
              <a:solidFill>
                <a:prstClr val="white"/>
              </a:solidFill>
            </a:endParaRPr>
          </a:p>
        </p:txBody>
      </p:sp>
      <p:sp>
        <p:nvSpPr>
          <p:cNvPr id="15" name="Rectangle 14">
            <a:extLst>
              <a:ext uri="{FF2B5EF4-FFF2-40B4-BE49-F238E27FC236}">
                <a16:creationId xmlns:a16="http://schemas.microsoft.com/office/drawing/2014/main" id="{24410E53-FE14-4DBC-AEF8-F96AC97250AA}"/>
              </a:ext>
            </a:extLst>
          </p:cNvPr>
          <p:cNvSpPr/>
          <p:nvPr/>
        </p:nvSpPr>
        <p:spPr>
          <a:xfrm flipH="1">
            <a:off x="255589" y="510779"/>
            <a:ext cx="7937" cy="273844"/>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dirty="0">
              <a:solidFill>
                <a:prstClr val="white"/>
              </a:solidFill>
            </a:endParaRPr>
          </a:p>
        </p:txBody>
      </p:sp>
      <p:sp>
        <p:nvSpPr>
          <p:cNvPr id="16" name="Rectangle 15">
            <a:extLst>
              <a:ext uri="{FF2B5EF4-FFF2-40B4-BE49-F238E27FC236}">
                <a16:creationId xmlns:a16="http://schemas.microsoft.com/office/drawing/2014/main" id="{9CDE1DA3-B54C-4213-9C25-C56B3EF30E26}"/>
              </a:ext>
            </a:extLst>
          </p:cNvPr>
          <p:cNvSpPr/>
          <p:nvPr/>
        </p:nvSpPr>
        <p:spPr>
          <a:xfrm>
            <a:off x="279401" y="510779"/>
            <a:ext cx="36513" cy="273844"/>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dirty="0">
              <a:solidFill>
                <a:prstClr val="white"/>
              </a:solidFill>
            </a:endParaRPr>
          </a:p>
        </p:txBody>
      </p:sp>
      <p:sp>
        <p:nvSpPr>
          <p:cNvPr id="2" name="Title 1"/>
          <p:cNvSpPr>
            <a:spLocks noGrp="1"/>
          </p:cNvSpPr>
          <p:nvPr>
            <p:ph type="title"/>
          </p:nvPr>
        </p:nvSpPr>
        <p:spPr>
          <a:xfrm>
            <a:off x="504824" y="384048"/>
            <a:ext cx="7772400" cy="685800"/>
          </a:xfrm>
        </p:spPr>
        <p:txBody>
          <a:bodyPr/>
          <a:lstStyle>
            <a:lvl1pPr>
              <a:defRPr sz="3000"/>
            </a:lvl1pPr>
            <a:extLst/>
          </a:lstStyle>
          <a:p>
            <a:r>
              <a:rPr lang="en-US"/>
              <a:t>Click to edit Master title style</a:t>
            </a:r>
          </a:p>
        </p:txBody>
      </p:sp>
      <p:sp>
        <p:nvSpPr>
          <p:cNvPr id="3" name="Text Placeholder 2"/>
          <p:cNvSpPr>
            <a:spLocks noGrp="1"/>
          </p:cNvSpPr>
          <p:nvPr>
            <p:ph type="body" idx="1"/>
          </p:nvPr>
        </p:nvSpPr>
        <p:spPr>
          <a:xfrm>
            <a:off x="457200" y="1357312"/>
            <a:ext cx="4040188" cy="479822"/>
          </a:xfrm>
        </p:spPr>
        <p:txBody>
          <a:bodyPr anchor="ctr"/>
          <a:lstStyle>
            <a:lvl1pPr marL="54864" indent="0" algn="l">
              <a:buNone/>
              <a:defRPr sz="1800" b="1">
                <a:solidFill>
                  <a:schemeClr val="accent2"/>
                </a:solidFill>
              </a:defRPr>
            </a:lvl1pPr>
            <a:lvl2pPr>
              <a:buNone/>
              <a:defRPr sz="1500" b="1"/>
            </a:lvl2pPr>
            <a:lvl3pPr>
              <a:buNone/>
              <a:defRPr sz="1350" b="1"/>
            </a:lvl3pPr>
            <a:lvl4pPr>
              <a:buNone/>
              <a:defRPr sz="1200" b="1"/>
            </a:lvl4pPr>
            <a:lvl5pPr>
              <a:buNone/>
              <a:defRPr sz="1200" b="1"/>
            </a:lvl5pPr>
            <a:extLst/>
          </a:lstStyle>
          <a:p>
            <a:pPr lvl="0"/>
            <a:r>
              <a:rPr lang="en-US"/>
              <a:t>Click to edit Master text styles</a:t>
            </a:r>
          </a:p>
        </p:txBody>
      </p:sp>
      <p:sp>
        <p:nvSpPr>
          <p:cNvPr id="4" name="Text Placeholder 3"/>
          <p:cNvSpPr>
            <a:spLocks noGrp="1"/>
          </p:cNvSpPr>
          <p:nvPr>
            <p:ph type="body" sz="half" idx="3"/>
          </p:nvPr>
        </p:nvSpPr>
        <p:spPr>
          <a:xfrm>
            <a:off x="4645026" y="1357312"/>
            <a:ext cx="4041775" cy="479822"/>
          </a:xfrm>
        </p:spPr>
        <p:txBody>
          <a:bodyPr anchor="ctr"/>
          <a:lstStyle>
            <a:lvl1pPr marL="54864" indent="0">
              <a:buNone/>
              <a:defRPr sz="1800" b="1">
                <a:solidFill>
                  <a:schemeClr val="accent2"/>
                </a:solidFill>
              </a:defRPr>
            </a:lvl1pPr>
            <a:lvl2pPr>
              <a:buNone/>
              <a:defRPr sz="1500" b="1"/>
            </a:lvl2pPr>
            <a:lvl3pPr>
              <a:buNone/>
              <a:defRPr sz="1350" b="1"/>
            </a:lvl3pPr>
            <a:lvl4pPr>
              <a:buNone/>
              <a:defRPr sz="1200" b="1"/>
            </a:lvl4pPr>
            <a:lvl5pPr>
              <a:buNone/>
              <a:defRPr sz="1200" b="1"/>
            </a:lvl5pPr>
            <a:extLst/>
          </a:lstStyle>
          <a:p>
            <a:pPr lvl="0"/>
            <a:r>
              <a:rPr lang="en-US"/>
              <a:t>Click to edit Master text styles</a:t>
            </a:r>
          </a:p>
        </p:txBody>
      </p:sp>
      <p:sp>
        <p:nvSpPr>
          <p:cNvPr id="5" name="Content Placeholder 4"/>
          <p:cNvSpPr>
            <a:spLocks noGrp="1"/>
          </p:cNvSpPr>
          <p:nvPr>
            <p:ph sz="quarter" idx="2"/>
          </p:nvPr>
        </p:nvSpPr>
        <p:spPr>
          <a:xfrm>
            <a:off x="457200" y="1844278"/>
            <a:ext cx="4040188" cy="2969514"/>
          </a:xfrm>
        </p:spPr>
        <p:txBody>
          <a:bodyPr/>
          <a:lstStyle>
            <a:lvl1pPr>
              <a:defRPr sz="1800"/>
            </a:lvl1pPr>
            <a:lvl2pPr>
              <a:defRPr sz="1500"/>
            </a:lvl2pPr>
            <a:lvl3pPr>
              <a:defRPr sz="1350"/>
            </a:lvl3pPr>
            <a:lvl4pPr>
              <a:defRPr sz="1200"/>
            </a:lvl4pPr>
            <a:lvl5pPr>
              <a:defRPr sz="12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6" y="1844278"/>
            <a:ext cx="4041775" cy="2969514"/>
          </a:xfrm>
        </p:spPr>
        <p:txBody>
          <a:bodyPr/>
          <a:lstStyle>
            <a:lvl1pPr>
              <a:defRPr sz="1800"/>
            </a:lvl1pPr>
            <a:lvl2pPr>
              <a:defRPr sz="1500"/>
            </a:lvl2pPr>
            <a:lvl3pPr>
              <a:defRPr sz="1350"/>
            </a:lvl3pPr>
            <a:lvl4pPr>
              <a:defRPr sz="1200"/>
            </a:lvl4pPr>
            <a:lvl5pPr>
              <a:defRPr sz="12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6">
            <a:extLst>
              <a:ext uri="{FF2B5EF4-FFF2-40B4-BE49-F238E27FC236}">
                <a16:creationId xmlns:a16="http://schemas.microsoft.com/office/drawing/2014/main" id="{2D435F64-C5F0-4C01-B0AF-0BA15D725F9A}"/>
              </a:ext>
            </a:extLst>
          </p:cNvPr>
          <p:cNvSpPr>
            <a:spLocks noGrp="1"/>
          </p:cNvSpPr>
          <p:nvPr>
            <p:ph type="dt" sz="half" idx="10"/>
          </p:nvPr>
        </p:nvSpPr>
        <p:spPr/>
        <p:txBody>
          <a:bodyPr/>
          <a:lstStyle>
            <a:lvl1pPr>
              <a:defRPr/>
            </a:lvl1pPr>
            <a:extLst/>
          </a:lstStyle>
          <a:p>
            <a:pPr>
              <a:defRPr/>
            </a:pPr>
            <a:fld id="{57804124-381A-492C-BD90-EF9368854A53}" type="datetimeFigureOut">
              <a:rPr lang="en-US"/>
              <a:pPr>
                <a:defRPr/>
              </a:pPr>
              <a:t>4/6/2021</a:t>
            </a:fld>
            <a:endParaRPr lang="en-US" dirty="0"/>
          </a:p>
        </p:txBody>
      </p:sp>
      <p:sp>
        <p:nvSpPr>
          <p:cNvPr id="18" name="Footer Placeholder 7">
            <a:extLst>
              <a:ext uri="{FF2B5EF4-FFF2-40B4-BE49-F238E27FC236}">
                <a16:creationId xmlns:a16="http://schemas.microsoft.com/office/drawing/2014/main" id="{35DF51C5-DD44-49EB-AF99-8217DD4D0555}"/>
              </a:ext>
            </a:extLst>
          </p:cNvPr>
          <p:cNvSpPr>
            <a:spLocks noGrp="1"/>
          </p:cNvSpPr>
          <p:nvPr>
            <p:ph type="ftr" sz="quarter" idx="11"/>
          </p:nvPr>
        </p:nvSpPr>
        <p:spPr/>
        <p:txBody>
          <a:bodyPr/>
          <a:lstStyle>
            <a:lvl1pPr>
              <a:defRPr/>
            </a:lvl1pPr>
            <a:extLst/>
          </a:lstStyle>
          <a:p>
            <a:pPr>
              <a:defRPr/>
            </a:pPr>
            <a:endParaRPr lang="en-US"/>
          </a:p>
        </p:txBody>
      </p:sp>
      <p:sp>
        <p:nvSpPr>
          <p:cNvPr id="19" name="Slide Number Placeholder 8">
            <a:extLst>
              <a:ext uri="{FF2B5EF4-FFF2-40B4-BE49-F238E27FC236}">
                <a16:creationId xmlns:a16="http://schemas.microsoft.com/office/drawing/2014/main" id="{3A68A905-4818-4D63-85A3-EE220C0EDD9F}"/>
              </a:ext>
            </a:extLst>
          </p:cNvPr>
          <p:cNvSpPr>
            <a:spLocks noGrp="1"/>
          </p:cNvSpPr>
          <p:nvPr>
            <p:ph type="sldNum" sz="quarter" idx="12"/>
          </p:nvPr>
        </p:nvSpPr>
        <p:spPr/>
        <p:txBody>
          <a:bodyPr/>
          <a:lstStyle>
            <a:lvl1pPr>
              <a:defRPr/>
            </a:lvl1pPr>
          </a:lstStyle>
          <a:p>
            <a:fld id="{9CCBCDF9-98E2-416A-A7ED-601873F09144}" type="slidenum">
              <a:rPr lang="en-US" altLang="en-US"/>
              <a:pPr/>
              <a:t>‹#›</a:t>
            </a:fld>
            <a:endParaRPr lang="en-US" altLang="en-US"/>
          </a:p>
        </p:txBody>
      </p:sp>
    </p:spTree>
    <p:extLst>
      <p:ext uri="{BB962C8B-B14F-4D97-AF65-F5344CB8AC3E}">
        <p14:creationId xmlns:p14="http://schemas.microsoft.com/office/powerpoint/2010/main" val="14258835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384048"/>
            <a:ext cx="7772400" cy="685800"/>
          </a:xfrm>
        </p:spPr>
        <p:txBody>
          <a:bodyPr/>
          <a:lstStyle>
            <a:lvl1pPr>
              <a:defRPr sz="3000" cap="none" baseline="0"/>
            </a:lvl1pPr>
            <a:extLst/>
          </a:lstStyle>
          <a:p>
            <a:r>
              <a:rPr lang="en-US"/>
              <a:t>Click to edit Master title style</a:t>
            </a:r>
          </a:p>
        </p:txBody>
      </p:sp>
      <p:sp>
        <p:nvSpPr>
          <p:cNvPr id="3" name="Date Placeholder 13">
            <a:extLst>
              <a:ext uri="{FF2B5EF4-FFF2-40B4-BE49-F238E27FC236}">
                <a16:creationId xmlns:a16="http://schemas.microsoft.com/office/drawing/2014/main" id="{63032A20-706C-4B24-A20A-DDE21432DA1B}"/>
              </a:ext>
            </a:extLst>
          </p:cNvPr>
          <p:cNvSpPr>
            <a:spLocks noGrp="1"/>
          </p:cNvSpPr>
          <p:nvPr>
            <p:ph type="dt" sz="half" idx="10"/>
          </p:nvPr>
        </p:nvSpPr>
        <p:spPr/>
        <p:txBody>
          <a:bodyPr/>
          <a:lstStyle>
            <a:lvl1pPr>
              <a:defRPr/>
            </a:lvl1pPr>
          </a:lstStyle>
          <a:p>
            <a:pPr>
              <a:defRPr/>
            </a:pPr>
            <a:fld id="{5A636587-CC2B-4408-BC3D-61D66939CDDA}" type="datetimeFigureOut">
              <a:rPr lang="en-US"/>
              <a:pPr>
                <a:defRPr/>
              </a:pPr>
              <a:t>4/6/2021</a:t>
            </a:fld>
            <a:endParaRPr lang="en-US" dirty="0"/>
          </a:p>
        </p:txBody>
      </p:sp>
      <p:sp>
        <p:nvSpPr>
          <p:cNvPr id="4" name="Footer Placeholder 2">
            <a:extLst>
              <a:ext uri="{FF2B5EF4-FFF2-40B4-BE49-F238E27FC236}">
                <a16:creationId xmlns:a16="http://schemas.microsoft.com/office/drawing/2014/main" id="{179939FF-BD11-43BE-B385-E96D9055B5F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22">
            <a:extLst>
              <a:ext uri="{FF2B5EF4-FFF2-40B4-BE49-F238E27FC236}">
                <a16:creationId xmlns:a16="http://schemas.microsoft.com/office/drawing/2014/main" id="{B802B63F-5B6B-4A29-86CE-E7D695C6305D}"/>
              </a:ext>
            </a:extLst>
          </p:cNvPr>
          <p:cNvSpPr>
            <a:spLocks noGrp="1"/>
          </p:cNvSpPr>
          <p:nvPr>
            <p:ph type="sldNum" sz="quarter" idx="12"/>
          </p:nvPr>
        </p:nvSpPr>
        <p:spPr/>
        <p:txBody>
          <a:bodyPr/>
          <a:lstStyle>
            <a:lvl1pPr>
              <a:defRPr/>
            </a:lvl1pPr>
          </a:lstStyle>
          <a:p>
            <a:fld id="{E37B83EC-EBBE-4B3F-B9E3-2009BC72C0E5}" type="slidenum">
              <a:rPr lang="en-US" altLang="en-US"/>
              <a:pPr/>
              <a:t>‹#›</a:t>
            </a:fld>
            <a:endParaRPr lang="en-US" altLang="en-US"/>
          </a:p>
        </p:txBody>
      </p:sp>
    </p:spTree>
    <p:extLst>
      <p:ext uri="{BB962C8B-B14F-4D97-AF65-F5344CB8AC3E}">
        <p14:creationId xmlns:p14="http://schemas.microsoft.com/office/powerpoint/2010/main" val="5826075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E354B0-63B3-4A36-B37B-842012379F61}"/>
              </a:ext>
            </a:extLst>
          </p:cNvPr>
          <p:cNvSpPr>
            <a:spLocks noGrp="1"/>
          </p:cNvSpPr>
          <p:nvPr>
            <p:ph type="dt" sz="half" idx="10"/>
          </p:nvPr>
        </p:nvSpPr>
        <p:spPr/>
        <p:txBody>
          <a:bodyPr/>
          <a:lstStyle>
            <a:lvl1pPr>
              <a:defRPr/>
            </a:lvl1pPr>
            <a:extLst/>
          </a:lstStyle>
          <a:p>
            <a:pPr>
              <a:defRPr/>
            </a:pPr>
            <a:fld id="{0C526B46-7E7B-4A4E-9F91-BDB75945B10E}" type="datetimeFigureOut">
              <a:rPr lang="en-US"/>
              <a:pPr>
                <a:defRPr/>
              </a:pPr>
              <a:t>4/6/2021</a:t>
            </a:fld>
            <a:endParaRPr lang="en-US" dirty="0"/>
          </a:p>
        </p:txBody>
      </p:sp>
      <p:sp>
        <p:nvSpPr>
          <p:cNvPr id="3" name="Footer Placeholder 2">
            <a:extLst>
              <a:ext uri="{FF2B5EF4-FFF2-40B4-BE49-F238E27FC236}">
                <a16:creationId xmlns:a16="http://schemas.microsoft.com/office/drawing/2014/main" id="{EB7CEC70-6C69-4200-AF7E-CF527F36665A}"/>
              </a:ext>
            </a:extLst>
          </p:cNvPr>
          <p:cNvSpPr>
            <a:spLocks noGrp="1"/>
          </p:cNvSpPr>
          <p:nvPr>
            <p:ph type="ftr" sz="quarter" idx="11"/>
          </p:nvPr>
        </p:nvSpPr>
        <p:spPr/>
        <p:txBody>
          <a:bodyPr/>
          <a:lstStyle>
            <a:lvl1pPr>
              <a:defRPr/>
            </a:lvl1pPr>
            <a:extLst/>
          </a:lstStyle>
          <a:p>
            <a:pPr>
              <a:defRPr/>
            </a:pPr>
            <a:endParaRPr lang="en-US"/>
          </a:p>
        </p:txBody>
      </p:sp>
      <p:sp>
        <p:nvSpPr>
          <p:cNvPr id="4" name="Slide Number Placeholder 3">
            <a:extLst>
              <a:ext uri="{FF2B5EF4-FFF2-40B4-BE49-F238E27FC236}">
                <a16:creationId xmlns:a16="http://schemas.microsoft.com/office/drawing/2014/main" id="{D03546E3-8F9C-4134-84E2-D766060963E2}"/>
              </a:ext>
            </a:extLst>
          </p:cNvPr>
          <p:cNvSpPr>
            <a:spLocks noGrp="1"/>
          </p:cNvSpPr>
          <p:nvPr>
            <p:ph type="sldNum" sz="quarter" idx="12"/>
          </p:nvPr>
        </p:nvSpPr>
        <p:spPr/>
        <p:txBody>
          <a:bodyPr/>
          <a:lstStyle>
            <a:lvl1pPr>
              <a:defRPr/>
            </a:lvl1pPr>
          </a:lstStyle>
          <a:p>
            <a:fld id="{6F752FC9-C483-4416-807C-B71D1C6FBFD4}" type="slidenum">
              <a:rPr lang="en-US" altLang="en-US"/>
              <a:pPr/>
              <a:t>‹#›</a:t>
            </a:fld>
            <a:endParaRPr lang="en-US" altLang="en-US"/>
          </a:p>
        </p:txBody>
      </p:sp>
    </p:spTree>
    <p:extLst>
      <p:ext uri="{BB962C8B-B14F-4D97-AF65-F5344CB8AC3E}">
        <p14:creationId xmlns:p14="http://schemas.microsoft.com/office/powerpoint/2010/main" val="14653806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04787"/>
            <a:ext cx="8229600" cy="871538"/>
          </a:xfrm>
        </p:spPr>
        <p:txBody>
          <a:bodyPr anchor="ctr"/>
          <a:lstStyle>
            <a:lvl1pPr algn="l">
              <a:buNone/>
              <a:defRPr sz="2700" b="0"/>
            </a:lvl1pPr>
            <a:extLst/>
          </a:lstStyle>
          <a:p>
            <a:r>
              <a:rPr lang="en-US"/>
              <a:t>Click to edit Master title style</a:t>
            </a:r>
          </a:p>
        </p:txBody>
      </p:sp>
      <p:sp>
        <p:nvSpPr>
          <p:cNvPr id="3" name="Text Placeholder 2"/>
          <p:cNvSpPr>
            <a:spLocks noGrp="1"/>
          </p:cNvSpPr>
          <p:nvPr>
            <p:ph type="body" idx="2"/>
          </p:nvPr>
        </p:nvSpPr>
        <p:spPr>
          <a:xfrm>
            <a:off x="685800" y="1076325"/>
            <a:ext cx="2514600" cy="3429000"/>
          </a:xfrm>
        </p:spPr>
        <p:txBody>
          <a:bodyPr/>
          <a:lstStyle>
            <a:lvl1pPr marL="41148" indent="0">
              <a:buNone/>
              <a:defRPr sz="1350"/>
            </a:lvl1pPr>
            <a:lvl2pPr>
              <a:buNone/>
              <a:defRPr sz="900"/>
            </a:lvl2pPr>
            <a:lvl3pPr>
              <a:buNone/>
              <a:defRPr sz="750"/>
            </a:lvl3pPr>
            <a:lvl4pPr>
              <a:buNone/>
              <a:defRPr sz="675"/>
            </a:lvl4pPr>
            <a:lvl5pPr>
              <a:buNone/>
              <a:defRPr sz="675"/>
            </a:lvl5pPr>
            <a:extLst/>
          </a:lstStyle>
          <a:p>
            <a:pPr lvl="0"/>
            <a:r>
              <a:rPr lang="en-US"/>
              <a:t>Click to edit Master text styles</a:t>
            </a:r>
          </a:p>
        </p:txBody>
      </p:sp>
      <p:sp>
        <p:nvSpPr>
          <p:cNvPr id="4" name="Content Placeholder 3"/>
          <p:cNvSpPr>
            <a:spLocks noGrp="1"/>
          </p:cNvSpPr>
          <p:nvPr>
            <p:ph sz="half" idx="1"/>
          </p:nvPr>
        </p:nvSpPr>
        <p:spPr>
          <a:xfrm>
            <a:off x="3429000" y="1076325"/>
            <a:ext cx="5486400" cy="3429000"/>
          </a:xfrm>
        </p:spPr>
        <p:txBody>
          <a:bodyPr/>
          <a:lstStyle>
            <a:lvl1pPr>
              <a:defRPr sz="2400"/>
            </a:lvl1pPr>
            <a:lvl2pPr>
              <a:defRPr sz="2100"/>
            </a:lvl2pPr>
            <a:lvl3pPr>
              <a:defRPr sz="1800"/>
            </a:lvl3pPr>
            <a:lvl4pPr>
              <a:defRPr sz="1500"/>
            </a:lvl4pPr>
            <a:lvl5pPr>
              <a:defRPr sz="15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B8EBA282-F70D-433D-BC5A-CA2ED4D49F97}"/>
              </a:ext>
            </a:extLst>
          </p:cNvPr>
          <p:cNvSpPr>
            <a:spLocks noGrp="1"/>
          </p:cNvSpPr>
          <p:nvPr>
            <p:ph type="dt" sz="half" idx="10"/>
          </p:nvPr>
        </p:nvSpPr>
        <p:spPr/>
        <p:txBody>
          <a:bodyPr/>
          <a:lstStyle>
            <a:lvl1pPr>
              <a:defRPr/>
            </a:lvl1pPr>
          </a:lstStyle>
          <a:p>
            <a:pPr>
              <a:defRPr/>
            </a:pPr>
            <a:fld id="{D5B01217-248B-4A77-BDAE-F0516EDF8C85}" type="datetimeFigureOut">
              <a:rPr lang="en-US"/>
              <a:pPr>
                <a:defRPr/>
              </a:pPr>
              <a:t>4/6/2021</a:t>
            </a:fld>
            <a:endParaRPr lang="en-US" dirty="0"/>
          </a:p>
        </p:txBody>
      </p:sp>
      <p:sp>
        <p:nvSpPr>
          <p:cNvPr id="6" name="Footer Placeholder 2">
            <a:extLst>
              <a:ext uri="{FF2B5EF4-FFF2-40B4-BE49-F238E27FC236}">
                <a16:creationId xmlns:a16="http://schemas.microsoft.com/office/drawing/2014/main" id="{F0F8034A-500D-40B8-8293-9B49F766D88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DA030C79-8635-472C-8677-72027A47CF09}"/>
              </a:ext>
            </a:extLst>
          </p:cNvPr>
          <p:cNvSpPr>
            <a:spLocks noGrp="1"/>
          </p:cNvSpPr>
          <p:nvPr>
            <p:ph type="sldNum" sz="quarter" idx="12"/>
          </p:nvPr>
        </p:nvSpPr>
        <p:spPr/>
        <p:txBody>
          <a:bodyPr/>
          <a:lstStyle>
            <a:lvl1pPr>
              <a:defRPr/>
            </a:lvl1pPr>
          </a:lstStyle>
          <a:p>
            <a:fld id="{DE311216-3834-4B8E-B5C1-539087498FC1}" type="slidenum">
              <a:rPr lang="en-US" altLang="en-US"/>
              <a:pPr/>
              <a:t>‹#›</a:t>
            </a:fld>
            <a:endParaRPr lang="en-US" altLang="en-US"/>
          </a:p>
        </p:txBody>
      </p:sp>
    </p:spTree>
    <p:extLst>
      <p:ext uri="{BB962C8B-B14F-4D97-AF65-F5344CB8AC3E}">
        <p14:creationId xmlns:p14="http://schemas.microsoft.com/office/powerpoint/2010/main" val="34877014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360EB38-683E-4107-A303-F2E4B67AC998}"/>
              </a:ext>
            </a:extLst>
          </p:cNvPr>
          <p:cNvSpPr/>
          <p:nvPr/>
        </p:nvSpPr>
        <p:spPr>
          <a:xfrm>
            <a:off x="368300" y="0"/>
            <a:ext cx="8777288" cy="1408510"/>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dirty="0">
              <a:solidFill>
                <a:prstClr val="white"/>
              </a:solidFill>
            </a:endParaRPr>
          </a:p>
        </p:txBody>
      </p:sp>
      <p:cxnSp>
        <p:nvCxnSpPr>
          <p:cNvPr id="6" name="Straight Connector 5">
            <a:extLst>
              <a:ext uri="{FF2B5EF4-FFF2-40B4-BE49-F238E27FC236}">
                <a16:creationId xmlns:a16="http://schemas.microsoft.com/office/drawing/2014/main" id="{6B83F1B6-8846-4877-A0DF-ABC8633436CE}"/>
              </a:ext>
            </a:extLst>
          </p:cNvPr>
          <p:cNvCxnSpPr/>
          <p:nvPr/>
        </p:nvCxnSpPr>
        <p:spPr>
          <a:xfrm flipV="1">
            <a:off x="363538" y="1413272"/>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19">
            <a:extLst>
              <a:ext uri="{FF2B5EF4-FFF2-40B4-BE49-F238E27FC236}">
                <a16:creationId xmlns:a16="http://schemas.microsoft.com/office/drawing/2014/main" id="{E8FECFE4-892A-4947-AD06-8B5B6B2BA235}"/>
              </a:ext>
            </a:extLst>
          </p:cNvPr>
          <p:cNvGrpSpPr>
            <a:grpSpLocks/>
          </p:cNvGrpSpPr>
          <p:nvPr/>
        </p:nvGrpSpPr>
        <p:grpSpPr bwMode="auto">
          <a:xfrm rot="5400000">
            <a:off x="8531821" y="898327"/>
            <a:ext cx="98822" cy="128587"/>
            <a:chOff x="6668087" y="1297746"/>
            <a:chExt cx="161840" cy="156602"/>
          </a:xfrm>
        </p:grpSpPr>
        <p:cxnSp>
          <p:nvCxnSpPr>
            <p:cNvPr id="8" name="Straight Connector 7">
              <a:extLst>
                <a:ext uri="{FF2B5EF4-FFF2-40B4-BE49-F238E27FC236}">
                  <a16:creationId xmlns:a16="http://schemas.microsoft.com/office/drawing/2014/main" id="{0BF00495-9384-43EE-AAEB-0DE4B1678D4E}"/>
                </a:ext>
              </a:extLst>
            </p:cNvPr>
            <p:cNvCxnSpPr/>
            <p:nvPr/>
          </p:nvCxnSpPr>
          <p:spPr>
            <a:xfrm rot="16200000">
              <a:off x="6663593" y="1282908"/>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7FF1C124-B8E5-47F7-B199-E57E70A0B828}"/>
                </a:ext>
              </a:extLst>
            </p:cNvPr>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BD193EE6-2D6D-4C1D-B995-C9397AEFC9DF}"/>
                </a:ext>
              </a:extLst>
            </p:cNvPr>
            <p:cNvCxnSpPr/>
            <p:nvPr/>
          </p:nvCxnSpPr>
          <p:spPr>
            <a:xfrm rot="5400000" flipH="1">
              <a:off x="6744513" y="1281933"/>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25">
            <a:extLst>
              <a:ext uri="{FF2B5EF4-FFF2-40B4-BE49-F238E27FC236}">
                <a16:creationId xmlns:a16="http://schemas.microsoft.com/office/drawing/2014/main" id="{8072B238-B0E8-494B-A2E3-858C11F72BDE}"/>
              </a:ext>
            </a:extLst>
          </p:cNvPr>
          <p:cNvGrpSpPr>
            <a:grpSpLocks/>
          </p:cNvGrpSpPr>
          <p:nvPr/>
        </p:nvGrpSpPr>
        <p:grpSpPr bwMode="auto">
          <a:xfrm rot="5400000">
            <a:off x="8684221" y="1012627"/>
            <a:ext cx="98822" cy="128587"/>
            <a:chOff x="6668087" y="1297746"/>
            <a:chExt cx="161840" cy="156602"/>
          </a:xfrm>
        </p:grpSpPr>
        <p:cxnSp>
          <p:nvCxnSpPr>
            <p:cNvPr id="12" name="Straight Connector 11">
              <a:extLst>
                <a:ext uri="{FF2B5EF4-FFF2-40B4-BE49-F238E27FC236}">
                  <a16:creationId xmlns:a16="http://schemas.microsoft.com/office/drawing/2014/main" id="{C0DBE7F4-821F-436E-A218-A919EBEA522B}"/>
                </a:ext>
              </a:extLst>
            </p:cNvPr>
            <p:cNvCxnSpPr/>
            <p:nvPr/>
          </p:nvCxnSpPr>
          <p:spPr>
            <a:xfrm rot="16200000">
              <a:off x="6663593" y="1282908"/>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96AAA7BE-72EC-4305-ADBD-897520B65F8E}"/>
                </a:ext>
              </a:extLst>
            </p:cNvPr>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DCEF727-0199-4638-A8DF-504873BDCE34}"/>
                </a:ext>
              </a:extLst>
            </p:cNvPr>
            <p:cNvCxnSpPr/>
            <p:nvPr/>
          </p:nvCxnSpPr>
          <p:spPr>
            <a:xfrm rot="5400000" flipH="1">
              <a:off x="6744513" y="1281933"/>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29">
            <a:extLst>
              <a:ext uri="{FF2B5EF4-FFF2-40B4-BE49-F238E27FC236}">
                <a16:creationId xmlns:a16="http://schemas.microsoft.com/office/drawing/2014/main" id="{F12AB16F-E5F9-4A08-867F-DB9423E4D0FD}"/>
              </a:ext>
            </a:extLst>
          </p:cNvPr>
          <p:cNvGrpSpPr>
            <a:grpSpLocks/>
          </p:cNvGrpSpPr>
          <p:nvPr/>
        </p:nvGrpSpPr>
        <p:grpSpPr bwMode="auto">
          <a:xfrm rot="5400000">
            <a:off x="8336558" y="1090018"/>
            <a:ext cx="98822" cy="128588"/>
            <a:chOff x="6668087" y="1297746"/>
            <a:chExt cx="161840" cy="156602"/>
          </a:xfrm>
        </p:grpSpPr>
        <p:cxnSp>
          <p:nvCxnSpPr>
            <p:cNvPr id="16" name="Straight Connector 15">
              <a:extLst>
                <a:ext uri="{FF2B5EF4-FFF2-40B4-BE49-F238E27FC236}">
                  <a16:creationId xmlns:a16="http://schemas.microsoft.com/office/drawing/2014/main" id="{1F4CA7B2-7103-4CBA-A0DA-F4EF6DBB751F}"/>
                </a:ext>
              </a:extLst>
            </p:cNvPr>
            <p:cNvCxnSpPr/>
            <p:nvPr/>
          </p:nvCxnSpPr>
          <p:spPr>
            <a:xfrm rot="16200000">
              <a:off x="6663592" y="1282906"/>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E7FB94F8-320F-40A5-8291-75BF9285B71A}"/>
                </a:ext>
              </a:extLst>
            </p:cNvPr>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E8EB286E-E089-478A-8445-5DB762A3DF88}"/>
                </a:ext>
              </a:extLst>
            </p:cNvPr>
            <p:cNvCxnSpPr/>
            <p:nvPr/>
          </p:nvCxnSpPr>
          <p:spPr>
            <a:xfrm rot="5400000" flipH="1">
              <a:off x="6744512" y="1281932"/>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330939"/>
            <a:ext cx="6858000" cy="526312"/>
          </a:xfrm>
        </p:spPr>
        <p:txBody>
          <a:bodyPr anchor="b"/>
          <a:lstStyle>
            <a:lvl1pPr algn="l">
              <a:buNone/>
              <a:defRPr sz="1575" b="0"/>
            </a:lvl1pPr>
            <a:extLst/>
          </a:lstStyle>
          <a:p>
            <a:r>
              <a:rPr lang="en-US"/>
              <a:t>Click to edit Master title style</a:t>
            </a:r>
          </a:p>
        </p:txBody>
      </p:sp>
      <p:sp>
        <p:nvSpPr>
          <p:cNvPr id="3" name="Picture Placeholder 2"/>
          <p:cNvSpPr>
            <a:spLocks noGrp="1"/>
          </p:cNvSpPr>
          <p:nvPr>
            <p:ph type="pic" idx="1"/>
          </p:nvPr>
        </p:nvSpPr>
        <p:spPr>
          <a:xfrm>
            <a:off x="368032" y="1420336"/>
            <a:ext cx="8778240" cy="3720108"/>
          </a:xfrm>
          <a:solidFill>
            <a:schemeClr val="bg2"/>
          </a:solidFill>
        </p:spPr>
        <p:txBody>
          <a:bodyPr>
            <a:normAutofit/>
          </a:bodyPr>
          <a:lstStyle>
            <a:lvl1pPr marL="0" indent="0">
              <a:buNone/>
              <a:defRPr sz="2400"/>
            </a:lvl1pPr>
            <a:extLst/>
          </a:lstStyle>
          <a:p>
            <a:pPr lvl="0"/>
            <a:r>
              <a:rPr lang="en-US" noProof="0" dirty="0"/>
              <a:t>Click icon to add picture</a:t>
            </a:r>
          </a:p>
        </p:txBody>
      </p:sp>
      <p:sp>
        <p:nvSpPr>
          <p:cNvPr id="4" name="Text Placeholder 3"/>
          <p:cNvSpPr>
            <a:spLocks noGrp="1"/>
          </p:cNvSpPr>
          <p:nvPr>
            <p:ph type="body" sz="half" idx="2"/>
          </p:nvPr>
        </p:nvSpPr>
        <p:spPr bwMode="grayWhite">
          <a:xfrm>
            <a:off x="914400" y="862608"/>
            <a:ext cx="6858000" cy="514350"/>
          </a:xfrm>
        </p:spPr>
        <p:txBody>
          <a:bodyPr/>
          <a:lstStyle>
            <a:lvl1pPr marL="20574" indent="0">
              <a:spcBef>
                <a:spcPts val="0"/>
              </a:spcBef>
              <a:buNone/>
              <a:defRPr sz="1050">
                <a:solidFill>
                  <a:srgbClr val="FFFFFF"/>
                </a:solidFill>
              </a:defRPr>
            </a:lvl1pPr>
            <a:lvl2pPr>
              <a:defRPr sz="900"/>
            </a:lvl2pPr>
            <a:lvl3pPr>
              <a:defRPr sz="750"/>
            </a:lvl3pPr>
            <a:lvl4pPr>
              <a:defRPr sz="675"/>
            </a:lvl4pPr>
            <a:lvl5pPr>
              <a:defRPr sz="675"/>
            </a:lvl5pPr>
            <a:extLst/>
          </a:lstStyle>
          <a:p>
            <a:pPr lvl="0"/>
            <a:r>
              <a:rPr lang="en-US"/>
              <a:t>Click to edit Master text styles</a:t>
            </a:r>
          </a:p>
        </p:txBody>
      </p:sp>
      <p:sp>
        <p:nvSpPr>
          <p:cNvPr id="19" name="Date Placeholder 4">
            <a:extLst>
              <a:ext uri="{FF2B5EF4-FFF2-40B4-BE49-F238E27FC236}">
                <a16:creationId xmlns:a16="http://schemas.microsoft.com/office/drawing/2014/main" id="{6F0CBE1A-4432-496D-9069-AFED34D7FEFC}"/>
              </a:ext>
            </a:extLst>
          </p:cNvPr>
          <p:cNvSpPr>
            <a:spLocks noGrp="1"/>
          </p:cNvSpPr>
          <p:nvPr>
            <p:ph type="dt" sz="half" idx="10"/>
          </p:nvPr>
        </p:nvSpPr>
        <p:spPr>
          <a:xfrm>
            <a:off x="6477000" y="41673"/>
            <a:ext cx="2133600" cy="273844"/>
          </a:xfrm>
        </p:spPr>
        <p:txBody>
          <a:bodyPr/>
          <a:lstStyle>
            <a:lvl1pPr>
              <a:defRPr/>
            </a:lvl1pPr>
            <a:extLst/>
          </a:lstStyle>
          <a:p>
            <a:pPr>
              <a:defRPr/>
            </a:pPr>
            <a:fld id="{1989E2FC-1D87-4D3E-AE25-E2A41090B6D8}" type="datetimeFigureOut">
              <a:rPr lang="en-US"/>
              <a:pPr>
                <a:defRPr/>
              </a:pPr>
              <a:t>4/6/2021</a:t>
            </a:fld>
            <a:endParaRPr lang="en-US" dirty="0"/>
          </a:p>
        </p:txBody>
      </p:sp>
      <p:sp>
        <p:nvSpPr>
          <p:cNvPr id="20" name="Footer Placeholder 5">
            <a:extLst>
              <a:ext uri="{FF2B5EF4-FFF2-40B4-BE49-F238E27FC236}">
                <a16:creationId xmlns:a16="http://schemas.microsoft.com/office/drawing/2014/main" id="{4F165D12-62EC-4863-B7C2-A7F374858D94}"/>
              </a:ext>
            </a:extLst>
          </p:cNvPr>
          <p:cNvSpPr>
            <a:spLocks noGrp="1"/>
          </p:cNvSpPr>
          <p:nvPr>
            <p:ph type="ftr" sz="quarter" idx="11"/>
          </p:nvPr>
        </p:nvSpPr>
        <p:spPr>
          <a:xfrm>
            <a:off x="914400" y="41673"/>
            <a:ext cx="5562600" cy="273844"/>
          </a:xfrm>
        </p:spPr>
        <p:txBody>
          <a:bodyPr/>
          <a:lstStyle>
            <a:lvl1pPr>
              <a:defRPr/>
            </a:lvl1pPr>
            <a:extLst/>
          </a:lstStyle>
          <a:p>
            <a:pPr>
              <a:defRPr/>
            </a:pPr>
            <a:endParaRPr lang="en-US"/>
          </a:p>
        </p:txBody>
      </p:sp>
      <p:sp>
        <p:nvSpPr>
          <p:cNvPr id="21" name="Slide Number Placeholder 6">
            <a:extLst>
              <a:ext uri="{FF2B5EF4-FFF2-40B4-BE49-F238E27FC236}">
                <a16:creationId xmlns:a16="http://schemas.microsoft.com/office/drawing/2014/main" id="{10695F01-0E38-40DA-8C6B-16DB686D0488}"/>
              </a:ext>
            </a:extLst>
          </p:cNvPr>
          <p:cNvSpPr>
            <a:spLocks noGrp="1"/>
          </p:cNvSpPr>
          <p:nvPr>
            <p:ph type="sldNum" sz="quarter" idx="12"/>
          </p:nvPr>
        </p:nvSpPr>
        <p:spPr>
          <a:xfrm>
            <a:off x="8610600" y="41673"/>
            <a:ext cx="457200" cy="273844"/>
          </a:xfrm>
        </p:spPr>
        <p:txBody>
          <a:bodyPr/>
          <a:lstStyle>
            <a:lvl1pPr>
              <a:defRPr/>
            </a:lvl1pPr>
          </a:lstStyle>
          <a:p>
            <a:fld id="{EF1EBBD3-2BFB-4DC6-941A-FAFE8F274C1A}" type="slidenum">
              <a:rPr lang="en-US" altLang="en-US"/>
              <a:pPr/>
              <a:t>‹#›</a:t>
            </a:fld>
            <a:endParaRPr lang="en-US" altLang="en-US"/>
          </a:p>
        </p:txBody>
      </p:sp>
    </p:spTree>
    <p:extLst>
      <p:ext uri="{BB962C8B-B14F-4D97-AF65-F5344CB8AC3E}">
        <p14:creationId xmlns:p14="http://schemas.microsoft.com/office/powerpoint/2010/main" val="7881125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4A8BC020-3525-47B2-B61D-25877B327CBC}"/>
              </a:ext>
            </a:extLst>
          </p:cNvPr>
          <p:cNvSpPr>
            <a:spLocks noGrp="1"/>
          </p:cNvSpPr>
          <p:nvPr>
            <p:ph type="dt" sz="half" idx="10"/>
          </p:nvPr>
        </p:nvSpPr>
        <p:spPr/>
        <p:txBody>
          <a:bodyPr/>
          <a:lstStyle>
            <a:lvl1pPr>
              <a:defRPr/>
            </a:lvl1pPr>
          </a:lstStyle>
          <a:p>
            <a:pPr>
              <a:defRPr/>
            </a:pPr>
            <a:fld id="{DF0950D3-996F-47D2-BF62-5DEF3589BBF1}" type="datetimeFigureOut">
              <a:rPr lang="en-US"/>
              <a:pPr>
                <a:defRPr/>
              </a:pPr>
              <a:t>4/6/2021</a:t>
            </a:fld>
            <a:endParaRPr lang="en-US" dirty="0"/>
          </a:p>
        </p:txBody>
      </p:sp>
      <p:sp>
        <p:nvSpPr>
          <p:cNvPr id="5" name="Footer Placeholder 2">
            <a:extLst>
              <a:ext uri="{FF2B5EF4-FFF2-40B4-BE49-F238E27FC236}">
                <a16:creationId xmlns:a16="http://schemas.microsoft.com/office/drawing/2014/main" id="{7105ED45-1DBA-4692-9630-7056149E8BB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DD83E6D9-473D-45C4-A434-7EFC9F149671}"/>
              </a:ext>
            </a:extLst>
          </p:cNvPr>
          <p:cNvSpPr>
            <a:spLocks noGrp="1"/>
          </p:cNvSpPr>
          <p:nvPr>
            <p:ph type="sldNum" sz="quarter" idx="12"/>
          </p:nvPr>
        </p:nvSpPr>
        <p:spPr/>
        <p:txBody>
          <a:bodyPr/>
          <a:lstStyle>
            <a:lvl1pPr>
              <a:defRPr/>
            </a:lvl1pPr>
          </a:lstStyle>
          <a:p>
            <a:fld id="{F335B74B-7E89-45DD-8D6A-E81348FAE93E}" type="slidenum">
              <a:rPr lang="en-US" altLang="en-US"/>
              <a:pPr/>
              <a:t>‹#›</a:t>
            </a:fld>
            <a:endParaRPr lang="en-US" altLang="en-US"/>
          </a:p>
        </p:txBody>
      </p:sp>
    </p:spTree>
    <p:extLst>
      <p:ext uri="{BB962C8B-B14F-4D97-AF65-F5344CB8AC3E}">
        <p14:creationId xmlns:p14="http://schemas.microsoft.com/office/powerpoint/2010/main" val="40293764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1981200" cy="4388644"/>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09600" y="205980"/>
            <a:ext cx="58674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D69A218F-1418-47F7-9079-612DFA813837}"/>
              </a:ext>
            </a:extLst>
          </p:cNvPr>
          <p:cNvSpPr>
            <a:spLocks noGrp="1"/>
          </p:cNvSpPr>
          <p:nvPr>
            <p:ph type="dt" sz="half" idx="10"/>
          </p:nvPr>
        </p:nvSpPr>
        <p:spPr/>
        <p:txBody>
          <a:bodyPr/>
          <a:lstStyle>
            <a:lvl1pPr>
              <a:defRPr/>
            </a:lvl1pPr>
          </a:lstStyle>
          <a:p>
            <a:pPr>
              <a:defRPr/>
            </a:pPr>
            <a:fld id="{EB43B3E5-E605-44FF-A409-580D5582C849}" type="datetimeFigureOut">
              <a:rPr lang="en-US"/>
              <a:pPr>
                <a:defRPr/>
              </a:pPr>
              <a:t>4/6/2021</a:t>
            </a:fld>
            <a:endParaRPr lang="en-US" dirty="0"/>
          </a:p>
        </p:txBody>
      </p:sp>
      <p:sp>
        <p:nvSpPr>
          <p:cNvPr id="5" name="Footer Placeholder 2">
            <a:extLst>
              <a:ext uri="{FF2B5EF4-FFF2-40B4-BE49-F238E27FC236}">
                <a16:creationId xmlns:a16="http://schemas.microsoft.com/office/drawing/2014/main" id="{3C78D6A9-3ED2-4719-92ED-18DACEAE6D3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59E8FCB3-36F1-4A25-B59F-FB7839A951AB}"/>
              </a:ext>
            </a:extLst>
          </p:cNvPr>
          <p:cNvSpPr>
            <a:spLocks noGrp="1"/>
          </p:cNvSpPr>
          <p:nvPr>
            <p:ph type="sldNum" sz="quarter" idx="12"/>
          </p:nvPr>
        </p:nvSpPr>
        <p:spPr/>
        <p:txBody>
          <a:bodyPr/>
          <a:lstStyle>
            <a:lvl1pPr>
              <a:defRPr/>
            </a:lvl1pPr>
          </a:lstStyle>
          <a:p>
            <a:fld id="{AFD9C0F0-5358-4FEC-BE72-A367AE7E803A}" type="slidenum">
              <a:rPr lang="en-US" altLang="en-US"/>
              <a:pPr/>
              <a:t>‹#›</a:t>
            </a:fld>
            <a:endParaRPr lang="en-US" altLang="en-US"/>
          </a:p>
        </p:txBody>
      </p:sp>
    </p:spTree>
    <p:extLst>
      <p:ext uri="{BB962C8B-B14F-4D97-AF65-F5344CB8AC3E}">
        <p14:creationId xmlns:p14="http://schemas.microsoft.com/office/powerpoint/2010/main" val="27477796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D8C1FB4E-2FF4-4938-A236-55520AA142A8}"/>
              </a:ext>
            </a:extLst>
          </p:cNvPr>
          <p:cNvGrpSpPr>
            <a:grpSpLocks/>
          </p:cNvGrpSpPr>
          <p:nvPr/>
        </p:nvGrpSpPr>
        <p:grpSpPr bwMode="auto">
          <a:xfrm>
            <a:off x="3800475" y="1341835"/>
            <a:ext cx="5340350" cy="3792140"/>
            <a:chOff x="2394" y="1127"/>
            <a:chExt cx="3364" cy="3185"/>
          </a:xfrm>
        </p:grpSpPr>
        <p:sp>
          <p:nvSpPr>
            <p:cNvPr id="5" name="Rectangle 3">
              <a:extLst>
                <a:ext uri="{FF2B5EF4-FFF2-40B4-BE49-F238E27FC236}">
                  <a16:creationId xmlns:a16="http://schemas.microsoft.com/office/drawing/2014/main" id="{DD4693B7-93B7-47E6-AC58-43BEA97579ED}"/>
                </a:ext>
              </a:extLst>
            </p:cNvPr>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solidFill>
                  <a:srgbClr val="FFFFFF"/>
                </a:solidFill>
                <a:latin typeface="Times" charset="0"/>
              </a:endParaRPr>
            </a:p>
          </p:txBody>
        </p:sp>
        <p:sp>
          <p:nvSpPr>
            <p:cNvPr id="6" name="Oval 4">
              <a:extLst>
                <a:ext uri="{FF2B5EF4-FFF2-40B4-BE49-F238E27FC236}">
                  <a16:creationId xmlns:a16="http://schemas.microsoft.com/office/drawing/2014/main" id="{D7C4F5B5-9D14-4358-93E4-454D3D35A875}"/>
                </a:ext>
              </a:extLst>
            </p:cNvPr>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solidFill>
                  <a:srgbClr val="FFFFFF"/>
                </a:solidFill>
                <a:latin typeface="Times" charset="0"/>
              </a:endParaRPr>
            </a:p>
          </p:txBody>
        </p:sp>
        <p:sp>
          <p:nvSpPr>
            <p:cNvPr id="7" name="Rectangle 5">
              <a:extLst>
                <a:ext uri="{FF2B5EF4-FFF2-40B4-BE49-F238E27FC236}">
                  <a16:creationId xmlns:a16="http://schemas.microsoft.com/office/drawing/2014/main" id="{881B7AB2-D20C-4730-89B7-74219824C93D}"/>
                </a:ext>
              </a:extLst>
            </p:cNvPr>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solidFill>
                  <a:srgbClr val="FFFFFF"/>
                </a:solidFill>
                <a:latin typeface="Times" charset="0"/>
              </a:endParaRPr>
            </a:p>
          </p:txBody>
        </p:sp>
        <p:sp>
          <p:nvSpPr>
            <p:cNvPr id="8" name="Freeform 6">
              <a:extLst>
                <a:ext uri="{FF2B5EF4-FFF2-40B4-BE49-F238E27FC236}">
                  <a16:creationId xmlns:a16="http://schemas.microsoft.com/office/drawing/2014/main" id="{FD6FFD1A-10CA-464F-B664-578E2D9A84CF}"/>
                </a:ext>
              </a:extLst>
            </p:cNvPr>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Times" charset="0"/>
              </a:endParaRPr>
            </a:p>
          </p:txBody>
        </p:sp>
        <p:sp>
          <p:nvSpPr>
            <p:cNvPr id="9" name="Rectangle 7">
              <a:extLst>
                <a:ext uri="{FF2B5EF4-FFF2-40B4-BE49-F238E27FC236}">
                  <a16:creationId xmlns:a16="http://schemas.microsoft.com/office/drawing/2014/main" id="{89AD452C-557F-4292-832D-BAB33B848126}"/>
                </a:ext>
              </a:extLst>
            </p:cNvPr>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solidFill>
                  <a:srgbClr val="FFFFFF"/>
                </a:solidFill>
                <a:latin typeface="Times" charset="0"/>
              </a:endParaRPr>
            </a:p>
          </p:txBody>
        </p:sp>
        <p:sp>
          <p:nvSpPr>
            <p:cNvPr id="10" name="Rectangle 8">
              <a:extLst>
                <a:ext uri="{FF2B5EF4-FFF2-40B4-BE49-F238E27FC236}">
                  <a16:creationId xmlns:a16="http://schemas.microsoft.com/office/drawing/2014/main" id="{64FE9F3B-D123-4FAA-A8E5-3154F21AB3B5}"/>
                </a:ext>
              </a:extLst>
            </p:cNvPr>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solidFill>
                  <a:srgbClr val="FFFFFF"/>
                </a:solidFill>
                <a:latin typeface="Times" charset="0"/>
              </a:endParaRPr>
            </a:p>
          </p:txBody>
        </p:sp>
        <p:sp>
          <p:nvSpPr>
            <p:cNvPr id="11" name="Rectangle 9">
              <a:extLst>
                <a:ext uri="{FF2B5EF4-FFF2-40B4-BE49-F238E27FC236}">
                  <a16:creationId xmlns:a16="http://schemas.microsoft.com/office/drawing/2014/main" id="{E640FF24-336E-4E9B-8DDE-4937B24CAB4B}"/>
                </a:ext>
              </a:extLst>
            </p:cNvPr>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solidFill>
                  <a:srgbClr val="FFFFFF"/>
                </a:solidFill>
                <a:latin typeface="Times" charset="0"/>
              </a:endParaRPr>
            </a:p>
          </p:txBody>
        </p:sp>
        <p:sp>
          <p:nvSpPr>
            <p:cNvPr id="12" name="Rectangle 10">
              <a:extLst>
                <a:ext uri="{FF2B5EF4-FFF2-40B4-BE49-F238E27FC236}">
                  <a16:creationId xmlns:a16="http://schemas.microsoft.com/office/drawing/2014/main" id="{8A658AF1-871B-4C34-8751-6FB9A08B532F}"/>
                </a:ext>
              </a:extLst>
            </p:cNvPr>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solidFill>
                  <a:srgbClr val="FFFFFF"/>
                </a:solidFill>
                <a:latin typeface="Times" charset="0"/>
              </a:endParaRPr>
            </a:p>
          </p:txBody>
        </p:sp>
        <p:sp>
          <p:nvSpPr>
            <p:cNvPr id="13" name="Rectangle 11">
              <a:extLst>
                <a:ext uri="{FF2B5EF4-FFF2-40B4-BE49-F238E27FC236}">
                  <a16:creationId xmlns:a16="http://schemas.microsoft.com/office/drawing/2014/main" id="{E8A0AFD7-2232-411E-BE0A-B4D32BA398AA}"/>
                </a:ext>
              </a:extLst>
            </p:cNvPr>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solidFill>
                  <a:srgbClr val="FFFFFF"/>
                </a:solidFill>
                <a:latin typeface="Times" charset="0"/>
              </a:endParaRPr>
            </a:p>
          </p:txBody>
        </p:sp>
        <p:sp>
          <p:nvSpPr>
            <p:cNvPr id="14" name="Freeform 12">
              <a:extLst>
                <a:ext uri="{FF2B5EF4-FFF2-40B4-BE49-F238E27FC236}">
                  <a16:creationId xmlns:a16="http://schemas.microsoft.com/office/drawing/2014/main" id="{8E70CC39-E881-4D2E-B497-DEA6120B4C13}"/>
                </a:ext>
              </a:extLst>
            </p:cNvPr>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Times" charset="0"/>
              </a:endParaRPr>
            </a:p>
          </p:txBody>
        </p:sp>
        <p:sp>
          <p:nvSpPr>
            <p:cNvPr id="15" name="Freeform 13">
              <a:extLst>
                <a:ext uri="{FF2B5EF4-FFF2-40B4-BE49-F238E27FC236}">
                  <a16:creationId xmlns:a16="http://schemas.microsoft.com/office/drawing/2014/main" id="{84C541AE-9942-47E1-9C95-D89C8E977E51}"/>
                </a:ext>
              </a:extLst>
            </p:cNvPr>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Times" charset="0"/>
              </a:endParaRPr>
            </a:p>
          </p:txBody>
        </p:sp>
        <p:sp>
          <p:nvSpPr>
            <p:cNvPr id="16" name="Freeform 14">
              <a:extLst>
                <a:ext uri="{FF2B5EF4-FFF2-40B4-BE49-F238E27FC236}">
                  <a16:creationId xmlns:a16="http://schemas.microsoft.com/office/drawing/2014/main" id="{15306920-DE55-4906-93DB-12959AE4E512}"/>
                </a:ext>
              </a:extLst>
            </p:cNvPr>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Times" charset="0"/>
              </a:endParaRPr>
            </a:p>
          </p:txBody>
        </p:sp>
        <p:sp>
          <p:nvSpPr>
            <p:cNvPr id="17" name="Freeform 15">
              <a:extLst>
                <a:ext uri="{FF2B5EF4-FFF2-40B4-BE49-F238E27FC236}">
                  <a16:creationId xmlns:a16="http://schemas.microsoft.com/office/drawing/2014/main" id="{E7DBD61D-2830-4C82-95D9-0A2CB6BE8ED1}"/>
                </a:ext>
              </a:extLst>
            </p:cNvPr>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Times" charset="0"/>
              </a:endParaRPr>
            </a:p>
          </p:txBody>
        </p:sp>
        <p:sp>
          <p:nvSpPr>
            <p:cNvPr id="18" name="Freeform 16">
              <a:extLst>
                <a:ext uri="{FF2B5EF4-FFF2-40B4-BE49-F238E27FC236}">
                  <a16:creationId xmlns:a16="http://schemas.microsoft.com/office/drawing/2014/main" id="{448CC854-822E-4E5A-84F9-34EA8DB6939F}"/>
                </a:ext>
              </a:extLst>
            </p:cNvPr>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Times" charset="0"/>
              </a:endParaRPr>
            </a:p>
          </p:txBody>
        </p:sp>
        <p:sp>
          <p:nvSpPr>
            <p:cNvPr id="19" name="Freeform 17">
              <a:extLst>
                <a:ext uri="{FF2B5EF4-FFF2-40B4-BE49-F238E27FC236}">
                  <a16:creationId xmlns:a16="http://schemas.microsoft.com/office/drawing/2014/main" id="{107E00DD-43F1-402F-9771-243A92816491}"/>
                </a:ext>
              </a:extLst>
            </p:cNvPr>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Times" charset="0"/>
              </a:endParaRPr>
            </a:p>
          </p:txBody>
        </p:sp>
        <p:sp>
          <p:nvSpPr>
            <p:cNvPr id="20" name="Freeform 18">
              <a:extLst>
                <a:ext uri="{FF2B5EF4-FFF2-40B4-BE49-F238E27FC236}">
                  <a16:creationId xmlns:a16="http://schemas.microsoft.com/office/drawing/2014/main" id="{71570E21-E552-4AFE-B00A-CF14955D19FC}"/>
                </a:ext>
              </a:extLst>
            </p:cNvPr>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Times" charset="0"/>
              </a:endParaRPr>
            </a:p>
          </p:txBody>
        </p:sp>
        <p:sp>
          <p:nvSpPr>
            <p:cNvPr id="21" name="Freeform 19">
              <a:extLst>
                <a:ext uri="{FF2B5EF4-FFF2-40B4-BE49-F238E27FC236}">
                  <a16:creationId xmlns:a16="http://schemas.microsoft.com/office/drawing/2014/main" id="{4574017B-AEA8-4331-8218-BC11EA576170}"/>
                </a:ext>
              </a:extLst>
            </p:cNvPr>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Times" charset="0"/>
              </a:endParaRPr>
            </a:p>
          </p:txBody>
        </p:sp>
        <p:sp>
          <p:nvSpPr>
            <p:cNvPr id="22" name="Freeform 20">
              <a:extLst>
                <a:ext uri="{FF2B5EF4-FFF2-40B4-BE49-F238E27FC236}">
                  <a16:creationId xmlns:a16="http://schemas.microsoft.com/office/drawing/2014/main" id="{9922B2A3-98BF-46AA-857A-99F5D628A9D5}"/>
                </a:ext>
              </a:extLst>
            </p:cNvPr>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Times" charset="0"/>
              </a:endParaRPr>
            </a:p>
          </p:txBody>
        </p:sp>
        <p:sp>
          <p:nvSpPr>
            <p:cNvPr id="23" name="Freeform 21">
              <a:extLst>
                <a:ext uri="{FF2B5EF4-FFF2-40B4-BE49-F238E27FC236}">
                  <a16:creationId xmlns:a16="http://schemas.microsoft.com/office/drawing/2014/main" id="{9F81D212-BA6F-44C8-87D3-0DAD387CD5BD}"/>
                </a:ext>
              </a:extLst>
            </p:cNvPr>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Times" charset="0"/>
              </a:endParaRPr>
            </a:p>
          </p:txBody>
        </p:sp>
        <p:sp>
          <p:nvSpPr>
            <p:cNvPr id="24" name="Freeform 22">
              <a:extLst>
                <a:ext uri="{FF2B5EF4-FFF2-40B4-BE49-F238E27FC236}">
                  <a16:creationId xmlns:a16="http://schemas.microsoft.com/office/drawing/2014/main" id="{599659A6-E1A3-4F6F-A861-A1B04838D565}"/>
                </a:ext>
              </a:extLst>
            </p:cNvPr>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Times" charset="0"/>
              </a:endParaRPr>
            </a:p>
          </p:txBody>
        </p:sp>
        <p:sp>
          <p:nvSpPr>
            <p:cNvPr id="25" name="Freeform 23">
              <a:extLst>
                <a:ext uri="{FF2B5EF4-FFF2-40B4-BE49-F238E27FC236}">
                  <a16:creationId xmlns:a16="http://schemas.microsoft.com/office/drawing/2014/main" id="{4117A4F0-ADB3-423E-A1A9-ECEFF8F19709}"/>
                </a:ext>
              </a:extLst>
            </p:cNvPr>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Times" charset="0"/>
              </a:endParaRPr>
            </a:p>
          </p:txBody>
        </p:sp>
        <p:sp>
          <p:nvSpPr>
            <p:cNvPr id="26" name="Freeform 24">
              <a:extLst>
                <a:ext uri="{FF2B5EF4-FFF2-40B4-BE49-F238E27FC236}">
                  <a16:creationId xmlns:a16="http://schemas.microsoft.com/office/drawing/2014/main" id="{164ECA2A-C687-403E-AA27-CFF2B2DBC72D}"/>
                </a:ext>
              </a:extLst>
            </p:cNvPr>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Times" charset="0"/>
              </a:endParaRPr>
            </a:p>
          </p:txBody>
        </p:sp>
        <p:sp>
          <p:nvSpPr>
            <p:cNvPr id="27" name="Freeform 25">
              <a:extLst>
                <a:ext uri="{FF2B5EF4-FFF2-40B4-BE49-F238E27FC236}">
                  <a16:creationId xmlns:a16="http://schemas.microsoft.com/office/drawing/2014/main" id="{0B53D631-0EB9-4915-AAE5-82D59A1A4815}"/>
                </a:ext>
              </a:extLst>
            </p:cNvPr>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Times" charset="0"/>
              </a:endParaRPr>
            </a:p>
          </p:txBody>
        </p:sp>
        <p:sp>
          <p:nvSpPr>
            <p:cNvPr id="28" name="Freeform 26">
              <a:extLst>
                <a:ext uri="{FF2B5EF4-FFF2-40B4-BE49-F238E27FC236}">
                  <a16:creationId xmlns:a16="http://schemas.microsoft.com/office/drawing/2014/main" id="{7077E397-ACCC-41A3-BC5A-FF52F1C4DD56}"/>
                </a:ext>
              </a:extLst>
            </p:cNvPr>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Times" charset="0"/>
              </a:endParaRPr>
            </a:p>
          </p:txBody>
        </p:sp>
        <p:sp>
          <p:nvSpPr>
            <p:cNvPr id="29" name="Oval 27">
              <a:extLst>
                <a:ext uri="{FF2B5EF4-FFF2-40B4-BE49-F238E27FC236}">
                  <a16:creationId xmlns:a16="http://schemas.microsoft.com/office/drawing/2014/main" id="{5E3EDDBB-EF4F-4A76-95A6-53A23FA5B7C8}"/>
                </a:ext>
              </a:extLst>
            </p:cNvPr>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solidFill>
                  <a:srgbClr val="FFFFFF"/>
                </a:solidFill>
                <a:latin typeface="Times" charset="0"/>
              </a:endParaRPr>
            </a:p>
          </p:txBody>
        </p:sp>
        <p:sp>
          <p:nvSpPr>
            <p:cNvPr id="30" name="Oval 28">
              <a:extLst>
                <a:ext uri="{FF2B5EF4-FFF2-40B4-BE49-F238E27FC236}">
                  <a16:creationId xmlns:a16="http://schemas.microsoft.com/office/drawing/2014/main" id="{5F011584-9AC3-4808-969F-61960804AB6F}"/>
                </a:ext>
              </a:extLst>
            </p:cNvPr>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solidFill>
                  <a:srgbClr val="FFFFFF"/>
                </a:solidFill>
                <a:latin typeface="Times" charset="0"/>
              </a:endParaRPr>
            </a:p>
          </p:txBody>
        </p:sp>
        <p:sp>
          <p:nvSpPr>
            <p:cNvPr id="31" name="Oval 29">
              <a:extLst>
                <a:ext uri="{FF2B5EF4-FFF2-40B4-BE49-F238E27FC236}">
                  <a16:creationId xmlns:a16="http://schemas.microsoft.com/office/drawing/2014/main" id="{59B4A1EF-135A-4FB4-9EA4-8D468C085170}"/>
                </a:ext>
              </a:extLst>
            </p:cNvPr>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solidFill>
                  <a:srgbClr val="FFFFFF"/>
                </a:solidFill>
                <a:latin typeface="Times" charset="0"/>
              </a:endParaRPr>
            </a:p>
          </p:txBody>
        </p:sp>
        <p:sp>
          <p:nvSpPr>
            <p:cNvPr id="32" name="Freeform 30">
              <a:extLst>
                <a:ext uri="{FF2B5EF4-FFF2-40B4-BE49-F238E27FC236}">
                  <a16:creationId xmlns:a16="http://schemas.microsoft.com/office/drawing/2014/main" id="{4148B9B0-7AB8-4543-B98C-7EFAE30DB993}"/>
                </a:ext>
              </a:extLst>
            </p:cNvPr>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Times" charset="0"/>
              </a:endParaRPr>
            </a:p>
          </p:txBody>
        </p:sp>
        <p:sp>
          <p:nvSpPr>
            <p:cNvPr id="33" name="Freeform 31">
              <a:extLst>
                <a:ext uri="{FF2B5EF4-FFF2-40B4-BE49-F238E27FC236}">
                  <a16:creationId xmlns:a16="http://schemas.microsoft.com/office/drawing/2014/main" id="{00D147E6-B23B-4CA0-94BD-8212018B45AD}"/>
                </a:ext>
              </a:extLst>
            </p:cNvPr>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Times" charset="0"/>
              </a:endParaRPr>
            </a:p>
          </p:txBody>
        </p:sp>
        <p:sp>
          <p:nvSpPr>
            <p:cNvPr id="34" name="Rectangle 32">
              <a:extLst>
                <a:ext uri="{FF2B5EF4-FFF2-40B4-BE49-F238E27FC236}">
                  <a16:creationId xmlns:a16="http://schemas.microsoft.com/office/drawing/2014/main" id="{7059ECA4-25A0-48B0-AA46-83FE41B92107}"/>
                </a:ext>
              </a:extLst>
            </p:cNvPr>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solidFill>
                  <a:srgbClr val="FFFFFF"/>
                </a:solidFill>
                <a:latin typeface="Times" charset="0"/>
              </a:endParaRPr>
            </a:p>
          </p:txBody>
        </p:sp>
        <p:sp>
          <p:nvSpPr>
            <p:cNvPr id="35" name="Rectangle 33">
              <a:extLst>
                <a:ext uri="{FF2B5EF4-FFF2-40B4-BE49-F238E27FC236}">
                  <a16:creationId xmlns:a16="http://schemas.microsoft.com/office/drawing/2014/main" id="{9F7BDC96-6D43-45F9-9C06-D93921E2E288}"/>
                </a:ext>
              </a:extLst>
            </p:cNvPr>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solidFill>
                  <a:srgbClr val="FFFFFF"/>
                </a:solidFill>
                <a:latin typeface="Times" charset="0"/>
              </a:endParaRPr>
            </a:p>
          </p:txBody>
        </p:sp>
        <p:sp>
          <p:nvSpPr>
            <p:cNvPr id="36" name="AutoShape 34">
              <a:extLst>
                <a:ext uri="{FF2B5EF4-FFF2-40B4-BE49-F238E27FC236}">
                  <a16:creationId xmlns:a16="http://schemas.microsoft.com/office/drawing/2014/main" id="{B0741B70-6379-4895-AD23-71F09718F2F2}"/>
                </a:ext>
              </a:extLst>
            </p:cNvPr>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solidFill>
                  <a:srgbClr val="FFFFFF"/>
                </a:solidFill>
                <a:latin typeface="Times" charset="0"/>
              </a:endParaRPr>
            </a:p>
          </p:txBody>
        </p:sp>
        <p:sp>
          <p:nvSpPr>
            <p:cNvPr id="37" name="Freeform 35">
              <a:extLst>
                <a:ext uri="{FF2B5EF4-FFF2-40B4-BE49-F238E27FC236}">
                  <a16:creationId xmlns:a16="http://schemas.microsoft.com/office/drawing/2014/main" id="{D99D5CCA-879A-4D6B-9907-4525ADA29F05}"/>
                </a:ext>
              </a:extLst>
            </p:cNvPr>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Times" charset="0"/>
              </a:endParaRPr>
            </a:p>
          </p:txBody>
        </p:sp>
        <p:sp>
          <p:nvSpPr>
            <p:cNvPr id="38" name="Freeform 36">
              <a:extLst>
                <a:ext uri="{FF2B5EF4-FFF2-40B4-BE49-F238E27FC236}">
                  <a16:creationId xmlns:a16="http://schemas.microsoft.com/office/drawing/2014/main" id="{40F958EC-A228-4CBB-B68A-E25E0513C544}"/>
                </a:ext>
              </a:extLst>
            </p:cNvPr>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Times" charset="0"/>
              </a:endParaRPr>
            </a:p>
          </p:txBody>
        </p:sp>
      </p:grpSp>
      <p:sp>
        <p:nvSpPr>
          <p:cNvPr id="4135" name="Rectangle 39"/>
          <p:cNvSpPr>
            <a:spLocks noGrp="1" noChangeArrowheads="1"/>
          </p:cNvSpPr>
          <p:nvPr>
            <p:ph type="subTitle" idx="1"/>
          </p:nvPr>
        </p:nvSpPr>
        <p:spPr>
          <a:xfrm>
            <a:off x="1371600" y="2914650"/>
            <a:ext cx="6400800" cy="1314450"/>
          </a:xfrm>
        </p:spPr>
        <p:txBody>
          <a:bodyPr/>
          <a:lstStyle>
            <a:lvl1pPr marL="0" indent="0" algn="ctr">
              <a:buFont typeface="Wingdings" charset="0"/>
              <a:buNone/>
              <a:defRPr/>
            </a:lvl1pPr>
          </a:lstStyle>
          <a:p>
            <a:pPr lvl="0"/>
            <a:r>
              <a:rPr lang="en-US" noProof="0"/>
              <a:t>Click to edit Master subtitle style</a:t>
            </a:r>
          </a:p>
        </p:txBody>
      </p:sp>
      <p:sp>
        <p:nvSpPr>
          <p:cNvPr id="4136" name="Rectangle 40"/>
          <p:cNvSpPr>
            <a:spLocks noGrp="1" noChangeArrowheads="1"/>
          </p:cNvSpPr>
          <p:nvPr>
            <p:ph type="ctrTitle"/>
          </p:nvPr>
        </p:nvSpPr>
        <p:spPr>
          <a:xfrm>
            <a:off x="685800" y="1326357"/>
            <a:ext cx="7772400" cy="1302544"/>
          </a:xfrm>
        </p:spPr>
        <p:txBody>
          <a:bodyPr anchor="b" anchorCtr="1"/>
          <a:lstStyle>
            <a:lvl1pPr>
              <a:defRPr sz="4050"/>
            </a:lvl1pPr>
          </a:lstStyle>
          <a:p>
            <a:pPr lvl="0"/>
            <a:r>
              <a:rPr lang="en-US" noProof="0"/>
              <a:t>Click to edit Master title style</a:t>
            </a:r>
          </a:p>
        </p:txBody>
      </p:sp>
      <p:sp>
        <p:nvSpPr>
          <p:cNvPr id="39" name="Rectangle 37">
            <a:extLst>
              <a:ext uri="{FF2B5EF4-FFF2-40B4-BE49-F238E27FC236}">
                <a16:creationId xmlns:a16="http://schemas.microsoft.com/office/drawing/2014/main" id="{73231C6D-4853-4D72-9C1C-7996075CDB7A}"/>
              </a:ext>
            </a:extLst>
          </p:cNvPr>
          <p:cNvSpPr>
            <a:spLocks noGrp="1" noChangeArrowheads="1"/>
          </p:cNvSpPr>
          <p:nvPr>
            <p:ph type="dt" sz="half" idx="10"/>
          </p:nvPr>
        </p:nvSpPr>
        <p:spPr/>
        <p:txBody>
          <a:bodyPr/>
          <a:lstStyle>
            <a:lvl1pPr>
              <a:defRPr/>
            </a:lvl1pPr>
          </a:lstStyle>
          <a:p>
            <a:pPr>
              <a:defRPr/>
            </a:pPr>
            <a:endParaRPr lang="en-US"/>
          </a:p>
        </p:txBody>
      </p:sp>
      <p:sp>
        <p:nvSpPr>
          <p:cNvPr id="40" name="Rectangle 38">
            <a:extLst>
              <a:ext uri="{FF2B5EF4-FFF2-40B4-BE49-F238E27FC236}">
                <a16:creationId xmlns:a16="http://schemas.microsoft.com/office/drawing/2014/main" id="{81E694A4-D857-4962-847A-69412FEC5181}"/>
              </a:ext>
            </a:extLst>
          </p:cNvPr>
          <p:cNvSpPr>
            <a:spLocks noGrp="1" noChangeArrowheads="1"/>
          </p:cNvSpPr>
          <p:nvPr>
            <p:ph type="ftr" sz="quarter" idx="11"/>
          </p:nvPr>
        </p:nvSpPr>
        <p:spPr/>
        <p:txBody>
          <a:bodyPr/>
          <a:lstStyle>
            <a:lvl1pPr>
              <a:defRPr/>
            </a:lvl1pPr>
          </a:lstStyle>
          <a:p>
            <a:pPr>
              <a:defRPr/>
            </a:pPr>
            <a:endParaRPr lang="en-US"/>
          </a:p>
        </p:txBody>
      </p:sp>
      <p:sp>
        <p:nvSpPr>
          <p:cNvPr id="41" name="Rectangle 41">
            <a:extLst>
              <a:ext uri="{FF2B5EF4-FFF2-40B4-BE49-F238E27FC236}">
                <a16:creationId xmlns:a16="http://schemas.microsoft.com/office/drawing/2014/main" id="{FB8F7570-0832-4D35-9371-71BDD5241AD6}"/>
              </a:ext>
            </a:extLst>
          </p:cNvPr>
          <p:cNvSpPr>
            <a:spLocks noGrp="1" noChangeArrowheads="1"/>
          </p:cNvSpPr>
          <p:nvPr>
            <p:ph type="sldNum" sz="quarter" idx="12"/>
          </p:nvPr>
        </p:nvSpPr>
        <p:spPr/>
        <p:txBody>
          <a:bodyPr/>
          <a:lstStyle>
            <a:lvl1pPr>
              <a:defRPr/>
            </a:lvl1pPr>
          </a:lstStyle>
          <a:p>
            <a:fld id="{A31DEA4F-FC00-4AD2-ADF7-357A8FB05884}" type="slidenum">
              <a:rPr lang="en-US" altLang="en-US"/>
              <a:pPr/>
              <a:t>‹#›</a:t>
            </a:fld>
            <a:endParaRPr lang="en-US" altLang="en-US"/>
          </a:p>
        </p:txBody>
      </p:sp>
    </p:spTree>
    <p:extLst>
      <p:ext uri="{BB962C8B-B14F-4D97-AF65-F5344CB8AC3E}">
        <p14:creationId xmlns:p14="http://schemas.microsoft.com/office/powerpoint/2010/main" val="992038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0" name="Google Shape;100;p9"/>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01" name="Google Shape;101;p9"/>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02" name="Google Shape;102;p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a:extLst>
              <a:ext uri="{FF2B5EF4-FFF2-40B4-BE49-F238E27FC236}">
                <a16:creationId xmlns:a16="http://schemas.microsoft.com/office/drawing/2014/main" id="{9C36CDFE-C52C-4BBD-9F22-4A5390FF1E4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0">
            <a:extLst>
              <a:ext uri="{FF2B5EF4-FFF2-40B4-BE49-F238E27FC236}">
                <a16:creationId xmlns:a16="http://schemas.microsoft.com/office/drawing/2014/main" id="{6E06538E-BA90-46EB-BD22-151007F767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BF8DC676-9042-4693-83E9-8DF9901B0D63}"/>
              </a:ext>
            </a:extLst>
          </p:cNvPr>
          <p:cNvSpPr>
            <a:spLocks noGrp="1" noChangeArrowheads="1"/>
          </p:cNvSpPr>
          <p:nvPr>
            <p:ph type="sldNum" sz="quarter" idx="12"/>
          </p:nvPr>
        </p:nvSpPr>
        <p:spPr>
          <a:ln/>
        </p:spPr>
        <p:txBody>
          <a:bodyPr/>
          <a:lstStyle>
            <a:lvl1pPr>
              <a:defRPr/>
            </a:lvl1pPr>
          </a:lstStyle>
          <a:p>
            <a:fld id="{5B9F1D6C-44FD-4922-80B5-5740EDC7F1BB}" type="slidenum">
              <a:rPr lang="en-US" altLang="en-US"/>
              <a:pPr/>
              <a:t>‹#›</a:t>
            </a:fld>
            <a:endParaRPr lang="en-US" altLang="en-US"/>
          </a:p>
        </p:txBody>
      </p:sp>
    </p:spTree>
    <p:extLst>
      <p:ext uri="{BB962C8B-B14F-4D97-AF65-F5344CB8AC3E}">
        <p14:creationId xmlns:p14="http://schemas.microsoft.com/office/powerpoint/2010/main" val="15029466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39">
            <a:extLst>
              <a:ext uri="{FF2B5EF4-FFF2-40B4-BE49-F238E27FC236}">
                <a16:creationId xmlns:a16="http://schemas.microsoft.com/office/drawing/2014/main" id="{CA1B4042-8160-41BA-88BB-7C382D3718D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0">
            <a:extLst>
              <a:ext uri="{FF2B5EF4-FFF2-40B4-BE49-F238E27FC236}">
                <a16:creationId xmlns:a16="http://schemas.microsoft.com/office/drawing/2014/main" id="{BE5D5781-490D-40A7-B80F-FE975FDBADB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C9ACDDF1-486D-4763-AEEE-F3E3F524449F}"/>
              </a:ext>
            </a:extLst>
          </p:cNvPr>
          <p:cNvSpPr>
            <a:spLocks noGrp="1" noChangeArrowheads="1"/>
          </p:cNvSpPr>
          <p:nvPr>
            <p:ph type="sldNum" sz="quarter" idx="12"/>
          </p:nvPr>
        </p:nvSpPr>
        <p:spPr>
          <a:ln/>
        </p:spPr>
        <p:txBody>
          <a:bodyPr/>
          <a:lstStyle>
            <a:lvl1pPr>
              <a:defRPr/>
            </a:lvl1pPr>
          </a:lstStyle>
          <a:p>
            <a:fld id="{0837E173-D867-4E00-880A-026B44C021AE}" type="slidenum">
              <a:rPr lang="en-US" altLang="en-US"/>
              <a:pPr/>
              <a:t>‹#›</a:t>
            </a:fld>
            <a:endParaRPr lang="en-US" altLang="en-US"/>
          </a:p>
        </p:txBody>
      </p:sp>
    </p:spTree>
    <p:extLst>
      <p:ext uri="{BB962C8B-B14F-4D97-AF65-F5344CB8AC3E}">
        <p14:creationId xmlns:p14="http://schemas.microsoft.com/office/powerpoint/2010/main" val="29695351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804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804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a:extLst>
              <a:ext uri="{FF2B5EF4-FFF2-40B4-BE49-F238E27FC236}">
                <a16:creationId xmlns:a16="http://schemas.microsoft.com/office/drawing/2014/main" id="{06BF7AC3-7F0D-4B9B-A72E-52BCC0C48B5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0">
            <a:extLst>
              <a:ext uri="{FF2B5EF4-FFF2-40B4-BE49-F238E27FC236}">
                <a16:creationId xmlns:a16="http://schemas.microsoft.com/office/drawing/2014/main" id="{17EAE74E-0B22-4A77-AC86-F96FB6D8A4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1">
            <a:extLst>
              <a:ext uri="{FF2B5EF4-FFF2-40B4-BE49-F238E27FC236}">
                <a16:creationId xmlns:a16="http://schemas.microsoft.com/office/drawing/2014/main" id="{2CD5E82D-A233-4171-B3D2-95EA2305391A}"/>
              </a:ext>
            </a:extLst>
          </p:cNvPr>
          <p:cNvSpPr>
            <a:spLocks noGrp="1" noChangeArrowheads="1"/>
          </p:cNvSpPr>
          <p:nvPr>
            <p:ph type="sldNum" sz="quarter" idx="12"/>
          </p:nvPr>
        </p:nvSpPr>
        <p:spPr>
          <a:ln/>
        </p:spPr>
        <p:txBody>
          <a:bodyPr/>
          <a:lstStyle>
            <a:lvl1pPr>
              <a:defRPr/>
            </a:lvl1pPr>
          </a:lstStyle>
          <a:p>
            <a:fld id="{4D8C25B7-2552-4954-B919-5DBD7FBE4161}" type="slidenum">
              <a:rPr lang="en-US" altLang="en-US"/>
              <a:pPr/>
              <a:t>‹#›</a:t>
            </a:fld>
            <a:endParaRPr lang="en-US" altLang="en-US"/>
          </a:p>
        </p:txBody>
      </p:sp>
    </p:spTree>
    <p:extLst>
      <p:ext uri="{BB962C8B-B14F-4D97-AF65-F5344CB8AC3E}">
        <p14:creationId xmlns:p14="http://schemas.microsoft.com/office/powerpoint/2010/main" val="935505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a:extLst>
              <a:ext uri="{FF2B5EF4-FFF2-40B4-BE49-F238E27FC236}">
                <a16:creationId xmlns:a16="http://schemas.microsoft.com/office/drawing/2014/main" id="{4852A363-B70B-46FA-B39A-98FF4222212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40">
            <a:extLst>
              <a:ext uri="{FF2B5EF4-FFF2-40B4-BE49-F238E27FC236}">
                <a16:creationId xmlns:a16="http://schemas.microsoft.com/office/drawing/2014/main" id="{8DA305C5-D282-42D5-BED8-78DA413127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41">
            <a:extLst>
              <a:ext uri="{FF2B5EF4-FFF2-40B4-BE49-F238E27FC236}">
                <a16:creationId xmlns:a16="http://schemas.microsoft.com/office/drawing/2014/main" id="{B5582155-84BB-476E-8BE9-8A9D3AEBA45D}"/>
              </a:ext>
            </a:extLst>
          </p:cNvPr>
          <p:cNvSpPr>
            <a:spLocks noGrp="1" noChangeArrowheads="1"/>
          </p:cNvSpPr>
          <p:nvPr>
            <p:ph type="sldNum" sz="quarter" idx="12"/>
          </p:nvPr>
        </p:nvSpPr>
        <p:spPr>
          <a:ln/>
        </p:spPr>
        <p:txBody>
          <a:bodyPr/>
          <a:lstStyle>
            <a:lvl1pPr>
              <a:defRPr/>
            </a:lvl1pPr>
          </a:lstStyle>
          <a:p>
            <a:fld id="{19FD49D6-8E16-4637-8292-DC6E159BE131}" type="slidenum">
              <a:rPr lang="en-US" altLang="en-US"/>
              <a:pPr/>
              <a:t>‹#›</a:t>
            </a:fld>
            <a:endParaRPr lang="en-US" altLang="en-US"/>
          </a:p>
        </p:txBody>
      </p:sp>
    </p:spTree>
    <p:extLst>
      <p:ext uri="{BB962C8B-B14F-4D97-AF65-F5344CB8AC3E}">
        <p14:creationId xmlns:p14="http://schemas.microsoft.com/office/powerpoint/2010/main" val="16518490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a:extLst>
              <a:ext uri="{FF2B5EF4-FFF2-40B4-BE49-F238E27FC236}">
                <a16:creationId xmlns:a16="http://schemas.microsoft.com/office/drawing/2014/main" id="{B1D7D4E1-13F2-4C7C-9B30-ED44FBF3BF7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0">
            <a:extLst>
              <a:ext uri="{FF2B5EF4-FFF2-40B4-BE49-F238E27FC236}">
                <a16:creationId xmlns:a16="http://schemas.microsoft.com/office/drawing/2014/main" id="{B8FD5196-95E7-4FBB-BE26-DBA85792A0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40B4D095-8A97-44E9-AD75-5483EA5F3072}"/>
              </a:ext>
            </a:extLst>
          </p:cNvPr>
          <p:cNvSpPr>
            <a:spLocks noGrp="1" noChangeArrowheads="1"/>
          </p:cNvSpPr>
          <p:nvPr>
            <p:ph type="sldNum" sz="quarter" idx="12"/>
          </p:nvPr>
        </p:nvSpPr>
        <p:spPr>
          <a:ln/>
        </p:spPr>
        <p:txBody>
          <a:bodyPr/>
          <a:lstStyle>
            <a:lvl1pPr>
              <a:defRPr/>
            </a:lvl1pPr>
          </a:lstStyle>
          <a:p>
            <a:fld id="{F6CE44CA-2DBE-4EA2-AEC0-34DE616604A6}" type="slidenum">
              <a:rPr lang="en-US" altLang="en-US"/>
              <a:pPr/>
              <a:t>‹#›</a:t>
            </a:fld>
            <a:endParaRPr lang="en-US" altLang="en-US"/>
          </a:p>
        </p:txBody>
      </p:sp>
    </p:spTree>
    <p:extLst>
      <p:ext uri="{BB962C8B-B14F-4D97-AF65-F5344CB8AC3E}">
        <p14:creationId xmlns:p14="http://schemas.microsoft.com/office/powerpoint/2010/main" val="21165409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a:extLst>
              <a:ext uri="{FF2B5EF4-FFF2-40B4-BE49-F238E27FC236}">
                <a16:creationId xmlns:a16="http://schemas.microsoft.com/office/drawing/2014/main" id="{626287CE-EA80-475C-86A2-E4D2C4806DF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40">
            <a:extLst>
              <a:ext uri="{FF2B5EF4-FFF2-40B4-BE49-F238E27FC236}">
                <a16:creationId xmlns:a16="http://schemas.microsoft.com/office/drawing/2014/main" id="{ADE279F4-B0A7-4F16-8A95-36344BE45F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41">
            <a:extLst>
              <a:ext uri="{FF2B5EF4-FFF2-40B4-BE49-F238E27FC236}">
                <a16:creationId xmlns:a16="http://schemas.microsoft.com/office/drawing/2014/main" id="{8788F36B-1B37-468E-BB06-7E8B235E5E9A}"/>
              </a:ext>
            </a:extLst>
          </p:cNvPr>
          <p:cNvSpPr>
            <a:spLocks noGrp="1" noChangeArrowheads="1"/>
          </p:cNvSpPr>
          <p:nvPr>
            <p:ph type="sldNum" sz="quarter" idx="12"/>
          </p:nvPr>
        </p:nvSpPr>
        <p:spPr>
          <a:ln/>
        </p:spPr>
        <p:txBody>
          <a:bodyPr/>
          <a:lstStyle>
            <a:lvl1pPr>
              <a:defRPr/>
            </a:lvl1pPr>
          </a:lstStyle>
          <a:p>
            <a:fld id="{1B52DF3D-D436-4516-A9A5-8D3E62CC4BAC}" type="slidenum">
              <a:rPr lang="en-US" altLang="en-US"/>
              <a:pPr/>
              <a:t>‹#›</a:t>
            </a:fld>
            <a:endParaRPr lang="en-US" altLang="en-US"/>
          </a:p>
        </p:txBody>
      </p:sp>
    </p:spTree>
    <p:extLst>
      <p:ext uri="{BB962C8B-B14F-4D97-AF65-F5344CB8AC3E}">
        <p14:creationId xmlns:p14="http://schemas.microsoft.com/office/powerpoint/2010/main" val="31399722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39">
            <a:extLst>
              <a:ext uri="{FF2B5EF4-FFF2-40B4-BE49-F238E27FC236}">
                <a16:creationId xmlns:a16="http://schemas.microsoft.com/office/drawing/2014/main" id="{D35A714A-3D9F-41FB-9A33-6F4C2454BB2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0">
            <a:extLst>
              <a:ext uri="{FF2B5EF4-FFF2-40B4-BE49-F238E27FC236}">
                <a16:creationId xmlns:a16="http://schemas.microsoft.com/office/drawing/2014/main" id="{327FBCA0-12A3-43FA-8F9E-71B2F65F62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1">
            <a:extLst>
              <a:ext uri="{FF2B5EF4-FFF2-40B4-BE49-F238E27FC236}">
                <a16:creationId xmlns:a16="http://schemas.microsoft.com/office/drawing/2014/main" id="{67F70D5B-B539-421B-BE39-9C3D4A08A0EF}"/>
              </a:ext>
            </a:extLst>
          </p:cNvPr>
          <p:cNvSpPr>
            <a:spLocks noGrp="1" noChangeArrowheads="1"/>
          </p:cNvSpPr>
          <p:nvPr>
            <p:ph type="sldNum" sz="quarter" idx="12"/>
          </p:nvPr>
        </p:nvSpPr>
        <p:spPr>
          <a:ln/>
        </p:spPr>
        <p:txBody>
          <a:bodyPr/>
          <a:lstStyle>
            <a:lvl1pPr>
              <a:defRPr/>
            </a:lvl1pPr>
          </a:lstStyle>
          <a:p>
            <a:fld id="{860674CD-1A54-470D-A1F0-63E2DA13A164}" type="slidenum">
              <a:rPr lang="en-US" altLang="en-US"/>
              <a:pPr/>
              <a:t>‹#›</a:t>
            </a:fld>
            <a:endParaRPr lang="en-US" altLang="en-US"/>
          </a:p>
        </p:txBody>
      </p:sp>
    </p:spTree>
    <p:extLst>
      <p:ext uri="{BB962C8B-B14F-4D97-AF65-F5344CB8AC3E}">
        <p14:creationId xmlns:p14="http://schemas.microsoft.com/office/powerpoint/2010/main" val="10620095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39">
            <a:extLst>
              <a:ext uri="{FF2B5EF4-FFF2-40B4-BE49-F238E27FC236}">
                <a16:creationId xmlns:a16="http://schemas.microsoft.com/office/drawing/2014/main" id="{D8693747-4CA5-4ED6-BB69-E831364E0B2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0">
            <a:extLst>
              <a:ext uri="{FF2B5EF4-FFF2-40B4-BE49-F238E27FC236}">
                <a16:creationId xmlns:a16="http://schemas.microsoft.com/office/drawing/2014/main" id="{A4F640D2-512D-4663-9060-7CAC700901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1">
            <a:extLst>
              <a:ext uri="{FF2B5EF4-FFF2-40B4-BE49-F238E27FC236}">
                <a16:creationId xmlns:a16="http://schemas.microsoft.com/office/drawing/2014/main" id="{CA7F0157-5AE8-4EBB-A42D-05C24A1809D6}"/>
              </a:ext>
            </a:extLst>
          </p:cNvPr>
          <p:cNvSpPr>
            <a:spLocks noGrp="1" noChangeArrowheads="1"/>
          </p:cNvSpPr>
          <p:nvPr>
            <p:ph type="sldNum" sz="quarter" idx="12"/>
          </p:nvPr>
        </p:nvSpPr>
        <p:spPr>
          <a:ln/>
        </p:spPr>
        <p:txBody>
          <a:bodyPr/>
          <a:lstStyle>
            <a:lvl1pPr>
              <a:defRPr/>
            </a:lvl1pPr>
          </a:lstStyle>
          <a:p>
            <a:fld id="{9D7B1A2F-3A12-4C1C-A8F1-0F964FEACAF3}" type="slidenum">
              <a:rPr lang="en-US" altLang="en-US"/>
              <a:pPr/>
              <a:t>‹#›</a:t>
            </a:fld>
            <a:endParaRPr lang="en-US" altLang="en-US"/>
          </a:p>
        </p:txBody>
      </p:sp>
    </p:spTree>
    <p:extLst>
      <p:ext uri="{BB962C8B-B14F-4D97-AF65-F5344CB8AC3E}">
        <p14:creationId xmlns:p14="http://schemas.microsoft.com/office/powerpoint/2010/main" val="16128636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a:extLst>
              <a:ext uri="{FF2B5EF4-FFF2-40B4-BE49-F238E27FC236}">
                <a16:creationId xmlns:a16="http://schemas.microsoft.com/office/drawing/2014/main" id="{3F5F706B-92E5-4967-BDC7-CA64F6ABD75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0">
            <a:extLst>
              <a:ext uri="{FF2B5EF4-FFF2-40B4-BE49-F238E27FC236}">
                <a16:creationId xmlns:a16="http://schemas.microsoft.com/office/drawing/2014/main" id="{319F19D5-7A4C-481D-B36A-96781E9AEA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4B51ABBF-9244-45CA-B543-D3F7FB6381D9}"/>
              </a:ext>
            </a:extLst>
          </p:cNvPr>
          <p:cNvSpPr>
            <a:spLocks noGrp="1" noChangeArrowheads="1"/>
          </p:cNvSpPr>
          <p:nvPr>
            <p:ph type="sldNum" sz="quarter" idx="12"/>
          </p:nvPr>
        </p:nvSpPr>
        <p:spPr>
          <a:ln/>
        </p:spPr>
        <p:txBody>
          <a:bodyPr/>
          <a:lstStyle>
            <a:lvl1pPr>
              <a:defRPr/>
            </a:lvl1pPr>
          </a:lstStyle>
          <a:p>
            <a:fld id="{D7FC5E0C-66FE-4963-86EF-FF5FF54271F1}" type="slidenum">
              <a:rPr lang="en-US" altLang="en-US"/>
              <a:pPr/>
              <a:t>‹#›</a:t>
            </a:fld>
            <a:endParaRPr lang="en-US" altLang="en-US"/>
          </a:p>
        </p:txBody>
      </p:sp>
    </p:spTree>
    <p:extLst>
      <p:ext uri="{BB962C8B-B14F-4D97-AF65-F5344CB8AC3E}">
        <p14:creationId xmlns:p14="http://schemas.microsoft.com/office/powerpoint/2010/main" val="30902657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8360"/>
            <a:ext cx="2057400" cy="438983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8360"/>
            <a:ext cx="6019800" cy="43898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a:extLst>
              <a:ext uri="{FF2B5EF4-FFF2-40B4-BE49-F238E27FC236}">
                <a16:creationId xmlns:a16="http://schemas.microsoft.com/office/drawing/2014/main" id="{0C592AD1-5C53-43A4-848F-B2B25FD422B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0">
            <a:extLst>
              <a:ext uri="{FF2B5EF4-FFF2-40B4-BE49-F238E27FC236}">
                <a16:creationId xmlns:a16="http://schemas.microsoft.com/office/drawing/2014/main" id="{CA3E6470-BA97-4DA0-BD06-AD78F4AD8FE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EB6CEDFB-DD15-47E8-A8CE-37A59291E584}"/>
              </a:ext>
            </a:extLst>
          </p:cNvPr>
          <p:cNvSpPr>
            <a:spLocks noGrp="1" noChangeArrowheads="1"/>
          </p:cNvSpPr>
          <p:nvPr>
            <p:ph type="sldNum" sz="quarter" idx="12"/>
          </p:nvPr>
        </p:nvSpPr>
        <p:spPr>
          <a:ln/>
        </p:spPr>
        <p:txBody>
          <a:bodyPr/>
          <a:lstStyle>
            <a:lvl1pPr>
              <a:defRPr/>
            </a:lvl1pPr>
          </a:lstStyle>
          <a:p>
            <a:fld id="{7AD6B453-3282-46B9-B3D1-FAC8997A4931}" type="slidenum">
              <a:rPr lang="en-US" altLang="en-US"/>
              <a:pPr/>
              <a:t>‹#›</a:t>
            </a:fld>
            <a:endParaRPr lang="en-US" altLang="en-US"/>
          </a:p>
        </p:txBody>
      </p:sp>
    </p:spTree>
    <p:extLst>
      <p:ext uri="{BB962C8B-B14F-4D97-AF65-F5344CB8AC3E}">
        <p14:creationId xmlns:p14="http://schemas.microsoft.com/office/powerpoint/2010/main" val="4222576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0"/>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noAutofit/>
          </a:bodyPr>
          <a:lstStyle>
            <a:lvl1pPr marL="457200" lvl="0" indent="-228600">
              <a:lnSpc>
                <a:spcPct val="100000"/>
              </a:lnSpc>
              <a:spcBef>
                <a:spcPts val="0"/>
              </a:spcBef>
              <a:spcAft>
                <a:spcPts val="0"/>
              </a:spcAft>
              <a:buSzPts val="1300"/>
              <a:buNone/>
              <a:defRPr/>
            </a:lvl1pPr>
          </a:lstStyle>
          <a:p>
            <a:endParaRPr/>
          </a:p>
        </p:txBody>
      </p:sp>
      <p:sp>
        <p:nvSpPr>
          <p:cNvPr id="108" name="Google Shape;108;p1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CAD62231-8770-4360-82A2-0885B4D3DC5F}"/>
              </a:ext>
            </a:extLst>
          </p:cNvPr>
          <p:cNvGrpSpPr>
            <a:grpSpLocks/>
          </p:cNvGrpSpPr>
          <p:nvPr/>
        </p:nvGrpSpPr>
        <p:grpSpPr bwMode="auto">
          <a:xfrm>
            <a:off x="381001" y="342900"/>
            <a:ext cx="8397875" cy="4171950"/>
            <a:chOff x="240" y="288"/>
            <a:chExt cx="5290" cy="3504"/>
          </a:xfrm>
        </p:grpSpPr>
        <p:sp>
          <p:nvSpPr>
            <p:cNvPr id="5" name="Rectangle 3">
              <a:extLst>
                <a:ext uri="{FF2B5EF4-FFF2-40B4-BE49-F238E27FC236}">
                  <a16:creationId xmlns:a16="http://schemas.microsoft.com/office/drawing/2014/main" id="{A40E1CFF-5C69-4598-876B-D9D49D5158B5}"/>
                </a:ext>
              </a:extLst>
            </p:cNvPr>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US" altLang="en-US" sz="1800">
                <a:solidFill>
                  <a:srgbClr val="FFFFFF"/>
                </a:solidFill>
                <a:latin typeface="Times New Roman" pitchFamily="18" charset="0"/>
              </a:endParaRPr>
            </a:p>
          </p:txBody>
        </p:sp>
        <p:sp>
          <p:nvSpPr>
            <p:cNvPr id="6" name="Rectangle 4">
              <a:extLst>
                <a:ext uri="{FF2B5EF4-FFF2-40B4-BE49-F238E27FC236}">
                  <a16:creationId xmlns:a16="http://schemas.microsoft.com/office/drawing/2014/main" id="{8B6ED0F2-3D36-46DE-B862-20E38F2935B6}"/>
                </a:ext>
              </a:extLst>
            </p:cNvPr>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US" altLang="en-US" sz="1800">
                <a:solidFill>
                  <a:srgbClr val="FFFFFF"/>
                </a:solidFill>
                <a:latin typeface="Times New Roman" pitchFamily="18" charset="0"/>
              </a:endParaRPr>
            </a:p>
          </p:txBody>
        </p:sp>
        <p:sp>
          <p:nvSpPr>
            <p:cNvPr id="7" name="Line 5">
              <a:extLst>
                <a:ext uri="{FF2B5EF4-FFF2-40B4-BE49-F238E27FC236}">
                  <a16:creationId xmlns:a16="http://schemas.microsoft.com/office/drawing/2014/main" id="{23A3559E-0208-46A6-AF24-18667675E8CF}"/>
                </a:ext>
              </a:extLst>
            </p:cNvPr>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50"/>
            </a:p>
          </p:txBody>
        </p:sp>
      </p:grpSp>
      <p:sp>
        <p:nvSpPr>
          <p:cNvPr id="7174" name="Rectangle 6"/>
          <p:cNvSpPr>
            <a:spLocks noGrp="1" noChangeArrowheads="1"/>
          </p:cNvSpPr>
          <p:nvPr>
            <p:ph type="ctrTitle"/>
          </p:nvPr>
        </p:nvSpPr>
        <p:spPr>
          <a:xfrm>
            <a:off x="1219200" y="628650"/>
            <a:ext cx="6781800" cy="1919288"/>
          </a:xfrm>
        </p:spPr>
        <p:txBody>
          <a:bodyPr anchorCtr="1"/>
          <a:lstStyle>
            <a:lvl1pPr algn="ctr">
              <a:defRPr sz="4650"/>
            </a:lvl1pPr>
          </a:lstStyle>
          <a:p>
            <a:pPr lvl="0"/>
            <a:r>
              <a:rPr lang="en-US" altLang="en-US" noProof="0"/>
              <a:t>Click to edit Master title style</a:t>
            </a:r>
          </a:p>
        </p:txBody>
      </p:sp>
      <p:sp>
        <p:nvSpPr>
          <p:cNvPr id="7175" name="Rectangle 7"/>
          <p:cNvSpPr>
            <a:spLocks noGrp="1" noChangeArrowheads="1"/>
          </p:cNvSpPr>
          <p:nvPr>
            <p:ph type="subTitle" idx="1"/>
          </p:nvPr>
        </p:nvSpPr>
        <p:spPr>
          <a:xfrm>
            <a:off x="1371600" y="2800350"/>
            <a:ext cx="6400800" cy="1404938"/>
          </a:xfrm>
        </p:spPr>
        <p:txBody>
          <a:bodyPr/>
          <a:lstStyle>
            <a:lvl1pPr marL="0" indent="0" algn="ctr">
              <a:buFont typeface="Wingdings" pitchFamily="2" charset="2"/>
              <a:buNone/>
              <a:defRPr sz="2250"/>
            </a:lvl1pPr>
          </a:lstStyle>
          <a:p>
            <a:pPr lvl="0"/>
            <a:r>
              <a:rPr lang="en-US" altLang="en-US" noProof="0"/>
              <a:t>Click to edit Master subtitle style</a:t>
            </a:r>
          </a:p>
        </p:txBody>
      </p:sp>
      <p:sp>
        <p:nvSpPr>
          <p:cNvPr id="8" name="Rectangle 8">
            <a:extLst>
              <a:ext uri="{FF2B5EF4-FFF2-40B4-BE49-F238E27FC236}">
                <a16:creationId xmlns:a16="http://schemas.microsoft.com/office/drawing/2014/main" id="{84A81DF8-0ECC-4FA9-8172-6FB223D94C64}"/>
              </a:ext>
            </a:extLst>
          </p:cNvPr>
          <p:cNvSpPr>
            <a:spLocks noGrp="1" noChangeArrowheads="1"/>
          </p:cNvSpPr>
          <p:nvPr>
            <p:ph type="dt" sz="half" idx="10"/>
          </p:nvPr>
        </p:nvSpPr>
        <p:spPr>
          <a:xfrm>
            <a:off x="536576" y="4686300"/>
            <a:ext cx="2054225" cy="342900"/>
          </a:xfrm>
        </p:spPr>
        <p:txBody>
          <a:bodyPr/>
          <a:lstStyle>
            <a:lvl1pPr>
              <a:defRPr/>
            </a:lvl1pPr>
          </a:lstStyle>
          <a:p>
            <a:pPr>
              <a:defRPr/>
            </a:pPr>
            <a:endParaRPr lang="en-US" altLang="en-US"/>
          </a:p>
        </p:txBody>
      </p:sp>
      <p:sp>
        <p:nvSpPr>
          <p:cNvPr id="9" name="Rectangle 9">
            <a:extLst>
              <a:ext uri="{FF2B5EF4-FFF2-40B4-BE49-F238E27FC236}">
                <a16:creationId xmlns:a16="http://schemas.microsoft.com/office/drawing/2014/main" id="{7972E883-9F86-461C-9845-70AD91AC94DB}"/>
              </a:ext>
            </a:extLst>
          </p:cNvPr>
          <p:cNvSpPr>
            <a:spLocks noGrp="1" noChangeArrowheads="1"/>
          </p:cNvSpPr>
          <p:nvPr>
            <p:ph type="ftr" sz="quarter" idx="11"/>
          </p:nvPr>
        </p:nvSpPr>
        <p:spPr>
          <a:xfrm>
            <a:off x="3251201" y="4686300"/>
            <a:ext cx="2887663" cy="342900"/>
          </a:xfrm>
        </p:spPr>
        <p:txBody>
          <a:bodyPr/>
          <a:lstStyle>
            <a:lvl1pPr>
              <a:defRPr/>
            </a:lvl1pPr>
          </a:lstStyle>
          <a:p>
            <a:pPr>
              <a:defRPr/>
            </a:pPr>
            <a:endParaRPr lang="en-US" altLang="en-US"/>
          </a:p>
        </p:txBody>
      </p:sp>
      <p:sp>
        <p:nvSpPr>
          <p:cNvPr id="10" name="Rectangle 10">
            <a:extLst>
              <a:ext uri="{FF2B5EF4-FFF2-40B4-BE49-F238E27FC236}">
                <a16:creationId xmlns:a16="http://schemas.microsoft.com/office/drawing/2014/main" id="{BE5A2A00-EA2F-4D64-A797-906C6AF8DFFF}"/>
              </a:ext>
            </a:extLst>
          </p:cNvPr>
          <p:cNvSpPr>
            <a:spLocks noGrp="1" noChangeArrowheads="1"/>
          </p:cNvSpPr>
          <p:nvPr>
            <p:ph type="sldNum" sz="quarter" idx="12"/>
          </p:nvPr>
        </p:nvSpPr>
        <p:spPr>
          <a:xfrm>
            <a:off x="6788150" y="4693444"/>
            <a:ext cx="1905000" cy="342900"/>
          </a:xfrm>
        </p:spPr>
        <p:txBody>
          <a:bodyPr/>
          <a:lstStyle>
            <a:lvl1pPr>
              <a:defRPr/>
            </a:lvl1pPr>
          </a:lstStyle>
          <a:p>
            <a:fld id="{586CBF04-4C55-4C21-8364-BA1C17753C85}" type="slidenum">
              <a:rPr lang="en-US" altLang="en-US"/>
              <a:pPr/>
              <a:t>‹#›</a:t>
            </a:fld>
            <a:endParaRPr lang="en-US" altLang="en-US"/>
          </a:p>
        </p:txBody>
      </p:sp>
    </p:spTree>
    <p:extLst>
      <p:ext uri="{BB962C8B-B14F-4D97-AF65-F5344CB8AC3E}">
        <p14:creationId xmlns:p14="http://schemas.microsoft.com/office/powerpoint/2010/main" val="37008506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6D574420-0D85-4FAA-A42E-5E72DB204C0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9">
            <a:extLst>
              <a:ext uri="{FF2B5EF4-FFF2-40B4-BE49-F238E27FC236}">
                <a16:creationId xmlns:a16="http://schemas.microsoft.com/office/drawing/2014/main" id="{676417E4-56B1-4D27-858E-6BCE7F2C142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0">
            <a:extLst>
              <a:ext uri="{FF2B5EF4-FFF2-40B4-BE49-F238E27FC236}">
                <a16:creationId xmlns:a16="http://schemas.microsoft.com/office/drawing/2014/main" id="{5347C3BA-90E0-48D2-BC10-99305517605D}"/>
              </a:ext>
            </a:extLst>
          </p:cNvPr>
          <p:cNvSpPr>
            <a:spLocks noGrp="1" noChangeArrowheads="1"/>
          </p:cNvSpPr>
          <p:nvPr>
            <p:ph type="sldNum" sz="quarter" idx="12"/>
          </p:nvPr>
        </p:nvSpPr>
        <p:spPr>
          <a:ln/>
        </p:spPr>
        <p:txBody>
          <a:bodyPr/>
          <a:lstStyle>
            <a:lvl1pPr>
              <a:defRPr/>
            </a:lvl1pPr>
          </a:lstStyle>
          <a:p>
            <a:fld id="{AD1B0AEC-1FAA-4C2D-894E-EBF3F1C22C04}" type="slidenum">
              <a:rPr lang="en-US" altLang="en-US"/>
              <a:pPr/>
              <a:t>‹#›</a:t>
            </a:fld>
            <a:endParaRPr lang="en-US" altLang="en-US"/>
          </a:p>
        </p:txBody>
      </p:sp>
    </p:spTree>
    <p:extLst>
      <p:ext uri="{BB962C8B-B14F-4D97-AF65-F5344CB8AC3E}">
        <p14:creationId xmlns:p14="http://schemas.microsoft.com/office/powerpoint/2010/main" val="8604598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8">
            <a:extLst>
              <a:ext uri="{FF2B5EF4-FFF2-40B4-BE49-F238E27FC236}">
                <a16:creationId xmlns:a16="http://schemas.microsoft.com/office/drawing/2014/main" id="{633F988E-DF6A-438C-B1B3-DF468DD2123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9">
            <a:extLst>
              <a:ext uri="{FF2B5EF4-FFF2-40B4-BE49-F238E27FC236}">
                <a16:creationId xmlns:a16="http://schemas.microsoft.com/office/drawing/2014/main" id="{57080AC9-89DF-468F-A4DD-012739A0806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0">
            <a:extLst>
              <a:ext uri="{FF2B5EF4-FFF2-40B4-BE49-F238E27FC236}">
                <a16:creationId xmlns:a16="http://schemas.microsoft.com/office/drawing/2014/main" id="{E8088723-6B35-4D0D-88BF-E8E8716B22CA}"/>
              </a:ext>
            </a:extLst>
          </p:cNvPr>
          <p:cNvSpPr>
            <a:spLocks noGrp="1" noChangeArrowheads="1"/>
          </p:cNvSpPr>
          <p:nvPr>
            <p:ph type="sldNum" sz="quarter" idx="12"/>
          </p:nvPr>
        </p:nvSpPr>
        <p:spPr>
          <a:ln/>
        </p:spPr>
        <p:txBody>
          <a:bodyPr/>
          <a:lstStyle>
            <a:lvl1pPr>
              <a:defRPr/>
            </a:lvl1pPr>
          </a:lstStyle>
          <a:p>
            <a:fld id="{1AECBC54-23CA-42E8-8972-1B3860D06FB1}" type="slidenum">
              <a:rPr lang="en-US" altLang="en-US"/>
              <a:pPr/>
              <a:t>‹#›</a:t>
            </a:fld>
            <a:endParaRPr lang="en-US" altLang="en-US"/>
          </a:p>
        </p:txBody>
      </p:sp>
    </p:spTree>
    <p:extLst>
      <p:ext uri="{BB962C8B-B14F-4D97-AF65-F5344CB8AC3E}">
        <p14:creationId xmlns:p14="http://schemas.microsoft.com/office/powerpoint/2010/main" val="15011982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371600"/>
            <a:ext cx="4000500" cy="30289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371600"/>
            <a:ext cx="4000500" cy="30289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a:extLst>
              <a:ext uri="{FF2B5EF4-FFF2-40B4-BE49-F238E27FC236}">
                <a16:creationId xmlns:a16="http://schemas.microsoft.com/office/drawing/2014/main" id="{B488D68B-F91C-444F-AA77-4726D6CB9CF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6A0698F6-F047-4E7B-B5D9-691A35AC9B4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0">
            <a:extLst>
              <a:ext uri="{FF2B5EF4-FFF2-40B4-BE49-F238E27FC236}">
                <a16:creationId xmlns:a16="http://schemas.microsoft.com/office/drawing/2014/main" id="{2C9A10B6-DEC4-4B6D-9B40-5224ED0376CB}"/>
              </a:ext>
            </a:extLst>
          </p:cNvPr>
          <p:cNvSpPr>
            <a:spLocks noGrp="1" noChangeArrowheads="1"/>
          </p:cNvSpPr>
          <p:nvPr>
            <p:ph type="sldNum" sz="quarter" idx="12"/>
          </p:nvPr>
        </p:nvSpPr>
        <p:spPr>
          <a:ln/>
        </p:spPr>
        <p:txBody>
          <a:bodyPr/>
          <a:lstStyle>
            <a:lvl1pPr>
              <a:defRPr/>
            </a:lvl1pPr>
          </a:lstStyle>
          <a:p>
            <a:fld id="{E97DB5B5-C481-45C8-951C-594F3773526D}" type="slidenum">
              <a:rPr lang="en-US" altLang="en-US"/>
              <a:pPr/>
              <a:t>‹#›</a:t>
            </a:fld>
            <a:endParaRPr lang="en-US" altLang="en-US"/>
          </a:p>
        </p:txBody>
      </p:sp>
    </p:spTree>
    <p:extLst>
      <p:ext uri="{BB962C8B-B14F-4D97-AF65-F5344CB8AC3E}">
        <p14:creationId xmlns:p14="http://schemas.microsoft.com/office/powerpoint/2010/main" val="42285782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a:extLst>
              <a:ext uri="{FF2B5EF4-FFF2-40B4-BE49-F238E27FC236}">
                <a16:creationId xmlns:a16="http://schemas.microsoft.com/office/drawing/2014/main" id="{EA10A1F4-F39E-4849-A16A-7B79FA3D12F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9">
            <a:extLst>
              <a:ext uri="{FF2B5EF4-FFF2-40B4-BE49-F238E27FC236}">
                <a16:creationId xmlns:a16="http://schemas.microsoft.com/office/drawing/2014/main" id="{7C94F669-1CAA-4B8D-9309-5020ABDA8DA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0">
            <a:extLst>
              <a:ext uri="{FF2B5EF4-FFF2-40B4-BE49-F238E27FC236}">
                <a16:creationId xmlns:a16="http://schemas.microsoft.com/office/drawing/2014/main" id="{FF39B477-900F-4CAB-AE77-745CC9D6C884}"/>
              </a:ext>
            </a:extLst>
          </p:cNvPr>
          <p:cNvSpPr>
            <a:spLocks noGrp="1" noChangeArrowheads="1"/>
          </p:cNvSpPr>
          <p:nvPr>
            <p:ph type="sldNum" sz="quarter" idx="12"/>
          </p:nvPr>
        </p:nvSpPr>
        <p:spPr>
          <a:ln/>
        </p:spPr>
        <p:txBody>
          <a:bodyPr/>
          <a:lstStyle>
            <a:lvl1pPr>
              <a:defRPr/>
            </a:lvl1pPr>
          </a:lstStyle>
          <a:p>
            <a:fld id="{C07D6471-7FDE-4DDA-A889-298C711B6224}" type="slidenum">
              <a:rPr lang="en-US" altLang="en-US"/>
              <a:pPr/>
              <a:t>‹#›</a:t>
            </a:fld>
            <a:endParaRPr lang="en-US" altLang="en-US"/>
          </a:p>
        </p:txBody>
      </p:sp>
    </p:spTree>
    <p:extLst>
      <p:ext uri="{BB962C8B-B14F-4D97-AF65-F5344CB8AC3E}">
        <p14:creationId xmlns:p14="http://schemas.microsoft.com/office/powerpoint/2010/main" val="36289485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a:extLst>
              <a:ext uri="{FF2B5EF4-FFF2-40B4-BE49-F238E27FC236}">
                <a16:creationId xmlns:a16="http://schemas.microsoft.com/office/drawing/2014/main" id="{CFF48C57-ABB6-42F2-BF0F-A0014512CED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9">
            <a:extLst>
              <a:ext uri="{FF2B5EF4-FFF2-40B4-BE49-F238E27FC236}">
                <a16:creationId xmlns:a16="http://schemas.microsoft.com/office/drawing/2014/main" id="{FB4E89E9-E0E5-45FE-B2E9-E3C70B789FF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0">
            <a:extLst>
              <a:ext uri="{FF2B5EF4-FFF2-40B4-BE49-F238E27FC236}">
                <a16:creationId xmlns:a16="http://schemas.microsoft.com/office/drawing/2014/main" id="{C81C410A-D3DC-4E6B-A4FB-17D330408BBC}"/>
              </a:ext>
            </a:extLst>
          </p:cNvPr>
          <p:cNvSpPr>
            <a:spLocks noGrp="1" noChangeArrowheads="1"/>
          </p:cNvSpPr>
          <p:nvPr>
            <p:ph type="sldNum" sz="quarter" idx="12"/>
          </p:nvPr>
        </p:nvSpPr>
        <p:spPr>
          <a:ln/>
        </p:spPr>
        <p:txBody>
          <a:bodyPr/>
          <a:lstStyle>
            <a:lvl1pPr>
              <a:defRPr/>
            </a:lvl1pPr>
          </a:lstStyle>
          <a:p>
            <a:fld id="{F4C13BA9-0328-422A-931E-10ED3F3D957D}" type="slidenum">
              <a:rPr lang="en-US" altLang="en-US"/>
              <a:pPr/>
              <a:t>‹#›</a:t>
            </a:fld>
            <a:endParaRPr lang="en-US" altLang="en-US"/>
          </a:p>
        </p:txBody>
      </p:sp>
    </p:spTree>
    <p:extLst>
      <p:ext uri="{BB962C8B-B14F-4D97-AF65-F5344CB8AC3E}">
        <p14:creationId xmlns:p14="http://schemas.microsoft.com/office/powerpoint/2010/main" val="38816114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384E1856-DE68-4542-AFBF-1D0563199B4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9">
            <a:extLst>
              <a:ext uri="{FF2B5EF4-FFF2-40B4-BE49-F238E27FC236}">
                <a16:creationId xmlns:a16="http://schemas.microsoft.com/office/drawing/2014/main" id="{DB955E3D-77F3-429E-A318-E6BE8D5D98F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0">
            <a:extLst>
              <a:ext uri="{FF2B5EF4-FFF2-40B4-BE49-F238E27FC236}">
                <a16:creationId xmlns:a16="http://schemas.microsoft.com/office/drawing/2014/main" id="{7FDC9DBD-BF5A-4AE5-8AE2-931BE635D77F}"/>
              </a:ext>
            </a:extLst>
          </p:cNvPr>
          <p:cNvSpPr>
            <a:spLocks noGrp="1" noChangeArrowheads="1"/>
          </p:cNvSpPr>
          <p:nvPr>
            <p:ph type="sldNum" sz="quarter" idx="12"/>
          </p:nvPr>
        </p:nvSpPr>
        <p:spPr>
          <a:ln/>
        </p:spPr>
        <p:txBody>
          <a:bodyPr/>
          <a:lstStyle>
            <a:lvl1pPr>
              <a:defRPr/>
            </a:lvl1pPr>
          </a:lstStyle>
          <a:p>
            <a:fld id="{06885E74-40D7-4A88-A509-CBAA229B9C11}" type="slidenum">
              <a:rPr lang="en-US" altLang="en-US"/>
              <a:pPr/>
              <a:t>‹#›</a:t>
            </a:fld>
            <a:endParaRPr lang="en-US" altLang="en-US"/>
          </a:p>
        </p:txBody>
      </p:sp>
    </p:spTree>
    <p:extLst>
      <p:ext uri="{BB962C8B-B14F-4D97-AF65-F5344CB8AC3E}">
        <p14:creationId xmlns:p14="http://schemas.microsoft.com/office/powerpoint/2010/main" val="7941598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8">
            <a:extLst>
              <a:ext uri="{FF2B5EF4-FFF2-40B4-BE49-F238E27FC236}">
                <a16:creationId xmlns:a16="http://schemas.microsoft.com/office/drawing/2014/main" id="{242039C6-2A6A-4549-8B9D-F9065A04098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A6722437-C3E8-44CD-8ACC-41EC4D80BAC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0">
            <a:extLst>
              <a:ext uri="{FF2B5EF4-FFF2-40B4-BE49-F238E27FC236}">
                <a16:creationId xmlns:a16="http://schemas.microsoft.com/office/drawing/2014/main" id="{8173FB60-10FB-49FC-8EEC-8CAA8DD0DB3B}"/>
              </a:ext>
            </a:extLst>
          </p:cNvPr>
          <p:cNvSpPr>
            <a:spLocks noGrp="1" noChangeArrowheads="1"/>
          </p:cNvSpPr>
          <p:nvPr>
            <p:ph type="sldNum" sz="quarter" idx="12"/>
          </p:nvPr>
        </p:nvSpPr>
        <p:spPr>
          <a:ln/>
        </p:spPr>
        <p:txBody>
          <a:bodyPr/>
          <a:lstStyle>
            <a:lvl1pPr>
              <a:defRPr/>
            </a:lvl1pPr>
          </a:lstStyle>
          <a:p>
            <a:fld id="{5CF3C949-38B8-4675-9BC7-6AAA57DBAF77}" type="slidenum">
              <a:rPr lang="en-US" altLang="en-US"/>
              <a:pPr/>
              <a:t>‹#›</a:t>
            </a:fld>
            <a:endParaRPr lang="en-US" altLang="en-US"/>
          </a:p>
        </p:txBody>
      </p:sp>
    </p:spTree>
    <p:extLst>
      <p:ext uri="{BB962C8B-B14F-4D97-AF65-F5344CB8AC3E}">
        <p14:creationId xmlns:p14="http://schemas.microsoft.com/office/powerpoint/2010/main" val="35182923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8">
            <a:extLst>
              <a:ext uri="{FF2B5EF4-FFF2-40B4-BE49-F238E27FC236}">
                <a16:creationId xmlns:a16="http://schemas.microsoft.com/office/drawing/2014/main" id="{FB061623-4B0B-4C66-B609-3E511B51883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9">
            <a:extLst>
              <a:ext uri="{FF2B5EF4-FFF2-40B4-BE49-F238E27FC236}">
                <a16:creationId xmlns:a16="http://schemas.microsoft.com/office/drawing/2014/main" id="{95824BFE-E429-4CE4-A76D-9F1D5C68EF0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0">
            <a:extLst>
              <a:ext uri="{FF2B5EF4-FFF2-40B4-BE49-F238E27FC236}">
                <a16:creationId xmlns:a16="http://schemas.microsoft.com/office/drawing/2014/main" id="{9EE93352-166E-450A-ADBC-7879319D5BE8}"/>
              </a:ext>
            </a:extLst>
          </p:cNvPr>
          <p:cNvSpPr>
            <a:spLocks noGrp="1" noChangeArrowheads="1"/>
          </p:cNvSpPr>
          <p:nvPr>
            <p:ph type="sldNum" sz="quarter" idx="12"/>
          </p:nvPr>
        </p:nvSpPr>
        <p:spPr>
          <a:ln/>
        </p:spPr>
        <p:txBody>
          <a:bodyPr/>
          <a:lstStyle>
            <a:lvl1pPr>
              <a:defRPr/>
            </a:lvl1pPr>
          </a:lstStyle>
          <a:p>
            <a:fld id="{C638B382-8E73-4CD4-B8E2-979342087264}" type="slidenum">
              <a:rPr lang="en-US" altLang="en-US"/>
              <a:pPr/>
              <a:t>‹#›</a:t>
            </a:fld>
            <a:endParaRPr lang="en-US" altLang="en-US"/>
          </a:p>
        </p:txBody>
      </p:sp>
    </p:spTree>
    <p:extLst>
      <p:ext uri="{BB962C8B-B14F-4D97-AF65-F5344CB8AC3E}">
        <p14:creationId xmlns:p14="http://schemas.microsoft.com/office/powerpoint/2010/main" val="41647639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3924DA4E-B441-4A6B-87CC-01BA4CFA97D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9">
            <a:extLst>
              <a:ext uri="{FF2B5EF4-FFF2-40B4-BE49-F238E27FC236}">
                <a16:creationId xmlns:a16="http://schemas.microsoft.com/office/drawing/2014/main" id="{D475A577-9DFB-438D-B272-43C868F5C46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0">
            <a:extLst>
              <a:ext uri="{FF2B5EF4-FFF2-40B4-BE49-F238E27FC236}">
                <a16:creationId xmlns:a16="http://schemas.microsoft.com/office/drawing/2014/main" id="{F2F6433B-281C-40BB-B8EF-1AB13B024246}"/>
              </a:ext>
            </a:extLst>
          </p:cNvPr>
          <p:cNvSpPr>
            <a:spLocks noGrp="1" noChangeArrowheads="1"/>
          </p:cNvSpPr>
          <p:nvPr>
            <p:ph type="sldNum" sz="quarter" idx="12"/>
          </p:nvPr>
        </p:nvSpPr>
        <p:spPr>
          <a:ln/>
        </p:spPr>
        <p:txBody>
          <a:bodyPr/>
          <a:lstStyle>
            <a:lvl1pPr>
              <a:defRPr/>
            </a:lvl1pPr>
          </a:lstStyle>
          <a:p>
            <a:fld id="{2EC7FD1B-5B32-4606-967F-0E362DBD2A4B}" type="slidenum">
              <a:rPr lang="en-US" altLang="en-US"/>
              <a:pPr/>
              <a:t>‹#›</a:t>
            </a:fld>
            <a:endParaRPr lang="en-US" altLang="en-US"/>
          </a:p>
        </p:txBody>
      </p:sp>
    </p:spTree>
    <p:extLst>
      <p:ext uri="{BB962C8B-B14F-4D97-AF65-F5344CB8AC3E}">
        <p14:creationId xmlns:p14="http://schemas.microsoft.com/office/powerpoint/2010/main" val="2862279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11"/>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noAutofit/>
          </a:bodyPr>
          <a:lstStyle>
            <a:lvl1pPr marL="457200" lvl="0" indent="-311150" algn="ctr">
              <a:spcBef>
                <a:spcPts val="0"/>
              </a:spcBef>
              <a:spcAft>
                <a:spcPts val="0"/>
              </a:spcAft>
              <a:buSzPts val="1300"/>
              <a:buChar char="●"/>
              <a:defRPr/>
            </a:lvl1pPr>
            <a:lvl2pPr marL="914400" lvl="1" indent="-298450" algn="ctr">
              <a:spcBef>
                <a:spcPts val="1600"/>
              </a:spcBef>
              <a:spcAft>
                <a:spcPts val="0"/>
              </a:spcAft>
              <a:buSzPts val="1100"/>
              <a:buChar char="○"/>
              <a:defRPr/>
            </a:lvl2pPr>
            <a:lvl3pPr marL="1371600" lvl="2" indent="-298450" algn="ctr">
              <a:spcBef>
                <a:spcPts val="1600"/>
              </a:spcBef>
              <a:spcAft>
                <a:spcPts val="0"/>
              </a:spcAft>
              <a:buSzPts val="1100"/>
              <a:buChar char="■"/>
              <a:defRPr/>
            </a:lvl3pPr>
            <a:lvl4pPr marL="1828800" lvl="3" indent="-298450" algn="ctr">
              <a:spcBef>
                <a:spcPts val="1600"/>
              </a:spcBef>
              <a:spcAft>
                <a:spcPts val="0"/>
              </a:spcAft>
              <a:buSzPts val="1100"/>
              <a:buChar char="●"/>
              <a:defRPr/>
            </a:lvl4pPr>
            <a:lvl5pPr marL="2286000" lvl="4" indent="-298450" algn="ctr">
              <a:spcBef>
                <a:spcPts val="1600"/>
              </a:spcBef>
              <a:spcAft>
                <a:spcPts val="0"/>
              </a:spcAft>
              <a:buSzPts val="1100"/>
              <a:buChar char="○"/>
              <a:defRPr/>
            </a:lvl5pPr>
            <a:lvl6pPr marL="2743200" lvl="5" indent="-298450" algn="ctr">
              <a:spcBef>
                <a:spcPts val="1600"/>
              </a:spcBef>
              <a:spcAft>
                <a:spcPts val="0"/>
              </a:spcAft>
              <a:buSzPts val="1100"/>
              <a:buChar char="■"/>
              <a:defRPr/>
            </a:lvl6pPr>
            <a:lvl7pPr marL="3200400" lvl="6" indent="-298450" algn="ctr">
              <a:spcBef>
                <a:spcPts val="1600"/>
              </a:spcBef>
              <a:spcAft>
                <a:spcPts val="0"/>
              </a:spcAft>
              <a:buSzPts val="1100"/>
              <a:buChar char="●"/>
              <a:defRPr/>
            </a:lvl7pPr>
            <a:lvl8pPr marL="3657600" lvl="7" indent="-298450" algn="ctr">
              <a:spcBef>
                <a:spcPts val="1600"/>
              </a:spcBef>
              <a:spcAft>
                <a:spcPts val="0"/>
              </a:spcAft>
              <a:buSzPts val="1100"/>
              <a:buChar char="○"/>
              <a:defRPr/>
            </a:lvl8pPr>
            <a:lvl9pPr marL="4114800" lvl="8" indent="-298450" algn="ctr">
              <a:spcBef>
                <a:spcPts val="1600"/>
              </a:spcBef>
              <a:spcAft>
                <a:spcPts val="1600"/>
              </a:spcAft>
              <a:buSzPts val="1100"/>
              <a:buChar char="■"/>
              <a:defRPr/>
            </a:lvl9pPr>
          </a:lstStyle>
          <a:p>
            <a:endParaRPr/>
          </a:p>
        </p:txBody>
      </p:sp>
      <p:sp>
        <p:nvSpPr>
          <p:cNvPr id="121" name="Google Shape;121;p1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354807"/>
            <a:ext cx="2038350" cy="40457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354807"/>
            <a:ext cx="5962650" cy="40457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45E742B1-D016-4C62-8953-4A92A750446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9">
            <a:extLst>
              <a:ext uri="{FF2B5EF4-FFF2-40B4-BE49-F238E27FC236}">
                <a16:creationId xmlns:a16="http://schemas.microsoft.com/office/drawing/2014/main" id="{578F0E31-9E3A-442E-8F7E-C4A511AED2F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0">
            <a:extLst>
              <a:ext uri="{FF2B5EF4-FFF2-40B4-BE49-F238E27FC236}">
                <a16:creationId xmlns:a16="http://schemas.microsoft.com/office/drawing/2014/main" id="{A15D2BF2-7A94-4FB9-BCD0-BD337B862A85}"/>
              </a:ext>
            </a:extLst>
          </p:cNvPr>
          <p:cNvSpPr>
            <a:spLocks noGrp="1" noChangeArrowheads="1"/>
          </p:cNvSpPr>
          <p:nvPr>
            <p:ph type="sldNum" sz="quarter" idx="12"/>
          </p:nvPr>
        </p:nvSpPr>
        <p:spPr>
          <a:ln/>
        </p:spPr>
        <p:txBody>
          <a:bodyPr/>
          <a:lstStyle>
            <a:lvl1pPr>
              <a:defRPr/>
            </a:lvl1pPr>
          </a:lstStyle>
          <a:p>
            <a:fld id="{881E0BE8-06FD-4F0E-BE07-28D5D2398D02}" type="slidenum">
              <a:rPr lang="en-US" altLang="en-US"/>
              <a:pPr/>
              <a:t>‹#›</a:t>
            </a:fld>
            <a:endParaRPr lang="en-US" altLang="en-US"/>
          </a:p>
        </p:txBody>
      </p:sp>
    </p:spTree>
    <p:extLst>
      <p:ext uri="{BB962C8B-B14F-4D97-AF65-F5344CB8AC3E}">
        <p14:creationId xmlns:p14="http://schemas.microsoft.com/office/powerpoint/2010/main" val="32002096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82626" name="Rectangle 2"/>
          <p:cNvSpPr>
            <a:spLocks noGrp="1" noChangeArrowheads="1"/>
          </p:cNvSpPr>
          <p:nvPr>
            <p:ph type="ctrTitle" sz="quarter"/>
          </p:nvPr>
        </p:nvSpPr>
        <p:spPr>
          <a:xfrm>
            <a:off x="3581401" y="514350"/>
            <a:ext cx="5561013" cy="25146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82627" name="Rectangle 3"/>
          <p:cNvSpPr>
            <a:spLocks noGrp="1" noChangeArrowheads="1"/>
          </p:cNvSpPr>
          <p:nvPr>
            <p:ph type="subTitle" sz="quarter" idx="1"/>
          </p:nvPr>
        </p:nvSpPr>
        <p:spPr>
          <a:xfrm>
            <a:off x="5181601" y="3028950"/>
            <a:ext cx="3960813" cy="1314450"/>
          </a:xfrm>
          <a:ln w="9525">
            <a:headEnd/>
            <a:tailEnd/>
          </a:ln>
        </p:spPr>
        <p:txBody>
          <a:bodyPr lIns="92075" tIns="46038" rIns="92075" bIns="46038" anchor="ctr"/>
          <a:lstStyle>
            <a:lvl1pPr marL="0" indent="0" algn="ctr">
              <a:buFont typeface="Wingdings" pitchFamily="2" charset="2"/>
              <a:buNone/>
              <a:defRPr>
                <a:solidFill>
                  <a:schemeClr val="bg2"/>
                </a:solidFill>
              </a:defRPr>
            </a:lvl1pPr>
          </a:lstStyle>
          <a:p>
            <a:r>
              <a:rPr lang="en-US"/>
              <a:t>Click to edit Master subtitle style</a:t>
            </a:r>
          </a:p>
        </p:txBody>
      </p:sp>
      <p:sp>
        <p:nvSpPr>
          <p:cNvPr id="4" name="Rectangle 4">
            <a:extLst>
              <a:ext uri="{FF2B5EF4-FFF2-40B4-BE49-F238E27FC236}">
                <a16:creationId xmlns:a16="http://schemas.microsoft.com/office/drawing/2014/main" id="{BE086F53-1F8A-4C05-B3F3-5A1987E213FB}"/>
              </a:ext>
            </a:extLst>
          </p:cNvPr>
          <p:cNvSpPr>
            <a:spLocks noGrp="1" noChangeArrowheads="1"/>
          </p:cNvSpPr>
          <p:nvPr>
            <p:ph type="dt" sz="quarter" idx="10"/>
          </p:nvPr>
        </p:nvSpPr>
        <p:spPr>
          <a:xfrm>
            <a:off x="685800" y="4686300"/>
            <a:ext cx="1905000" cy="342900"/>
          </a:xfrm>
        </p:spPr>
        <p:txBody>
          <a:bodyPr/>
          <a:lstStyle>
            <a:lvl1pPr>
              <a:defRPr>
                <a:solidFill>
                  <a:srgbClr val="EAEAEA"/>
                </a:solidFill>
              </a:defRPr>
            </a:lvl1pPr>
          </a:lstStyle>
          <a:p>
            <a:pPr>
              <a:defRPr/>
            </a:pPr>
            <a:endParaRPr lang="en-US"/>
          </a:p>
        </p:txBody>
      </p:sp>
      <p:sp>
        <p:nvSpPr>
          <p:cNvPr id="5" name="Rectangle 5">
            <a:extLst>
              <a:ext uri="{FF2B5EF4-FFF2-40B4-BE49-F238E27FC236}">
                <a16:creationId xmlns:a16="http://schemas.microsoft.com/office/drawing/2014/main" id="{B2122B1B-E437-44EE-A875-D566E57BCF24}"/>
              </a:ext>
            </a:extLst>
          </p:cNvPr>
          <p:cNvSpPr>
            <a:spLocks noGrp="1" noChangeArrowheads="1"/>
          </p:cNvSpPr>
          <p:nvPr>
            <p:ph type="ftr" sz="quarter" idx="11"/>
          </p:nvPr>
        </p:nvSpPr>
        <p:spPr>
          <a:xfrm>
            <a:off x="3124200" y="4686300"/>
            <a:ext cx="2895600" cy="342900"/>
          </a:xfrm>
        </p:spPr>
        <p:txBody>
          <a:bodyPr/>
          <a:lstStyle>
            <a:lvl1pPr>
              <a:defRPr>
                <a:solidFill>
                  <a:srgbClr val="EAEAEA"/>
                </a:solidFill>
              </a:defRPr>
            </a:lvl1pPr>
          </a:lstStyle>
          <a:p>
            <a:pPr>
              <a:defRPr/>
            </a:pPr>
            <a:endParaRPr lang="en-US"/>
          </a:p>
        </p:txBody>
      </p:sp>
      <p:sp>
        <p:nvSpPr>
          <p:cNvPr id="6" name="Rectangle 6">
            <a:extLst>
              <a:ext uri="{FF2B5EF4-FFF2-40B4-BE49-F238E27FC236}">
                <a16:creationId xmlns:a16="http://schemas.microsoft.com/office/drawing/2014/main" id="{3D687945-FFB8-4B70-9AF0-C75A19F9E9E2}"/>
              </a:ext>
            </a:extLst>
          </p:cNvPr>
          <p:cNvSpPr>
            <a:spLocks noGrp="1" noChangeArrowheads="1"/>
          </p:cNvSpPr>
          <p:nvPr>
            <p:ph type="sldNum" sz="quarter" idx="12"/>
          </p:nvPr>
        </p:nvSpPr>
        <p:spPr>
          <a:xfrm>
            <a:off x="6553200" y="4686300"/>
            <a:ext cx="1905000" cy="342900"/>
          </a:xfrm>
        </p:spPr>
        <p:txBody>
          <a:bodyPr/>
          <a:lstStyle>
            <a:lvl1pPr>
              <a:defRPr>
                <a:solidFill>
                  <a:srgbClr val="EAEAEA"/>
                </a:solidFill>
              </a:defRPr>
            </a:lvl1pPr>
          </a:lstStyle>
          <a:p>
            <a:fld id="{69547F58-7C84-41B3-AE58-373FEA4507F5}" type="slidenum">
              <a:rPr lang="en-US" altLang="en-US"/>
              <a:pPr/>
              <a:t>‹#›</a:t>
            </a:fld>
            <a:endParaRPr lang="en-US" altLang="en-US"/>
          </a:p>
        </p:txBody>
      </p:sp>
    </p:spTree>
    <p:extLst>
      <p:ext uri="{BB962C8B-B14F-4D97-AF65-F5344CB8AC3E}">
        <p14:creationId xmlns:p14="http://schemas.microsoft.com/office/powerpoint/2010/main" val="37175870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6AF74697-D328-40CD-86CE-7B0368CC93B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66757A65-A62B-47D5-A2DB-EE2269D98D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7693F81-0B16-4636-9CD2-8D447527C346}"/>
              </a:ext>
            </a:extLst>
          </p:cNvPr>
          <p:cNvSpPr>
            <a:spLocks noGrp="1" noChangeArrowheads="1"/>
          </p:cNvSpPr>
          <p:nvPr>
            <p:ph type="sldNum" sz="quarter" idx="12"/>
          </p:nvPr>
        </p:nvSpPr>
        <p:spPr>
          <a:ln/>
        </p:spPr>
        <p:txBody>
          <a:bodyPr/>
          <a:lstStyle>
            <a:lvl1pPr>
              <a:defRPr/>
            </a:lvl1pPr>
          </a:lstStyle>
          <a:p>
            <a:fld id="{9DD56943-2993-4925-B339-B0934D46E80E}" type="slidenum">
              <a:rPr lang="en-US" altLang="en-US"/>
              <a:pPr/>
              <a:t>‹#›</a:t>
            </a:fld>
            <a:endParaRPr lang="en-US" altLang="en-US"/>
          </a:p>
        </p:txBody>
      </p:sp>
    </p:spTree>
    <p:extLst>
      <p:ext uri="{BB962C8B-B14F-4D97-AF65-F5344CB8AC3E}">
        <p14:creationId xmlns:p14="http://schemas.microsoft.com/office/powerpoint/2010/main" val="7606291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3">
            <a:extLst>
              <a:ext uri="{FF2B5EF4-FFF2-40B4-BE49-F238E27FC236}">
                <a16:creationId xmlns:a16="http://schemas.microsoft.com/office/drawing/2014/main" id="{EFCA8D6C-1F87-4B5A-8F72-A07E26BB44B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7846CAFE-9688-4FB3-B006-5FC65B7488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C6EA97A-E217-4630-A3C7-43E2D4053291}"/>
              </a:ext>
            </a:extLst>
          </p:cNvPr>
          <p:cNvSpPr>
            <a:spLocks noGrp="1" noChangeArrowheads="1"/>
          </p:cNvSpPr>
          <p:nvPr>
            <p:ph type="sldNum" sz="quarter" idx="12"/>
          </p:nvPr>
        </p:nvSpPr>
        <p:spPr>
          <a:ln/>
        </p:spPr>
        <p:txBody>
          <a:bodyPr/>
          <a:lstStyle>
            <a:lvl1pPr>
              <a:defRPr/>
            </a:lvl1pPr>
          </a:lstStyle>
          <a:p>
            <a:fld id="{093D97A3-3F24-4A6D-9F29-4BC9C50927B7}" type="slidenum">
              <a:rPr lang="en-US" altLang="en-US"/>
              <a:pPr/>
              <a:t>‹#›</a:t>
            </a:fld>
            <a:endParaRPr lang="en-US" altLang="en-US"/>
          </a:p>
        </p:txBody>
      </p:sp>
    </p:spTree>
    <p:extLst>
      <p:ext uri="{BB962C8B-B14F-4D97-AF65-F5344CB8AC3E}">
        <p14:creationId xmlns:p14="http://schemas.microsoft.com/office/powerpoint/2010/main" val="17129435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485900"/>
            <a:ext cx="37338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485900"/>
            <a:ext cx="37338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id="{6534D95D-3A0A-4A02-B83A-5D1271F6F7D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
            <a:extLst>
              <a:ext uri="{FF2B5EF4-FFF2-40B4-BE49-F238E27FC236}">
                <a16:creationId xmlns:a16="http://schemas.microsoft.com/office/drawing/2014/main" id="{64D02F6A-9B4F-4DF9-93CE-B98324C54F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78996564-145D-4D83-9DD1-CBEC38570BF1}"/>
              </a:ext>
            </a:extLst>
          </p:cNvPr>
          <p:cNvSpPr>
            <a:spLocks noGrp="1" noChangeArrowheads="1"/>
          </p:cNvSpPr>
          <p:nvPr>
            <p:ph type="sldNum" sz="quarter" idx="12"/>
          </p:nvPr>
        </p:nvSpPr>
        <p:spPr>
          <a:ln/>
        </p:spPr>
        <p:txBody>
          <a:bodyPr/>
          <a:lstStyle>
            <a:lvl1pPr>
              <a:defRPr/>
            </a:lvl1pPr>
          </a:lstStyle>
          <a:p>
            <a:fld id="{514E3997-70AB-42B3-A926-8F919046A574}" type="slidenum">
              <a:rPr lang="en-US" altLang="en-US"/>
              <a:pPr/>
              <a:t>‹#›</a:t>
            </a:fld>
            <a:endParaRPr lang="en-US" altLang="en-US"/>
          </a:p>
        </p:txBody>
      </p:sp>
    </p:spTree>
    <p:extLst>
      <p:ext uri="{BB962C8B-B14F-4D97-AF65-F5344CB8AC3E}">
        <p14:creationId xmlns:p14="http://schemas.microsoft.com/office/powerpoint/2010/main" val="17597294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a:extLst>
              <a:ext uri="{FF2B5EF4-FFF2-40B4-BE49-F238E27FC236}">
                <a16:creationId xmlns:a16="http://schemas.microsoft.com/office/drawing/2014/main" id="{D9F3A3CB-AE4A-40A7-AC2C-55AAEE84950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4">
            <a:extLst>
              <a:ext uri="{FF2B5EF4-FFF2-40B4-BE49-F238E27FC236}">
                <a16:creationId xmlns:a16="http://schemas.microsoft.com/office/drawing/2014/main" id="{F7C97DB9-99F7-42D5-A1EE-781AEBD3B4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5">
            <a:extLst>
              <a:ext uri="{FF2B5EF4-FFF2-40B4-BE49-F238E27FC236}">
                <a16:creationId xmlns:a16="http://schemas.microsoft.com/office/drawing/2014/main" id="{E3CF6F63-004D-4EA5-86F1-4FEFDDBF469E}"/>
              </a:ext>
            </a:extLst>
          </p:cNvPr>
          <p:cNvSpPr>
            <a:spLocks noGrp="1" noChangeArrowheads="1"/>
          </p:cNvSpPr>
          <p:nvPr>
            <p:ph type="sldNum" sz="quarter" idx="12"/>
          </p:nvPr>
        </p:nvSpPr>
        <p:spPr>
          <a:ln/>
        </p:spPr>
        <p:txBody>
          <a:bodyPr/>
          <a:lstStyle>
            <a:lvl1pPr>
              <a:defRPr/>
            </a:lvl1pPr>
          </a:lstStyle>
          <a:p>
            <a:fld id="{AAA36FEF-47F8-41EB-A196-42DC7DD9C5DA}" type="slidenum">
              <a:rPr lang="en-US" altLang="en-US"/>
              <a:pPr/>
              <a:t>‹#›</a:t>
            </a:fld>
            <a:endParaRPr lang="en-US" altLang="en-US"/>
          </a:p>
        </p:txBody>
      </p:sp>
    </p:spTree>
    <p:extLst>
      <p:ext uri="{BB962C8B-B14F-4D97-AF65-F5344CB8AC3E}">
        <p14:creationId xmlns:p14="http://schemas.microsoft.com/office/powerpoint/2010/main" val="342718655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a:extLst>
              <a:ext uri="{FF2B5EF4-FFF2-40B4-BE49-F238E27FC236}">
                <a16:creationId xmlns:a16="http://schemas.microsoft.com/office/drawing/2014/main" id="{D2340AE3-524E-44E6-9772-A4D8EF2B2E0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
            <a:extLst>
              <a:ext uri="{FF2B5EF4-FFF2-40B4-BE49-F238E27FC236}">
                <a16:creationId xmlns:a16="http://schemas.microsoft.com/office/drawing/2014/main" id="{074CA448-E901-4BAE-B2C1-386F59E9F6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4E33C2A-9A61-4C88-AFFB-49C1F824862D}"/>
              </a:ext>
            </a:extLst>
          </p:cNvPr>
          <p:cNvSpPr>
            <a:spLocks noGrp="1" noChangeArrowheads="1"/>
          </p:cNvSpPr>
          <p:nvPr>
            <p:ph type="sldNum" sz="quarter" idx="12"/>
          </p:nvPr>
        </p:nvSpPr>
        <p:spPr>
          <a:ln/>
        </p:spPr>
        <p:txBody>
          <a:bodyPr/>
          <a:lstStyle>
            <a:lvl1pPr>
              <a:defRPr/>
            </a:lvl1pPr>
          </a:lstStyle>
          <a:p>
            <a:fld id="{CB53E0B2-7B34-4070-8AEA-20BACB33C599}" type="slidenum">
              <a:rPr lang="en-US" altLang="en-US"/>
              <a:pPr/>
              <a:t>‹#›</a:t>
            </a:fld>
            <a:endParaRPr lang="en-US" altLang="en-US"/>
          </a:p>
        </p:txBody>
      </p:sp>
    </p:spTree>
    <p:extLst>
      <p:ext uri="{BB962C8B-B14F-4D97-AF65-F5344CB8AC3E}">
        <p14:creationId xmlns:p14="http://schemas.microsoft.com/office/powerpoint/2010/main" val="17120432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275BC0B2-CDE6-4535-8162-95BD5804BCC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4">
            <a:extLst>
              <a:ext uri="{FF2B5EF4-FFF2-40B4-BE49-F238E27FC236}">
                <a16:creationId xmlns:a16="http://schemas.microsoft.com/office/drawing/2014/main" id="{1C8055F8-44E9-4479-A243-8EE1B01CCD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4ED6C29-8EE1-468D-9F1F-1B014CE4FB56}"/>
              </a:ext>
            </a:extLst>
          </p:cNvPr>
          <p:cNvSpPr>
            <a:spLocks noGrp="1" noChangeArrowheads="1"/>
          </p:cNvSpPr>
          <p:nvPr>
            <p:ph type="sldNum" sz="quarter" idx="12"/>
          </p:nvPr>
        </p:nvSpPr>
        <p:spPr>
          <a:ln/>
        </p:spPr>
        <p:txBody>
          <a:bodyPr/>
          <a:lstStyle>
            <a:lvl1pPr>
              <a:defRPr/>
            </a:lvl1pPr>
          </a:lstStyle>
          <a:p>
            <a:fld id="{F94008A0-5D3E-496C-BDAB-E5581C92B86B}" type="slidenum">
              <a:rPr lang="en-US" altLang="en-US"/>
              <a:pPr/>
              <a:t>‹#›</a:t>
            </a:fld>
            <a:endParaRPr lang="en-US" altLang="en-US"/>
          </a:p>
        </p:txBody>
      </p:sp>
    </p:spTree>
    <p:extLst>
      <p:ext uri="{BB962C8B-B14F-4D97-AF65-F5344CB8AC3E}">
        <p14:creationId xmlns:p14="http://schemas.microsoft.com/office/powerpoint/2010/main" val="18772252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3">
            <a:extLst>
              <a:ext uri="{FF2B5EF4-FFF2-40B4-BE49-F238E27FC236}">
                <a16:creationId xmlns:a16="http://schemas.microsoft.com/office/drawing/2014/main" id="{DA29E452-FAA3-47E2-BC47-EAB4DEECA61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
            <a:extLst>
              <a:ext uri="{FF2B5EF4-FFF2-40B4-BE49-F238E27FC236}">
                <a16:creationId xmlns:a16="http://schemas.microsoft.com/office/drawing/2014/main" id="{03B5BDB1-551E-417B-9085-56790C377D9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5DA520B7-1D68-4551-AABF-A1F47A94177D}"/>
              </a:ext>
            </a:extLst>
          </p:cNvPr>
          <p:cNvSpPr>
            <a:spLocks noGrp="1" noChangeArrowheads="1"/>
          </p:cNvSpPr>
          <p:nvPr>
            <p:ph type="sldNum" sz="quarter" idx="12"/>
          </p:nvPr>
        </p:nvSpPr>
        <p:spPr>
          <a:ln/>
        </p:spPr>
        <p:txBody>
          <a:bodyPr/>
          <a:lstStyle>
            <a:lvl1pPr>
              <a:defRPr/>
            </a:lvl1pPr>
          </a:lstStyle>
          <a:p>
            <a:fld id="{ECFBC76B-770C-49E0-9962-6EB07F551C8C}" type="slidenum">
              <a:rPr lang="en-US" altLang="en-US"/>
              <a:pPr/>
              <a:t>‹#›</a:t>
            </a:fld>
            <a:endParaRPr lang="en-US" altLang="en-US"/>
          </a:p>
        </p:txBody>
      </p:sp>
    </p:spTree>
    <p:extLst>
      <p:ext uri="{BB962C8B-B14F-4D97-AF65-F5344CB8AC3E}">
        <p14:creationId xmlns:p14="http://schemas.microsoft.com/office/powerpoint/2010/main" val="35753590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3">
            <a:extLst>
              <a:ext uri="{FF2B5EF4-FFF2-40B4-BE49-F238E27FC236}">
                <a16:creationId xmlns:a16="http://schemas.microsoft.com/office/drawing/2014/main" id="{42A96753-1510-407A-BD26-DF4DCF26DC7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
            <a:extLst>
              <a:ext uri="{FF2B5EF4-FFF2-40B4-BE49-F238E27FC236}">
                <a16:creationId xmlns:a16="http://schemas.microsoft.com/office/drawing/2014/main" id="{6E5DA2C3-9798-4DCB-8BA8-FFA3565641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A01995F1-B283-43B3-885D-774527B61AF8}"/>
              </a:ext>
            </a:extLst>
          </p:cNvPr>
          <p:cNvSpPr>
            <a:spLocks noGrp="1" noChangeArrowheads="1"/>
          </p:cNvSpPr>
          <p:nvPr>
            <p:ph type="sldNum" sz="quarter" idx="12"/>
          </p:nvPr>
        </p:nvSpPr>
        <p:spPr>
          <a:ln/>
        </p:spPr>
        <p:txBody>
          <a:bodyPr/>
          <a:lstStyle>
            <a:lvl1pPr>
              <a:defRPr/>
            </a:lvl1pPr>
          </a:lstStyle>
          <a:p>
            <a:fld id="{164EA535-2B83-4FFE-86BC-7A76FAE3AFE9}" type="slidenum">
              <a:rPr lang="en-US" altLang="en-US"/>
              <a:pPr/>
              <a:t>‹#›</a:t>
            </a:fld>
            <a:endParaRPr lang="en-US" altLang="en-US"/>
          </a:p>
        </p:txBody>
      </p:sp>
    </p:spTree>
    <p:extLst>
      <p:ext uri="{BB962C8B-B14F-4D97-AF65-F5344CB8AC3E}">
        <p14:creationId xmlns:p14="http://schemas.microsoft.com/office/powerpoint/2010/main" val="3758910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1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D967BDC-A850-4EC3-BB71-619D4E0AD32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27DC48CE-4CF0-4A4D-AA6F-D63B91E798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AE1B163-5DC9-4B5E-BCF1-40083DC7884C}"/>
              </a:ext>
            </a:extLst>
          </p:cNvPr>
          <p:cNvSpPr>
            <a:spLocks noGrp="1" noChangeArrowheads="1"/>
          </p:cNvSpPr>
          <p:nvPr>
            <p:ph type="sldNum" sz="quarter" idx="12"/>
          </p:nvPr>
        </p:nvSpPr>
        <p:spPr>
          <a:ln/>
        </p:spPr>
        <p:txBody>
          <a:bodyPr/>
          <a:lstStyle>
            <a:lvl1pPr>
              <a:defRPr/>
            </a:lvl1pPr>
          </a:lstStyle>
          <a:p>
            <a:fld id="{D432C60C-0F8E-414E-8880-CEA215008871}" type="slidenum">
              <a:rPr lang="en-US" altLang="en-US"/>
              <a:pPr/>
              <a:t>‹#›</a:t>
            </a:fld>
            <a:endParaRPr lang="en-US" altLang="en-US"/>
          </a:p>
        </p:txBody>
      </p:sp>
    </p:spTree>
    <p:extLst>
      <p:ext uri="{BB962C8B-B14F-4D97-AF65-F5344CB8AC3E}">
        <p14:creationId xmlns:p14="http://schemas.microsoft.com/office/powerpoint/2010/main" val="34168302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400050"/>
            <a:ext cx="1905000" cy="41719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400050"/>
            <a:ext cx="5562600" cy="41719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B7A6B2DE-9195-4D9E-8C45-58EF09785B7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
            <a:extLst>
              <a:ext uri="{FF2B5EF4-FFF2-40B4-BE49-F238E27FC236}">
                <a16:creationId xmlns:a16="http://schemas.microsoft.com/office/drawing/2014/main" id="{91320ADD-19A7-4539-A573-236C8CFD30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D3BE85D-CE14-401C-943C-838E4F0662D6}"/>
              </a:ext>
            </a:extLst>
          </p:cNvPr>
          <p:cNvSpPr>
            <a:spLocks noGrp="1" noChangeArrowheads="1"/>
          </p:cNvSpPr>
          <p:nvPr>
            <p:ph type="sldNum" sz="quarter" idx="12"/>
          </p:nvPr>
        </p:nvSpPr>
        <p:spPr>
          <a:ln/>
        </p:spPr>
        <p:txBody>
          <a:bodyPr/>
          <a:lstStyle>
            <a:lvl1pPr>
              <a:defRPr/>
            </a:lvl1pPr>
          </a:lstStyle>
          <a:p>
            <a:fld id="{7094B536-48E1-4397-B5EF-18EA7AC7FAA7}" type="slidenum">
              <a:rPr lang="en-US" altLang="en-US"/>
              <a:pPr/>
              <a:t>‹#›</a:t>
            </a:fld>
            <a:endParaRPr lang="en-US" altLang="en-US"/>
          </a:p>
        </p:txBody>
      </p:sp>
    </p:spTree>
    <p:extLst>
      <p:ext uri="{BB962C8B-B14F-4D97-AF65-F5344CB8AC3E}">
        <p14:creationId xmlns:p14="http://schemas.microsoft.com/office/powerpoint/2010/main" val="44672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371600" y="400050"/>
            <a:ext cx="7620000" cy="4171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3">
            <a:extLst>
              <a:ext uri="{FF2B5EF4-FFF2-40B4-BE49-F238E27FC236}">
                <a16:creationId xmlns:a16="http://schemas.microsoft.com/office/drawing/2014/main" id="{80801B67-527F-4CC1-A0E3-037945CC788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
            <a:extLst>
              <a:ext uri="{FF2B5EF4-FFF2-40B4-BE49-F238E27FC236}">
                <a16:creationId xmlns:a16="http://schemas.microsoft.com/office/drawing/2014/main" id="{3743EF87-C05A-4D1F-9298-F5DDB02A79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0439804-EFFA-4D3F-B83A-C33988B1FF82}"/>
              </a:ext>
            </a:extLst>
          </p:cNvPr>
          <p:cNvSpPr>
            <a:spLocks noGrp="1" noChangeArrowheads="1"/>
          </p:cNvSpPr>
          <p:nvPr>
            <p:ph type="sldNum" sz="quarter" idx="12"/>
          </p:nvPr>
        </p:nvSpPr>
        <p:spPr>
          <a:ln/>
        </p:spPr>
        <p:txBody>
          <a:bodyPr/>
          <a:lstStyle>
            <a:lvl1pPr>
              <a:defRPr/>
            </a:lvl1pPr>
          </a:lstStyle>
          <a:p>
            <a:fld id="{06FAA42B-9509-41D1-AD9C-AB5F75F5E90D}" type="slidenum">
              <a:rPr lang="en-US" altLang="en-US"/>
              <a:pPr/>
              <a:t>‹#›</a:t>
            </a:fld>
            <a:endParaRPr lang="en-US" altLang="en-US"/>
          </a:p>
        </p:txBody>
      </p:sp>
    </p:spTree>
    <p:extLst>
      <p:ext uri="{BB962C8B-B14F-4D97-AF65-F5344CB8AC3E}">
        <p14:creationId xmlns:p14="http://schemas.microsoft.com/office/powerpoint/2010/main" val="271314118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6FF13270-97C2-438D-A432-9A913B8C01A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E7ACAC6-C1A8-4104-9CFF-4D3590702B3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24FC3ACB-FEC6-41F1-913B-59EAE9409526}"/>
              </a:ext>
            </a:extLst>
          </p:cNvPr>
          <p:cNvSpPr>
            <a:spLocks noGrp="1" noChangeArrowheads="1"/>
          </p:cNvSpPr>
          <p:nvPr>
            <p:ph type="sldNum" sz="quarter" idx="12"/>
          </p:nvPr>
        </p:nvSpPr>
        <p:spPr>
          <a:ln/>
        </p:spPr>
        <p:txBody>
          <a:bodyPr/>
          <a:lstStyle>
            <a:lvl1pPr>
              <a:defRPr/>
            </a:lvl1pPr>
          </a:lstStyle>
          <a:p>
            <a:fld id="{E3F9D495-32F9-4C9F-84A6-FCB01F179338}" type="slidenum">
              <a:rPr lang="en-US" altLang="en-US"/>
              <a:pPr/>
              <a:t>‹#›</a:t>
            </a:fld>
            <a:endParaRPr lang="en-US" altLang="en-US"/>
          </a:p>
        </p:txBody>
      </p:sp>
    </p:spTree>
    <p:extLst>
      <p:ext uri="{BB962C8B-B14F-4D97-AF65-F5344CB8AC3E}">
        <p14:creationId xmlns:p14="http://schemas.microsoft.com/office/powerpoint/2010/main" val="540923160"/>
      </p:ext>
    </p:extLst>
  </p:cSld>
  <p:clrMapOvr>
    <a:masterClrMapping/>
  </p:clrMapOvr>
  <p:transition>
    <p:dissolv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AF05588D-5DE7-4949-B9FC-D91BEF82148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CA464E3-CC0D-4E71-B995-BAD3234F9A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61DD9BE4-AD9A-49DE-A6D8-7FC6D6015EB1}"/>
              </a:ext>
            </a:extLst>
          </p:cNvPr>
          <p:cNvSpPr>
            <a:spLocks noGrp="1" noChangeArrowheads="1"/>
          </p:cNvSpPr>
          <p:nvPr>
            <p:ph type="sldNum" sz="quarter" idx="12"/>
          </p:nvPr>
        </p:nvSpPr>
        <p:spPr>
          <a:ln/>
        </p:spPr>
        <p:txBody>
          <a:bodyPr/>
          <a:lstStyle>
            <a:lvl1pPr>
              <a:defRPr/>
            </a:lvl1pPr>
          </a:lstStyle>
          <a:p>
            <a:fld id="{6CBD484E-6014-4E05-A7A0-215AF011856D}" type="slidenum">
              <a:rPr lang="en-US" altLang="en-US"/>
              <a:pPr/>
              <a:t>‹#›</a:t>
            </a:fld>
            <a:endParaRPr lang="en-US" altLang="en-US"/>
          </a:p>
        </p:txBody>
      </p:sp>
    </p:spTree>
    <p:extLst>
      <p:ext uri="{BB962C8B-B14F-4D97-AF65-F5344CB8AC3E}">
        <p14:creationId xmlns:p14="http://schemas.microsoft.com/office/powerpoint/2010/main" val="2997076017"/>
      </p:ext>
    </p:extLst>
  </p:cSld>
  <p:clrMapOvr>
    <a:masterClrMapping/>
  </p:clrMapOvr>
  <p:transition>
    <p:dissolv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5">
            <a:extLst>
              <a:ext uri="{FF2B5EF4-FFF2-40B4-BE49-F238E27FC236}">
                <a16:creationId xmlns:a16="http://schemas.microsoft.com/office/drawing/2014/main" id="{8B45EB5A-C889-42F5-B737-8F2FFF8CF54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70A42C7-76C6-4CC2-86BD-88327B262C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C1641FDD-AF54-41DB-8382-9DA6DA48D2A4}"/>
              </a:ext>
            </a:extLst>
          </p:cNvPr>
          <p:cNvSpPr>
            <a:spLocks noGrp="1" noChangeArrowheads="1"/>
          </p:cNvSpPr>
          <p:nvPr>
            <p:ph type="sldNum" sz="quarter" idx="12"/>
          </p:nvPr>
        </p:nvSpPr>
        <p:spPr>
          <a:ln/>
        </p:spPr>
        <p:txBody>
          <a:bodyPr/>
          <a:lstStyle>
            <a:lvl1pPr>
              <a:defRPr/>
            </a:lvl1pPr>
          </a:lstStyle>
          <a:p>
            <a:fld id="{97D144CD-8233-4CFF-8E5F-27E19AE59083}" type="slidenum">
              <a:rPr lang="en-US" altLang="en-US"/>
              <a:pPr/>
              <a:t>‹#›</a:t>
            </a:fld>
            <a:endParaRPr lang="en-US" altLang="en-US"/>
          </a:p>
        </p:txBody>
      </p:sp>
    </p:spTree>
    <p:extLst>
      <p:ext uri="{BB962C8B-B14F-4D97-AF65-F5344CB8AC3E}">
        <p14:creationId xmlns:p14="http://schemas.microsoft.com/office/powerpoint/2010/main" val="1736619110"/>
      </p:ext>
    </p:extLst>
  </p:cSld>
  <p:clrMapOvr>
    <a:masterClrMapping/>
  </p:clrMapOvr>
  <p:transition>
    <p:dissolv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028700"/>
            <a:ext cx="3619500" cy="34861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028700"/>
            <a:ext cx="3619500" cy="34861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E71D0188-52B3-43B4-B433-B076DCF6502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5E74C85-82D9-45A3-8F04-830797EE1E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D13FA059-4855-468C-AD8C-7EBACC9B4697}"/>
              </a:ext>
            </a:extLst>
          </p:cNvPr>
          <p:cNvSpPr>
            <a:spLocks noGrp="1" noChangeArrowheads="1"/>
          </p:cNvSpPr>
          <p:nvPr>
            <p:ph type="sldNum" sz="quarter" idx="12"/>
          </p:nvPr>
        </p:nvSpPr>
        <p:spPr>
          <a:ln/>
        </p:spPr>
        <p:txBody>
          <a:bodyPr/>
          <a:lstStyle>
            <a:lvl1pPr>
              <a:defRPr/>
            </a:lvl1pPr>
          </a:lstStyle>
          <a:p>
            <a:fld id="{0821B008-3887-4A22-A866-BE75B5DCA25F}" type="slidenum">
              <a:rPr lang="en-US" altLang="en-US"/>
              <a:pPr/>
              <a:t>‹#›</a:t>
            </a:fld>
            <a:endParaRPr lang="en-US" altLang="en-US"/>
          </a:p>
        </p:txBody>
      </p:sp>
    </p:spTree>
    <p:extLst>
      <p:ext uri="{BB962C8B-B14F-4D97-AF65-F5344CB8AC3E}">
        <p14:creationId xmlns:p14="http://schemas.microsoft.com/office/powerpoint/2010/main" val="1385186733"/>
      </p:ext>
    </p:extLst>
  </p:cSld>
  <p:clrMapOvr>
    <a:masterClrMapping/>
  </p:clrMapOvr>
  <p:transition>
    <p:dissolv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8AC24F99-978C-4B62-A1AF-2213A8BCFA1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BC9614C2-75F5-4E39-9929-F663296D3E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19FD5FAE-55C2-4314-A8E9-A514A1A7E17E}"/>
              </a:ext>
            </a:extLst>
          </p:cNvPr>
          <p:cNvSpPr>
            <a:spLocks noGrp="1" noChangeArrowheads="1"/>
          </p:cNvSpPr>
          <p:nvPr>
            <p:ph type="sldNum" sz="quarter" idx="12"/>
          </p:nvPr>
        </p:nvSpPr>
        <p:spPr>
          <a:ln/>
        </p:spPr>
        <p:txBody>
          <a:bodyPr/>
          <a:lstStyle>
            <a:lvl1pPr>
              <a:defRPr/>
            </a:lvl1pPr>
          </a:lstStyle>
          <a:p>
            <a:fld id="{DCF5365F-88C9-440D-872D-CEB826DF25E5}" type="slidenum">
              <a:rPr lang="en-US" altLang="en-US"/>
              <a:pPr/>
              <a:t>‹#›</a:t>
            </a:fld>
            <a:endParaRPr lang="en-US" altLang="en-US"/>
          </a:p>
        </p:txBody>
      </p:sp>
    </p:spTree>
    <p:extLst>
      <p:ext uri="{BB962C8B-B14F-4D97-AF65-F5344CB8AC3E}">
        <p14:creationId xmlns:p14="http://schemas.microsoft.com/office/powerpoint/2010/main" val="1786303472"/>
      </p:ext>
    </p:extLst>
  </p:cSld>
  <p:clrMapOvr>
    <a:masterClrMapping/>
  </p:clrMapOvr>
  <p:transition>
    <p:dissolv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1B3578A7-BD8C-4510-A57E-EC5E77A8751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64F33B3-F232-43DC-ABE9-936B85E3F7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D2A4D04B-12E2-47F9-9E1D-E7C2763EB4BF}"/>
              </a:ext>
            </a:extLst>
          </p:cNvPr>
          <p:cNvSpPr>
            <a:spLocks noGrp="1" noChangeArrowheads="1"/>
          </p:cNvSpPr>
          <p:nvPr>
            <p:ph type="sldNum" sz="quarter" idx="12"/>
          </p:nvPr>
        </p:nvSpPr>
        <p:spPr>
          <a:ln/>
        </p:spPr>
        <p:txBody>
          <a:bodyPr/>
          <a:lstStyle>
            <a:lvl1pPr>
              <a:defRPr/>
            </a:lvl1pPr>
          </a:lstStyle>
          <a:p>
            <a:fld id="{E9694905-A3C7-4406-9CE1-AAE613063F8B}" type="slidenum">
              <a:rPr lang="en-US" altLang="en-US"/>
              <a:pPr/>
              <a:t>‹#›</a:t>
            </a:fld>
            <a:endParaRPr lang="en-US" altLang="en-US"/>
          </a:p>
        </p:txBody>
      </p:sp>
    </p:spTree>
    <p:extLst>
      <p:ext uri="{BB962C8B-B14F-4D97-AF65-F5344CB8AC3E}">
        <p14:creationId xmlns:p14="http://schemas.microsoft.com/office/powerpoint/2010/main" val="3073367268"/>
      </p:ext>
    </p:extLst>
  </p:cSld>
  <p:clrMapOvr>
    <a:masterClrMapping/>
  </p:clrMapOvr>
  <p:transition>
    <p:dissolv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66EA3241-AB39-44F0-B527-B7503E3EABE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6">
            <a:extLst>
              <a:ext uri="{FF2B5EF4-FFF2-40B4-BE49-F238E27FC236}">
                <a16:creationId xmlns:a16="http://schemas.microsoft.com/office/drawing/2014/main" id="{30C2795F-C6C6-412F-BD6A-04E9D50D1A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B8E7CED0-86B2-4701-8A7B-607DDE061BBD}"/>
              </a:ext>
            </a:extLst>
          </p:cNvPr>
          <p:cNvSpPr>
            <a:spLocks noGrp="1" noChangeArrowheads="1"/>
          </p:cNvSpPr>
          <p:nvPr>
            <p:ph type="sldNum" sz="quarter" idx="12"/>
          </p:nvPr>
        </p:nvSpPr>
        <p:spPr>
          <a:ln/>
        </p:spPr>
        <p:txBody>
          <a:bodyPr/>
          <a:lstStyle>
            <a:lvl1pPr>
              <a:defRPr/>
            </a:lvl1pPr>
          </a:lstStyle>
          <a:p>
            <a:fld id="{34853DE5-3F28-4E7B-A1A5-CF92D8362076}" type="slidenum">
              <a:rPr lang="en-US" altLang="en-US"/>
              <a:pPr/>
              <a:t>‹#›</a:t>
            </a:fld>
            <a:endParaRPr lang="en-US" altLang="en-US"/>
          </a:p>
        </p:txBody>
      </p:sp>
    </p:spTree>
    <p:extLst>
      <p:ext uri="{BB962C8B-B14F-4D97-AF65-F5344CB8AC3E}">
        <p14:creationId xmlns:p14="http://schemas.microsoft.com/office/powerpoint/2010/main" val="3982254297"/>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image" Target="../media/image8.jpe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image" Target="../media/image9.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2.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image" Target="../media/image13.jpeg"/><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3.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4.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2" Type="http://schemas.openxmlformats.org/officeDocument/2006/relationships/slideLayout" Target="../slideLayouts/slideLayout162.xml"/><Relationship Id="rId16" Type="http://schemas.openxmlformats.org/officeDocument/2006/relationships/image" Target="../media/image14.png"/><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5" Type="http://schemas.openxmlformats.org/officeDocument/2006/relationships/theme" Target="../theme/theme1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2.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16.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image" Target="../media/image1.jpeg"/><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17.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image" Target="../media/image13.jpeg"/><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18.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5.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heme" Target="../theme/theme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6.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theme" Target="../theme/theme20.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7.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theme" Target="../theme/theme21.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8.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theme" Target="../theme/theme22.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image" Target="../media/image15.jpeg"/><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theme" Target="../theme/theme23.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0.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theme" Target="../theme/theme24.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1.xml"/><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theme" Target="../theme/theme25.xml"/><Relationship Id="rId2" Type="http://schemas.openxmlformats.org/officeDocument/2006/relationships/slideLayout" Target="../slideLayouts/slideLayout275.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0" Type="http://schemas.openxmlformats.org/officeDocument/2006/relationships/slideLayout" Target="../slideLayouts/slideLayout283.xml"/><Relationship Id="rId4" Type="http://schemas.openxmlformats.org/officeDocument/2006/relationships/slideLayout" Target="../slideLayouts/slideLayout277.xml"/><Relationship Id="rId9" Type="http://schemas.openxmlformats.org/officeDocument/2006/relationships/slideLayout" Target="../slideLayouts/slideLayout28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2.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theme" Target="../theme/theme26.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3.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theme" Target="../theme/theme27.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4.xml"/><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theme" Target="../theme/theme28.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4.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image" Target="../media/image5.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7.pn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1600"/>
              </a:spcBef>
              <a:spcAft>
                <a:spcPts val="160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3314" name="Picture 2" descr="Be Patriotic Poster">
            <a:extLst>
              <a:ext uri="{FF2B5EF4-FFF2-40B4-BE49-F238E27FC236}">
                <a16:creationId xmlns:a16="http://schemas.microsoft.com/office/drawing/2014/main" id="{0857760E-333C-427E-BE91-DBB90E5704AA}"/>
              </a:ext>
            </a:extLst>
          </p:cNvPr>
          <p:cNvPicPr>
            <a:picLocks noChangeAspect="1" noChangeArrowheads="1"/>
          </p:cNvPicPr>
          <p:nvPr userDrawn="1"/>
        </p:nvPicPr>
        <p:blipFill>
          <a:blip r:embed="rId14">
            <a:lum bright="6000" contrast="6000"/>
            <a:extLst>
              <a:ext uri="{28A0092B-C50C-407E-A947-70E740481C1C}">
                <a14:useLocalDpi xmlns:a14="http://schemas.microsoft.com/office/drawing/2010/main" val="0"/>
              </a:ext>
            </a:extLst>
          </a:blip>
          <a:srcRect l="8362" t="2498" r="18050" b="20062"/>
          <a:stretch>
            <a:fillRect/>
          </a:stretch>
        </p:blipFill>
        <p:spPr bwMode="auto">
          <a:xfrm>
            <a:off x="0" y="0"/>
            <a:ext cx="16764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Line 3">
            <a:extLst>
              <a:ext uri="{FF2B5EF4-FFF2-40B4-BE49-F238E27FC236}">
                <a16:creationId xmlns:a16="http://schemas.microsoft.com/office/drawing/2014/main" id="{6F61EE0A-DA28-4B03-9631-CFEF259F1920}"/>
              </a:ext>
            </a:extLst>
          </p:cNvPr>
          <p:cNvSpPr>
            <a:spLocks noChangeShapeType="1"/>
          </p:cNvSpPr>
          <p:nvPr userDrawn="1"/>
        </p:nvSpPr>
        <p:spPr bwMode="auto">
          <a:xfrm>
            <a:off x="1676400" y="0"/>
            <a:ext cx="0" cy="514350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sz="1050"/>
          </a:p>
        </p:txBody>
      </p:sp>
    </p:spTree>
    <p:extLst>
      <p:ext uri="{BB962C8B-B14F-4D97-AF65-F5344CB8AC3E}">
        <p14:creationId xmlns:p14="http://schemas.microsoft.com/office/powerpoint/2010/main" val="3309409107"/>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ransition/>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1600"/>
              </a:spcBef>
              <a:spcAft>
                <a:spcPts val="160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77606686"/>
      </p:ext>
    </p:extLst>
  </p:cSld>
  <p:clrMap bg1="lt1" tx1="dk1" bg2="dk2"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Straight Connector 15">
            <a:extLst>
              <a:ext uri="{FF2B5EF4-FFF2-40B4-BE49-F238E27FC236}">
                <a16:creationId xmlns:a16="http://schemas.microsoft.com/office/drawing/2014/main" id="{53A81D81-83A8-4E6F-970C-07E3CFFC8FB9}"/>
              </a:ext>
            </a:extLst>
          </p:cNvPr>
          <p:cNvSpPr>
            <a:spLocks noChangeShapeType="1"/>
          </p:cNvSpPr>
          <p:nvPr/>
        </p:nvSpPr>
        <p:spPr bwMode="auto">
          <a:xfrm>
            <a:off x="8763000" y="0"/>
            <a:ext cx="0" cy="51435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050" dirty="0">
              <a:solidFill>
                <a:prstClr val="black"/>
              </a:solidFill>
              <a:latin typeface="Century Schoolbook"/>
            </a:endParaRPr>
          </a:p>
        </p:txBody>
      </p:sp>
      <p:sp>
        <p:nvSpPr>
          <p:cNvPr id="22" name="Title Placeholder 21">
            <a:extLst>
              <a:ext uri="{FF2B5EF4-FFF2-40B4-BE49-F238E27FC236}">
                <a16:creationId xmlns:a16="http://schemas.microsoft.com/office/drawing/2014/main" id="{F55C78A1-23DE-44F0-AFCD-F844BC757F20}"/>
              </a:ext>
            </a:extLst>
          </p:cNvPr>
          <p:cNvSpPr>
            <a:spLocks noGrp="1"/>
          </p:cNvSpPr>
          <p:nvPr>
            <p:ph type="title"/>
          </p:nvPr>
        </p:nvSpPr>
        <p:spPr>
          <a:xfrm>
            <a:off x="457200" y="205979"/>
            <a:ext cx="7467600" cy="857250"/>
          </a:xfrm>
          <a:prstGeom prst="rect">
            <a:avLst/>
          </a:prstGeom>
        </p:spPr>
        <p:txBody>
          <a:bodyPr vert="horz" anchor="b">
            <a:normAutofit/>
          </a:bodyPr>
          <a:lstStyle/>
          <a:p>
            <a:r>
              <a:rPr lang="en-US"/>
              <a:t>Click to edit Master title style</a:t>
            </a:r>
          </a:p>
        </p:txBody>
      </p:sp>
      <p:sp>
        <p:nvSpPr>
          <p:cNvPr id="3076" name="Text Placeholder 12">
            <a:extLst>
              <a:ext uri="{FF2B5EF4-FFF2-40B4-BE49-F238E27FC236}">
                <a16:creationId xmlns:a16="http://schemas.microsoft.com/office/drawing/2014/main" id="{A139183A-FE94-4578-86C7-4FDED4A9EFD4}"/>
              </a:ext>
            </a:extLst>
          </p:cNvPr>
          <p:cNvSpPr>
            <a:spLocks noGrp="1"/>
          </p:cNvSpPr>
          <p:nvPr>
            <p:ph type="body" idx="1"/>
          </p:nvPr>
        </p:nvSpPr>
        <p:spPr bwMode="auto">
          <a:xfrm>
            <a:off x="457200" y="1200150"/>
            <a:ext cx="7467600" cy="3655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a:extLst>
              <a:ext uri="{FF2B5EF4-FFF2-40B4-BE49-F238E27FC236}">
                <a16:creationId xmlns:a16="http://schemas.microsoft.com/office/drawing/2014/main" id="{CAB0D879-B0F8-459C-83C3-C6358BB78762}"/>
              </a:ext>
            </a:extLst>
          </p:cNvPr>
          <p:cNvSpPr>
            <a:spLocks noGrp="1"/>
          </p:cNvSpPr>
          <p:nvPr>
            <p:ph type="dt" sz="half" idx="2"/>
          </p:nvPr>
        </p:nvSpPr>
        <p:spPr>
          <a:xfrm rot="5400000">
            <a:off x="7840465" y="763389"/>
            <a:ext cx="1508522" cy="384175"/>
          </a:xfrm>
          <a:prstGeom prst="rect">
            <a:avLst/>
          </a:prstGeom>
        </p:spPr>
        <p:txBody>
          <a:bodyPr vert="horz" anchor="ctr" anchorCtr="0"/>
          <a:lstStyle>
            <a:lvl1pPr algn="r" eaLnBrk="1" fontAlgn="auto" latinLnBrk="0" hangingPunct="1">
              <a:spcBef>
                <a:spcPts val="0"/>
              </a:spcBef>
              <a:spcAft>
                <a:spcPts val="0"/>
              </a:spcAft>
              <a:defRPr kumimoji="0" sz="900">
                <a:solidFill>
                  <a:srgbClr val="575F6D"/>
                </a:solidFill>
                <a:latin typeface="+mn-lt"/>
              </a:defRPr>
            </a:lvl1pPr>
          </a:lstStyle>
          <a:p>
            <a:pPr>
              <a:defRPr/>
            </a:pPr>
            <a:fld id="{31B82B55-BE3D-4696-97B2-0EA1BFAC19EF}" type="datetimeFigureOut">
              <a:rPr lang="en-US"/>
              <a:pPr>
                <a:defRPr/>
              </a:pPr>
              <a:t>4/6/2021</a:t>
            </a:fld>
            <a:endParaRPr lang="en-US" dirty="0"/>
          </a:p>
        </p:txBody>
      </p:sp>
      <p:sp>
        <p:nvSpPr>
          <p:cNvPr id="3" name="Footer Placeholder 2">
            <a:extLst>
              <a:ext uri="{FF2B5EF4-FFF2-40B4-BE49-F238E27FC236}">
                <a16:creationId xmlns:a16="http://schemas.microsoft.com/office/drawing/2014/main" id="{93A5BB12-1A12-4833-A651-19824AB6E455}"/>
              </a:ext>
            </a:extLst>
          </p:cNvPr>
          <p:cNvSpPr>
            <a:spLocks noGrp="1"/>
          </p:cNvSpPr>
          <p:nvPr>
            <p:ph type="ftr" sz="quarter" idx="3"/>
          </p:nvPr>
        </p:nvSpPr>
        <p:spPr>
          <a:xfrm rot="5400000">
            <a:off x="7389813" y="2757091"/>
            <a:ext cx="2400300" cy="365125"/>
          </a:xfrm>
          <a:prstGeom prst="rect">
            <a:avLst/>
          </a:prstGeom>
        </p:spPr>
        <p:txBody>
          <a:bodyPr vert="horz" anchor="ctr" anchorCtr="0"/>
          <a:lstStyle>
            <a:lvl1pPr algn="l" eaLnBrk="1" fontAlgn="auto" latinLnBrk="0" hangingPunct="1">
              <a:spcBef>
                <a:spcPts val="0"/>
              </a:spcBef>
              <a:spcAft>
                <a:spcPts val="0"/>
              </a:spcAft>
              <a:defRPr kumimoji="0" sz="900">
                <a:solidFill>
                  <a:srgbClr val="575F6D"/>
                </a:solidFill>
                <a:latin typeface="+mn-lt"/>
              </a:defRPr>
            </a:lvl1pPr>
          </a:lstStyle>
          <a:p>
            <a:pPr>
              <a:defRPr/>
            </a:pPr>
            <a:endParaRPr lang="en-US"/>
          </a:p>
        </p:txBody>
      </p:sp>
      <p:sp>
        <p:nvSpPr>
          <p:cNvPr id="7" name="Straight Connector 6">
            <a:extLst>
              <a:ext uri="{FF2B5EF4-FFF2-40B4-BE49-F238E27FC236}">
                <a16:creationId xmlns:a16="http://schemas.microsoft.com/office/drawing/2014/main" id="{5891EAE9-A1F6-46F1-B2BF-E7F9768715DE}"/>
              </a:ext>
            </a:extLst>
          </p:cNvPr>
          <p:cNvSpPr>
            <a:spLocks noChangeShapeType="1"/>
          </p:cNvSpPr>
          <p:nvPr/>
        </p:nvSpPr>
        <p:spPr bwMode="auto">
          <a:xfrm>
            <a:off x="76200" y="0"/>
            <a:ext cx="0" cy="51435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sz="1050">
              <a:solidFill>
                <a:prstClr val="black"/>
              </a:solidFill>
              <a:latin typeface="Century Schoolbook"/>
            </a:endParaRPr>
          </a:p>
        </p:txBody>
      </p:sp>
      <p:sp>
        <p:nvSpPr>
          <p:cNvPr id="3080" name="Straight Connector 8">
            <a:extLst>
              <a:ext uri="{FF2B5EF4-FFF2-40B4-BE49-F238E27FC236}">
                <a16:creationId xmlns:a16="http://schemas.microsoft.com/office/drawing/2014/main" id="{9A9321DC-1EC7-44DD-8FBC-4868AFB7743C}"/>
              </a:ext>
            </a:extLst>
          </p:cNvPr>
          <p:cNvSpPr>
            <a:spLocks noChangeShapeType="1"/>
          </p:cNvSpPr>
          <p:nvPr/>
        </p:nvSpPr>
        <p:spPr bwMode="auto">
          <a:xfrm>
            <a:off x="8991600" y="0"/>
            <a:ext cx="0" cy="51435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10" name="Rectangle 9">
            <a:extLst>
              <a:ext uri="{FF2B5EF4-FFF2-40B4-BE49-F238E27FC236}">
                <a16:creationId xmlns:a16="http://schemas.microsoft.com/office/drawing/2014/main" id="{90F12C85-E9C6-4F35-91DD-8E36A42C1F02}"/>
              </a:ext>
            </a:extLst>
          </p:cNvPr>
          <p:cNvSpPr/>
          <p:nvPr/>
        </p:nvSpPr>
        <p:spPr bwMode="auto">
          <a:xfrm>
            <a:off x="8839200" y="0"/>
            <a:ext cx="304800" cy="51435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a:solidFill>
                <a:prstClr val="white"/>
              </a:solidFill>
            </a:endParaRPr>
          </a:p>
        </p:txBody>
      </p:sp>
      <p:sp>
        <p:nvSpPr>
          <p:cNvPr id="3082" name="Straight Connector 10">
            <a:extLst>
              <a:ext uri="{FF2B5EF4-FFF2-40B4-BE49-F238E27FC236}">
                <a16:creationId xmlns:a16="http://schemas.microsoft.com/office/drawing/2014/main" id="{C564FDEF-7AF0-4FA5-A3E3-24F351C7ED72}"/>
              </a:ext>
            </a:extLst>
          </p:cNvPr>
          <p:cNvSpPr>
            <a:spLocks noChangeShapeType="1"/>
          </p:cNvSpPr>
          <p:nvPr/>
        </p:nvSpPr>
        <p:spPr bwMode="auto">
          <a:xfrm>
            <a:off x="8915400" y="0"/>
            <a:ext cx="0" cy="51435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12" name="Oval 11">
            <a:extLst>
              <a:ext uri="{FF2B5EF4-FFF2-40B4-BE49-F238E27FC236}">
                <a16:creationId xmlns:a16="http://schemas.microsoft.com/office/drawing/2014/main" id="{F1CD4E40-1D3F-4A2B-9BF8-0EC84E912054}"/>
              </a:ext>
            </a:extLst>
          </p:cNvPr>
          <p:cNvSpPr/>
          <p:nvPr/>
        </p:nvSpPr>
        <p:spPr>
          <a:xfrm>
            <a:off x="8156576" y="4286251"/>
            <a:ext cx="549275" cy="411956"/>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dirty="0">
              <a:solidFill>
                <a:prstClr val="white"/>
              </a:solidFill>
            </a:endParaRPr>
          </a:p>
        </p:txBody>
      </p:sp>
      <p:sp>
        <p:nvSpPr>
          <p:cNvPr id="23" name="Slide Number Placeholder 22">
            <a:extLst>
              <a:ext uri="{FF2B5EF4-FFF2-40B4-BE49-F238E27FC236}">
                <a16:creationId xmlns:a16="http://schemas.microsoft.com/office/drawing/2014/main" id="{CF73704E-98B4-4233-8F7C-AA59CD683CCE}"/>
              </a:ext>
            </a:extLst>
          </p:cNvPr>
          <p:cNvSpPr>
            <a:spLocks noGrp="1"/>
          </p:cNvSpPr>
          <p:nvPr>
            <p:ph type="sldNum" sz="quarter" idx="4"/>
          </p:nvPr>
        </p:nvSpPr>
        <p:spPr>
          <a:xfrm>
            <a:off x="8129588" y="4300538"/>
            <a:ext cx="609600" cy="3905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050" b="1">
                <a:solidFill>
                  <a:srgbClr val="FFFFFF"/>
                </a:solidFill>
                <a:latin typeface="Century Schoolbook" panose="02040604050505020304" pitchFamily="18" charset="0"/>
              </a:defRPr>
            </a:lvl1pPr>
          </a:lstStyle>
          <a:p>
            <a:fld id="{CE09253B-A9DB-4D91-B78F-B033AF53AA4E}" type="slidenum">
              <a:rPr lang="en-US" altLang="en-US"/>
              <a:pPr/>
              <a:t>‹#›</a:t>
            </a:fld>
            <a:endParaRPr lang="en-US" altLang="en-US"/>
          </a:p>
        </p:txBody>
      </p:sp>
    </p:spTree>
    <p:extLst>
      <p:ext uri="{BB962C8B-B14F-4D97-AF65-F5344CB8AC3E}">
        <p14:creationId xmlns:p14="http://schemas.microsoft.com/office/powerpoint/2010/main" val="1328449268"/>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l" rtl="0" eaLnBrk="0" fontAlgn="base" hangingPunct="0">
        <a:spcBef>
          <a:spcPct val="0"/>
        </a:spcBef>
        <a:spcAft>
          <a:spcPct val="0"/>
        </a:spcAft>
        <a:defRPr sz="2250" kern="1200" cap="small">
          <a:solidFill>
            <a:schemeClr val="tx2"/>
          </a:solidFill>
          <a:latin typeface="+mj-lt"/>
          <a:ea typeface="+mj-ea"/>
          <a:cs typeface="+mj-cs"/>
        </a:defRPr>
      </a:lvl1pPr>
      <a:lvl2pPr algn="l" rtl="0" eaLnBrk="0" fontAlgn="base" hangingPunct="0">
        <a:spcBef>
          <a:spcPct val="0"/>
        </a:spcBef>
        <a:spcAft>
          <a:spcPct val="0"/>
        </a:spcAft>
        <a:defRPr sz="2250">
          <a:solidFill>
            <a:schemeClr val="tx2"/>
          </a:solidFill>
          <a:latin typeface="Century Schoolbook" pitchFamily="18" charset="0"/>
        </a:defRPr>
      </a:lvl2pPr>
      <a:lvl3pPr algn="l" rtl="0" eaLnBrk="0" fontAlgn="base" hangingPunct="0">
        <a:spcBef>
          <a:spcPct val="0"/>
        </a:spcBef>
        <a:spcAft>
          <a:spcPct val="0"/>
        </a:spcAft>
        <a:defRPr sz="2250">
          <a:solidFill>
            <a:schemeClr val="tx2"/>
          </a:solidFill>
          <a:latin typeface="Century Schoolbook" pitchFamily="18" charset="0"/>
        </a:defRPr>
      </a:lvl3pPr>
      <a:lvl4pPr algn="l" rtl="0" eaLnBrk="0" fontAlgn="base" hangingPunct="0">
        <a:spcBef>
          <a:spcPct val="0"/>
        </a:spcBef>
        <a:spcAft>
          <a:spcPct val="0"/>
        </a:spcAft>
        <a:defRPr sz="2250">
          <a:solidFill>
            <a:schemeClr val="tx2"/>
          </a:solidFill>
          <a:latin typeface="Century Schoolbook" pitchFamily="18" charset="0"/>
        </a:defRPr>
      </a:lvl4pPr>
      <a:lvl5pPr algn="l" rtl="0" eaLnBrk="0" fontAlgn="base" hangingPunct="0">
        <a:spcBef>
          <a:spcPct val="0"/>
        </a:spcBef>
        <a:spcAft>
          <a:spcPct val="0"/>
        </a:spcAft>
        <a:defRPr sz="2250">
          <a:solidFill>
            <a:schemeClr val="tx2"/>
          </a:solidFill>
          <a:latin typeface="Century Schoolbook" pitchFamily="18" charset="0"/>
        </a:defRPr>
      </a:lvl5pPr>
      <a:lvl6pPr marL="342900" algn="l" rtl="0" fontAlgn="base">
        <a:spcBef>
          <a:spcPct val="0"/>
        </a:spcBef>
        <a:spcAft>
          <a:spcPct val="0"/>
        </a:spcAft>
        <a:defRPr sz="2250">
          <a:solidFill>
            <a:schemeClr val="tx2"/>
          </a:solidFill>
          <a:latin typeface="Century Schoolbook" pitchFamily="18" charset="0"/>
        </a:defRPr>
      </a:lvl6pPr>
      <a:lvl7pPr marL="685800" algn="l" rtl="0" fontAlgn="base">
        <a:spcBef>
          <a:spcPct val="0"/>
        </a:spcBef>
        <a:spcAft>
          <a:spcPct val="0"/>
        </a:spcAft>
        <a:defRPr sz="2250">
          <a:solidFill>
            <a:schemeClr val="tx2"/>
          </a:solidFill>
          <a:latin typeface="Century Schoolbook" pitchFamily="18" charset="0"/>
        </a:defRPr>
      </a:lvl7pPr>
      <a:lvl8pPr marL="1028700" algn="l" rtl="0" fontAlgn="base">
        <a:spcBef>
          <a:spcPct val="0"/>
        </a:spcBef>
        <a:spcAft>
          <a:spcPct val="0"/>
        </a:spcAft>
        <a:defRPr sz="2250">
          <a:solidFill>
            <a:schemeClr val="tx2"/>
          </a:solidFill>
          <a:latin typeface="Century Schoolbook" pitchFamily="18" charset="0"/>
        </a:defRPr>
      </a:lvl8pPr>
      <a:lvl9pPr marL="1371600" algn="l" rtl="0" fontAlgn="base">
        <a:spcBef>
          <a:spcPct val="0"/>
        </a:spcBef>
        <a:spcAft>
          <a:spcPct val="0"/>
        </a:spcAft>
        <a:defRPr sz="2250">
          <a:solidFill>
            <a:schemeClr val="tx2"/>
          </a:solidFill>
          <a:latin typeface="Century Schoolbook" pitchFamily="18" charset="0"/>
        </a:defRPr>
      </a:lvl9pPr>
    </p:titleStyle>
    <p:bodyStyle>
      <a:lvl1pPr marL="204788" indent="-204788" algn="l" rtl="0" eaLnBrk="0" fontAlgn="base" hangingPunct="0">
        <a:spcBef>
          <a:spcPts val="450"/>
        </a:spcBef>
        <a:spcAft>
          <a:spcPct val="0"/>
        </a:spcAft>
        <a:buClr>
          <a:schemeClr val="accent1"/>
        </a:buClr>
        <a:buSzPct val="70000"/>
        <a:buFont typeface="Wingdings" panose="05000000000000000000" pitchFamily="2" charset="2"/>
        <a:buChar char=""/>
        <a:defRPr sz="1800" kern="1200">
          <a:solidFill>
            <a:schemeClr val="tx1"/>
          </a:solidFill>
          <a:latin typeface="+mn-lt"/>
          <a:ea typeface="+mn-ea"/>
          <a:cs typeface="+mn-cs"/>
        </a:defRPr>
      </a:lvl1pPr>
      <a:lvl2pPr marL="479822" indent="-204788" algn="l" rtl="0" eaLnBrk="0" fontAlgn="base" hangingPunct="0">
        <a:spcBef>
          <a:spcPct val="20000"/>
        </a:spcBef>
        <a:spcAft>
          <a:spcPct val="0"/>
        </a:spcAft>
        <a:buClr>
          <a:schemeClr val="accent1"/>
        </a:buClr>
        <a:buSzPct val="80000"/>
        <a:buFont typeface="Wingdings 2" panose="05020102010507070707" pitchFamily="18" charset="2"/>
        <a:buChar char=""/>
        <a:defRPr sz="1575" kern="1200">
          <a:solidFill>
            <a:schemeClr val="tx1"/>
          </a:solidFill>
          <a:latin typeface="+mn-lt"/>
          <a:ea typeface="+mn-ea"/>
          <a:cs typeface="+mn-cs"/>
        </a:defRPr>
      </a:lvl2pPr>
      <a:lvl3pPr marL="685800" indent="-136922" algn="l" rtl="0" eaLnBrk="0" fontAlgn="base" hangingPunct="0">
        <a:spcBef>
          <a:spcPct val="20000"/>
        </a:spcBef>
        <a:spcAft>
          <a:spcPct val="0"/>
        </a:spcAft>
        <a:buClr>
          <a:srgbClr val="E0752F"/>
        </a:buClr>
        <a:buSzPct val="60000"/>
        <a:buFont typeface="Wingdings" panose="05000000000000000000" pitchFamily="2" charset="2"/>
        <a:buChar char=""/>
        <a:defRPr kern="1200">
          <a:solidFill>
            <a:schemeClr val="tx1"/>
          </a:solidFill>
          <a:latin typeface="+mn-lt"/>
          <a:ea typeface="+mn-ea"/>
          <a:cs typeface="+mn-cs"/>
        </a:defRPr>
      </a:lvl3pPr>
      <a:lvl4pPr marL="890588" indent="-136922" algn="l" rtl="0" eaLnBrk="0" fontAlgn="base" hangingPunct="0">
        <a:spcBef>
          <a:spcPct val="20000"/>
        </a:spcBef>
        <a:spcAft>
          <a:spcPct val="0"/>
        </a:spcAft>
        <a:buClr>
          <a:srgbClr val="FEC3AE"/>
        </a:buClr>
        <a:buSzPct val="60000"/>
        <a:buFont typeface="Wingdings" panose="05000000000000000000" pitchFamily="2" charset="2"/>
        <a:buChar char=""/>
        <a:defRPr kern="1200">
          <a:solidFill>
            <a:schemeClr val="tx1"/>
          </a:solidFill>
          <a:latin typeface="+mn-lt"/>
          <a:ea typeface="+mn-ea"/>
          <a:cs typeface="+mn-cs"/>
        </a:defRPr>
      </a:lvl4pPr>
      <a:lvl5pPr marL="1096566" indent="-136922" algn="l" rtl="0" eaLnBrk="0" fontAlgn="base" hangingPunct="0">
        <a:spcBef>
          <a:spcPct val="20000"/>
        </a:spcBef>
        <a:spcAft>
          <a:spcPct val="0"/>
        </a:spcAft>
        <a:buClr>
          <a:srgbClr val="BDCAE9"/>
        </a:buClr>
        <a:buSzPct val="68000"/>
        <a:buFont typeface="Wingdings 2" panose="05020102010507070707" pitchFamily="18" charset="2"/>
        <a:buChar char=""/>
        <a:defRPr sz="1200" kern="1200">
          <a:solidFill>
            <a:schemeClr val="tx1"/>
          </a:solidFill>
          <a:latin typeface="+mn-lt"/>
          <a:ea typeface="+mn-ea"/>
          <a:cs typeface="+mn-cs"/>
        </a:defRPr>
      </a:lvl5pPr>
      <a:lvl6pPr marL="1303020" indent="-137160" algn="l" rtl="0" eaLnBrk="1" latinLnBrk="0" hangingPunct="1">
        <a:spcBef>
          <a:spcPct val="20000"/>
        </a:spcBef>
        <a:buClr>
          <a:schemeClr val="accent1"/>
        </a:buClr>
        <a:buChar char="•"/>
        <a:defRPr kumimoji="0" sz="1200" kern="1200">
          <a:solidFill>
            <a:schemeClr val="tx2"/>
          </a:solidFill>
          <a:latin typeface="+mn-lt"/>
          <a:ea typeface="+mn-ea"/>
          <a:cs typeface="+mn-cs"/>
        </a:defRPr>
      </a:lvl6pPr>
      <a:lvl7pPr marL="1508760" indent="-137160" algn="l" rtl="0" eaLnBrk="1" latinLnBrk="0" hangingPunct="1">
        <a:spcBef>
          <a:spcPct val="20000"/>
        </a:spcBef>
        <a:buClr>
          <a:schemeClr val="accent1">
            <a:tint val="60000"/>
          </a:schemeClr>
        </a:buClr>
        <a:buSzPct val="60000"/>
        <a:buFont typeface="Wingdings"/>
        <a:buChar char=""/>
        <a:defRPr kumimoji="0" sz="1050" kern="1200" baseline="0">
          <a:solidFill>
            <a:schemeClr val="tx2"/>
          </a:solidFill>
          <a:latin typeface="+mn-lt"/>
          <a:ea typeface="+mn-ea"/>
          <a:cs typeface="+mn-cs"/>
        </a:defRPr>
      </a:lvl7pPr>
      <a:lvl8pPr marL="1714500" indent="-137160" algn="l" rtl="0" eaLnBrk="1" latinLnBrk="0" hangingPunct="1">
        <a:spcBef>
          <a:spcPct val="20000"/>
        </a:spcBef>
        <a:buClr>
          <a:schemeClr val="accent2"/>
        </a:buClr>
        <a:buChar char="•"/>
        <a:defRPr kumimoji="0" sz="1050" kern="1200" cap="small" baseline="0">
          <a:solidFill>
            <a:schemeClr val="tx2"/>
          </a:solidFill>
          <a:latin typeface="+mn-lt"/>
          <a:ea typeface="+mn-ea"/>
          <a:cs typeface="+mn-cs"/>
        </a:defRPr>
      </a:lvl8pPr>
      <a:lvl9pPr marL="1920240" indent="-137160" algn="l" rtl="0" eaLnBrk="1" latinLnBrk="0" hangingPunct="1">
        <a:spcBef>
          <a:spcPct val="20000"/>
        </a:spcBef>
        <a:buClr>
          <a:schemeClr val="accent1">
            <a:shade val="75000"/>
          </a:schemeClr>
        </a:buClr>
        <a:buChar char="•"/>
        <a:defRPr kumimoji="0" sz="105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ext Placeholder 8">
            <a:extLst>
              <a:ext uri="{FF2B5EF4-FFF2-40B4-BE49-F238E27FC236}">
                <a16:creationId xmlns:a16="http://schemas.microsoft.com/office/drawing/2014/main" id="{8FF38318-9F7A-435F-95B5-33CDCD9CA748}"/>
              </a:ext>
            </a:extLst>
          </p:cNvPr>
          <p:cNvSpPr>
            <a:spLocks noGrp="1"/>
          </p:cNvSpPr>
          <p:nvPr>
            <p:ph type="body" idx="1"/>
          </p:nvPr>
        </p:nvSpPr>
        <p:spPr bwMode="auto">
          <a:xfrm>
            <a:off x="457200" y="1085850"/>
            <a:ext cx="8229600" cy="350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a:extLst>
              <a:ext uri="{FF2B5EF4-FFF2-40B4-BE49-F238E27FC236}">
                <a16:creationId xmlns:a16="http://schemas.microsoft.com/office/drawing/2014/main" id="{59533C88-0B3E-4AA8-B8D3-0F351FEEEEDB}"/>
              </a:ext>
            </a:extLst>
          </p:cNvPr>
          <p:cNvSpPr>
            <a:spLocks noGrp="1"/>
          </p:cNvSpPr>
          <p:nvPr>
            <p:ph type="dt" sz="half" idx="2"/>
          </p:nvPr>
        </p:nvSpPr>
        <p:spPr>
          <a:xfrm>
            <a:off x="5791200" y="4652963"/>
            <a:ext cx="2590800" cy="288131"/>
          </a:xfrm>
          <a:prstGeom prst="rect">
            <a:avLst/>
          </a:prstGeom>
        </p:spPr>
        <p:txBody>
          <a:bodyPr vert="horz" anchor="ctr" anchorCtr="0"/>
          <a:lstStyle>
            <a:lvl1pPr algn="l" eaLnBrk="1" fontAlgn="auto" latinLnBrk="0" hangingPunct="1">
              <a:spcBef>
                <a:spcPts val="0"/>
              </a:spcBef>
              <a:spcAft>
                <a:spcPts val="0"/>
              </a:spcAft>
              <a:defRPr kumimoji="0" sz="900">
                <a:solidFill>
                  <a:srgbClr val="FEFAC9"/>
                </a:solidFill>
                <a:latin typeface="+mn-lt"/>
                <a:cs typeface="+mn-cs"/>
              </a:defRPr>
            </a:lvl1pPr>
          </a:lstStyle>
          <a:p>
            <a:pPr>
              <a:defRPr/>
            </a:pPr>
            <a:fld id="{C51606E5-2ECB-4241-A0FE-8FE6E6EF216B}" type="datetimeFigureOut">
              <a:rPr lang="en-US"/>
              <a:pPr>
                <a:defRPr/>
              </a:pPr>
              <a:t>4/6/2021</a:t>
            </a:fld>
            <a:endParaRPr lang="en-US"/>
          </a:p>
        </p:txBody>
      </p:sp>
      <p:sp>
        <p:nvSpPr>
          <p:cNvPr id="10" name="Footer Placeholder 9">
            <a:extLst>
              <a:ext uri="{FF2B5EF4-FFF2-40B4-BE49-F238E27FC236}">
                <a16:creationId xmlns:a16="http://schemas.microsoft.com/office/drawing/2014/main" id="{BBD667BD-F5ED-4695-8E1E-839E17F81745}"/>
              </a:ext>
            </a:extLst>
          </p:cNvPr>
          <p:cNvSpPr>
            <a:spLocks noGrp="1"/>
          </p:cNvSpPr>
          <p:nvPr>
            <p:ph type="ftr" sz="quarter" idx="3"/>
          </p:nvPr>
        </p:nvSpPr>
        <p:spPr>
          <a:xfrm>
            <a:off x="2133600" y="4652963"/>
            <a:ext cx="3581400" cy="288131"/>
          </a:xfrm>
          <a:prstGeom prst="rect">
            <a:avLst/>
          </a:prstGeom>
        </p:spPr>
        <p:txBody>
          <a:bodyPr vert="horz" anchor="ctr" anchorCtr="0"/>
          <a:lstStyle>
            <a:lvl1pPr algn="r" eaLnBrk="1" fontAlgn="auto" latinLnBrk="0" hangingPunct="1">
              <a:spcBef>
                <a:spcPts val="0"/>
              </a:spcBef>
              <a:spcAft>
                <a:spcPts val="0"/>
              </a:spcAft>
              <a:defRPr kumimoji="0" sz="900">
                <a:solidFill>
                  <a:srgbClr val="FEFAC9"/>
                </a:solidFill>
                <a:latin typeface="+mn-lt"/>
                <a:cs typeface="+mn-cs"/>
              </a:defRPr>
            </a:lvl1pPr>
          </a:lstStyle>
          <a:p>
            <a:pPr>
              <a:defRPr/>
            </a:pPr>
            <a:endParaRPr lang="en-US"/>
          </a:p>
        </p:txBody>
      </p:sp>
      <p:sp>
        <p:nvSpPr>
          <p:cNvPr id="22" name="Slide Number Placeholder 21">
            <a:extLst>
              <a:ext uri="{FF2B5EF4-FFF2-40B4-BE49-F238E27FC236}">
                <a16:creationId xmlns:a16="http://schemas.microsoft.com/office/drawing/2014/main" id="{AEB0D37F-D444-411A-BD30-D3F99316C1C5}"/>
              </a:ext>
            </a:extLst>
          </p:cNvPr>
          <p:cNvSpPr>
            <a:spLocks noGrp="1"/>
          </p:cNvSpPr>
          <p:nvPr>
            <p:ph type="sldNum" sz="quarter" idx="4"/>
          </p:nvPr>
        </p:nvSpPr>
        <p:spPr>
          <a:xfrm>
            <a:off x="8410575" y="4636294"/>
            <a:ext cx="609600" cy="342900"/>
          </a:xfrm>
          <a:prstGeom prst="rect">
            <a:avLst/>
          </a:prstGeom>
          <a:noFill/>
        </p:spPr>
        <p:txBody>
          <a:bodyPr vert="horz" wrap="square" lIns="0" tIns="0" rIns="0" bIns="0" numCol="1" anchor="ctr" anchorCtr="0" compatLnSpc="1">
            <a:prstTxWarp prst="textNoShape">
              <a:avLst/>
            </a:prstTxWarp>
            <a:noAutofit/>
          </a:bodyPr>
          <a:lstStyle>
            <a:lvl1pPr algn="ctr" eaLnBrk="1" hangingPunct="1">
              <a:defRPr sz="1200">
                <a:solidFill>
                  <a:srgbClr val="FEFAC9"/>
                </a:solidFill>
                <a:latin typeface="Constantia" panose="02030602050306030303" pitchFamily="18" charset="0"/>
              </a:defRPr>
            </a:lvl1pPr>
          </a:lstStyle>
          <a:p>
            <a:fld id="{82B1F7F3-CE68-4732-AB64-5D6F568511DE}" type="slidenum">
              <a:rPr lang="en-US" altLang="en-US"/>
              <a:pPr/>
              <a:t>‹#›</a:t>
            </a:fld>
            <a:endParaRPr lang="en-US" altLang="en-US"/>
          </a:p>
        </p:txBody>
      </p:sp>
      <p:sp>
        <p:nvSpPr>
          <p:cNvPr id="5" name="Title Placeholder 4">
            <a:extLst>
              <a:ext uri="{FF2B5EF4-FFF2-40B4-BE49-F238E27FC236}">
                <a16:creationId xmlns:a16="http://schemas.microsoft.com/office/drawing/2014/main" id="{907ECEC6-016D-4225-98CA-B19EBBAEE7B9}"/>
              </a:ext>
            </a:extLst>
          </p:cNvPr>
          <p:cNvSpPr>
            <a:spLocks noGrp="1"/>
          </p:cNvSpPr>
          <p:nvPr>
            <p:ph type="title"/>
          </p:nvPr>
        </p:nvSpPr>
        <p:spPr>
          <a:xfrm>
            <a:off x="457200" y="114300"/>
            <a:ext cx="8229600" cy="9144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323800172"/>
      </p:ext>
    </p:extLst>
  </p:cSld>
  <p:clrMap bg1="dk1" tx1="lt1" bg2="dk2" tx2="lt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l" rtl="0" eaLnBrk="0" fontAlgn="base" hangingPunct="0">
        <a:spcBef>
          <a:spcPct val="0"/>
        </a:spcBef>
        <a:spcAft>
          <a:spcPct val="0"/>
        </a:spcAft>
        <a:defRPr lang="en-US" sz="3150" kern="1200" spc="-75"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3150">
          <a:solidFill>
            <a:srgbClr val="F9F9F9"/>
          </a:solidFill>
          <a:latin typeface="Constantia" pitchFamily="18" charset="0"/>
        </a:defRPr>
      </a:lvl2pPr>
      <a:lvl3pPr algn="l" rtl="0" eaLnBrk="0" fontAlgn="base" hangingPunct="0">
        <a:spcBef>
          <a:spcPct val="0"/>
        </a:spcBef>
        <a:spcAft>
          <a:spcPct val="0"/>
        </a:spcAft>
        <a:defRPr sz="3150">
          <a:solidFill>
            <a:srgbClr val="F9F9F9"/>
          </a:solidFill>
          <a:latin typeface="Constantia" pitchFamily="18" charset="0"/>
        </a:defRPr>
      </a:lvl3pPr>
      <a:lvl4pPr algn="l" rtl="0" eaLnBrk="0" fontAlgn="base" hangingPunct="0">
        <a:spcBef>
          <a:spcPct val="0"/>
        </a:spcBef>
        <a:spcAft>
          <a:spcPct val="0"/>
        </a:spcAft>
        <a:defRPr sz="3150">
          <a:solidFill>
            <a:srgbClr val="F9F9F9"/>
          </a:solidFill>
          <a:latin typeface="Constantia" pitchFamily="18" charset="0"/>
        </a:defRPr>
      </a:lvl4pPr>
      <a:lvl5pPr algn="l" rtl="0" eaLnBrk="0" fontAlgn="base" hangingPunct="0">
        <a:spcBef>
          <a:spcPct val="0"/>
        </a:spcBef>
        <a:spcAft>
          <a:spcPct val="0"/>
        </a:spcAft>
        <a:defRPr sz="3150">
          <a:solidFill>
            <a:srgbClr val="F9F9F9"/>
          </a:solidFill>
          <a:latin typeface="Constantia" pitchFamily="18" charset="0"/>
        </a:defRPr>
      </a:lvl5pPr>
      <a:lvl6pPr marL="342900" algn="l" rtl="0" fontAlgn="base">
        <a:spcBef>
          <a:spcPct val="0"/>
        </a:spcBef>
        <a:spcAft>
          <a:spcPct val="0"/>
        </a:spcAft>
        <a:defRPr sz="3150">
          <a:solidFill>
            <a:srgbClr val="F9F9F9"/>
          </a:solidFill>
          <a:latin typeface="Constantia" pitchFamily="18" charset="0"/>
        </a:defRPr>
      </a:lvl6pPr>
      <a:lvl7pPr marL="685800" algn="l" rtl="0" fontAlgn="base">
        <a:spcBef>
          <a:spcPct val="0"/>
        </a:spcBef>
        <a:spcAft>
          <a:spcPct val="0"/>
        </a:spcAft>
        <a:defRPr sz="3150">
          <a:solidFill>
            <a:srgbClr val="F9F9F9"/>
          </a:solidFill>
          <a:latin typeface="Constantia" pitchFamily="18" charset="0"/>
        </a:defRPr>
      </a:lvl7pPr>
      <a:lvl8pPr marL="1028700" algn="l" rtl="0" fontAlgn="base">
        <a:spcBef>
          <a:spcPct val="0"/>
        </a:spcBef>
        <a:spcAft>
          <a:spcPct val="0"/>
        </a:spcAft>
        <a:defRPr sz="3150">
          <a:solidFill>
            <a:srgbClr val="F9F9F9"/>
          </a:solidFill>
          <a:latin typeface="Constantia" pitchFamily="18" charset="0"/>
        </a:defRPr>
      </a:lvl8pPr>
      <a:lvl9pPr marL="1371600" algn="l" rtl="0" fontAlgn="base">
        <a:spcBef>
          <a:spcPct val="0"/>
        </a:spcBef>
        <a:spcAft>
          <a:spcPct val="0"/>
        </a:spcAft>
        <a:defRPr sz="3150">
          <a:solidFill>
            <a:srgbClr val="F9F9F9"/>
          </a:solidFill>
          <a:latin typeface="Constantia" pitchFamily="18" charset="0"/>
        </a:defRPr>
      </a:lvl9pPr>
    </p:titleStyle>
    <p:bodyStyle>
      <a:lvl1pPr marL="204788" indent="-204788" algn="l" rtl="0" eaLnBrk="0" fontAlgn="base" hangingPunct="0">
        <a:spcBef>
          <a:spcPts val="450"/>
        </a:spcBef>
        <a:spcAft>
          <a:spcPct val="0"/>
        </a:spcAft>
        <a:buClr>
          <a:schemeClr val="accent2"/>
        </a:buClr>
        <a:buSzPct val="85000"/>
        <a:buFont typeface="Wingdings 2" panose="05020102010507070707" pitchFamily="18" charset="2"/>
        <a:buChar char=""/>
        <a:defRPr sz="1950" kern="1200">
          <a:solidFill>
            <a:schemeClr val="tx1"/>
          </a:solidFill>
          <a:latin typeface="+mn-lt"/>
          <a:ea typeface="+mn-ea"/>
          <a:cs typeface="+mn-cs"/>
        </a:defRPr>
      </a:lvl1pPr>
      <a:lvl2pPr marL="479822" indent="-204788" algn="l" rtl="0" eaLnBrk="0" fontAlgn="base" hangingPunct="0">
        <a:spcBef>
          <a:spcPts val="225"/>
        </a:spcBef>
        <a:spcAft>
          <a:spcPct val="0"/>
        </a:spcAft>
        <a:buClr>
          <a:srgbClr val="D6903D"/>
        </a:buClr>
        <a:buSzPct val="85000"/>
        <a:buFont typeface="Wingdings 2" panose="05020102010507070707" pitchFamily="18" charset="2"/>
        <a:buChar char=""/>
        <a:defRPr sz="1800" kern="1200">
          <a:solidFill>
            <a:schemeClr val="tx2"/>
          </a:solidFill>
          <a:latin typeface="+mn-lt"/>
          <a:ea typeface="+mn-ea"/>
          <a:cs typeface="+mn-cs"/>
        </a:defRPr>
      </a:lvl2pPr>
      <a:lvl3pPr marL="753666" indent="-171450" algn="l" rtl="0" eaLnBrk="0" fontAlgn="base" hangingPunct="0">
        <a:spcBef>
          <a:spcPts val="225"/>
        </a:spcBef>
        <a:spcAft>
          <a:spcPct val="0"/>
        </a:spcAft>
        <a:buClr>
          <a:srgbClr val="B37732"/>
        </a:buClr>
        <a:buSzPct val="85000"/>
        <a:buFont typeface="Wingdings 2" panose="05020102010507070707" pitchFamily="18" charset="2"/>
        <a:buChar char=""/>
        <a:defRPr sz="1575" kern="1200">
          <a:solidFill>
            <a:schemeClr val="tx1"/>
          </a:solidFill>
          <a:latin typeface="+mn-lt"/>
          <a:ea typeface="+mn-ea"/>
          <a:cs typeface="+mn-cs"/>
        </a:defRPr>
      </a:lvl3pPr>
      <a:lvl4pPr marL="959644" indent="-171450" algn="l" rtl="0" eaLnBrk="0" fontAlgn="base" hangingPunct="0">
        <a:spcBef>
          <a:spcPts val="225"/>
        </a:spcBef>
        <a:spcAft>
          <a:spcPct val="0"/>
        </a:spcAft>
        <a:buClr>
          <a:srgbClr val="D6903D"/>
        </a:buClr>
        <a:buSzPct val="85000"/>
        <a:buFont typeface="Wingdings 2" panose="05020102010507070707" pitchFamily="18" charset="2"/>
        <a:buChar char=""/>
        <a:defRPr sz="1425" kern="1200">
          <a:solidFill>
            <a:schemeClr val="tx1"/>
          </a:solidFill>
          <a:latin typeface="+mn-lt"/>
          <a:ea typeface="+mn-ea"/>
          <a:cs typeface="+mn-cs"/>
        </a:defRPr>
      </a:lvl4pPr>
      <a:lvl5pPr marL="1165622" indent="-171450" algn="l" rtl="0" eaLnBrk="0" fontAlgn="base" hangingPunct="0">
        <a:spcBef>
          <a:spcPts val="254"/>
        </a:spcBef>
        <a:spcAft>
          <a:spcPct val="0"/>
        </a:spcAft>
        <a:buClr>
          <a:srgbClr val="D6903D"/>
        </a:buClr>
        <a:buSzPct val="85000"/>
        <a:buFont typeface="Wingdings 2" panose="05020102010507070707" pitchFamily="18" charset="2"/>
        <a:buChar char=""/>
        <a:defRPr sz="1200" kern="1200">
          <a:solidFill>
            <a:schemeClr val="tx1"/>
          </a:solidFill>
          <a:latin typeface="+mn-lt"/>
          <a:ea typeface="+mn-ea"/>
          <a:cs typeface="+mn-cs"/>
        </a:defRPr>
      </a:lvl5pPr>
      <a:lvl6pPr marL="1371600" indent="-171450" algn="l" rtl="0" eaLnBrk="1" latinLnBrk="0" hangingPunct="1">
        <a:spcBef>
          <a:spcPts val="255"/>
        </a:spcBef>
        <a:buClr>
          <a:schemeClr val="accent2">
            <a:shade val="75000"/>
          </a:schemeClr>
        </a:buClr>
        <a:buSzPct val="85000"/>
        <a:buFont typeface="Wingdings 2" pitchFamily="18" charset="2"/>
        <a:buChar char="?"/>
        <a:defRPr kumimoji="0" sz="1275" kern="1200">
          <a:solidFill>
            <a:schemeClr val="tx1"/>
          </a:solidFill>
          <a:latin typeface="+mn-lt"/>
          <a:ea typeface="+mn-ea"/>
          <a:cs typeface="+mn-cs"/>
        </a:defRPr>
      </a:lvl6pPr>
      <a:lvl7pPr marL="1508760" indent="-137160" algn="l" rtl="0" eaLnBrk="1" latinLnBrk="0" hangingPunct="1">
        <a:spcBef>
          <a:spcPts val="255"/>
        </a:spcBef>
        <a:buClr>
          <a:schemeClr val="accent2">
            <a:shade val="75000"/>
          </a:schemeClr>
        </a:buClr>
        <a:buSzPct val="85000"/>
        <a:buFont typeface="Wingdings 2" pitchFamily="18" charset="2"/>
        <a:buChar char="?"/>
        <a:defRPr kumimoji="0" sz="1200" kern="1200" baseline="0">
          <a:solidFill>
            <a:schemeClr val="tx1"/>
          </a:solidFill>
          <a:latin typeface="+mn-lt"/>
          <a:ea typeface="+mn-ea"/>
          <a:cs typeface="+mn-cs"/>
        </a:defRPr>
      </a:lvl7pPr>
      <a:lvl8pPr marL="1714500" indent="-137160" algn="l" rtl="0" eaLnBrk="1" latinLnBrk="0" hangingPunct="1">
        <a:spcBef>
          <a:spcPts val="255"/>
        </a:spcBef>
        <a:buClr>
          <a:schemeClr val="accent2">
            <a:shade val="75000"/>
          </a:schemeClr>
        </a:buClr>
        <a:buSzPct val="85000"/>
        <a:buFont typeface="Wingdings 2" pitchFamily="18" charset="2"/>
        <a:buChar char="?"/>
        <a:defRPr kumimoji="0" sz="1125" kern="1200">
          <a:solidFill>
            <a:schemeClr val="tx1"/>
          </a:solidFill>
          <a:latin typeface="+mn-lt"/>
          <a:ea typeface="+mn-ea"/>
          <a:cs typeface="+mn-cs"/>
        </a:defRPr>
      </a:lvl8pPr>
      <a:lvl9pPr marL="1920240" indent="-137160" algn="l" rtl="0" eaLnBrk="1" latinLnBrk="0" hangingPunct="1">
        <a:spcBef>
          <a:spcPts val="255"/>
        </a:spcBef>
        <a:buClr>
          <a:schemeClr val="accent2">
            <a:shade val="75000"/>
          </a:schemeClr>
        </a:buClr>
        <a:buSzPct val="85000"/>
        <a:buFont typeface="Wingdings 2" pitchFamily="18" charset="2"/>
        <a:buChar char="?"/>
        <a:defRPr kumimoji="0" sz="1125"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66A1841B-08E2-4A78-B286-D86105CBD89B}"/>
              </a:ext>
            </a:extLst>
          </p:cNvPr>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103A49CC-BD4E-4648-8B5A-B3DE986A3F9B}"/>
              </a:ext>
            </a:extLst>
          </p:cNvPr>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2902C9F-2A5C-4ADF-B968-2533B7147618}"/>
              </a:ext>
            </a:extLst>
          </p:cNvPr>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white">
                    <a:tint val="75000"/>
                  </a:prstClr>
                </a:solidFill>
                <a:latin typeface="+mn-lt"/>
              </a:defRPr>
            </a:lvl1pPr>
          </a:lstStyle>
          <a:p>
            <a:pPr>
              <a:defRPr/>
            </a:pPr>
            <a:fld id="{BE34A782-B73F-4E0F-919A-5B49DBE568F9}" type="datetimeFigureOut">
              <a:rPr lang="en-US"/>
              <a:pPr>
                <a:defRPr/>
              </a:pPr>
              <a:t>4/6/2021</a:t>
            </a:fld>
            <a:endParaRPr lang="en-US"/>
          </a:p>
        </p:txBody>
      </p:sp>
      <p:sp>
        <p:nvSpPr>
          <p:cNvPr id="5" name="Footer Placeholder 4">
            <a:extLst>
              <a:ext uri="{FF2B5EF4-FFF2-40B4-BE49-F238E27FC236}">
                <a16:creationId xmlns:a16="http://schemas.microsoft.com/office/drawing/2014/main" id="{0CAC0855-24CC-43A6-A545-454BAA462CD9}"/>
              </a:ext>
            </a:extLst>
          </p:cNvPr>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white">
                    <a:tint val="75000"/>
                  </a:prst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DDB49483-5873-4639-9BE7-6605D2939768}"/>
              </a:ext>
            </a:extLst>
          </p:cNvPr>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FFFFFF"/>
                </a:solidFill>
                <a:latin typeface="Calibri" panose="020F0502020204030204" pitchFamily="34" charset="0"/>
              </a:defRPr>
            </a:lvl1pPr>
          </a:lstStyle>
          <a:p>
            <a:fld id="{A8C13837-FCED-417A-9257-494DB92994A6}" type="slidenum">
              <a:rPr lang="en-US" altLang="en-US"/>
              <a:pPr/>
              <a:t>‹#›</a:t>
            </a:fld>
            <a:endParaRPr lang="en-US" altLang="en-US"/>
          </a:p>
        </p:txBody>
      </p:sp>
    </p:spTree>
    <p:extLst>
      <p:ext uri="{BB962C8B-B14F-4D97-AF65-F5344CB8AC3E}">
        <p14:creationId xmlns:p14="http://schemas.microsoft.com/office/powerpoint/2010/main" val="3876943925"/>
      </p:ext>
    </p:extLst>
  </p:cSld>
  <p:clrMap bg1="dk1" tx1="lt1" bg2="dk2" tx2="lt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bamboo">
            <a:extLst>
              <a:ext uri="{FF2B5EF4-FFF2-40B4-BE49-F238E27FC236}">
                <a16:creationId xmlns:a16="http://schemas.microsoft.com/office/drawing/2014/main" id="{C001628B-EDBE-49D9-ADF4-09929FEC96A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r="45976"/>
          <a:stretch>
            <a:fillRect/>
          </a:stretch>
        </p:blipFill>
        <p:spPr bwMode="ltGray">
          <a:xfrm>
            <a:off x="7353300" y="0"/>
            <a:ext cx="17907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9" name="Group 11">
            <a:extLst>
              <a:ext uri="{FF2B5EF4-FFF2-40B4-BE49-F238E27FC236}">
                <a16:creationId xmlns:a16="http://schemas.microsoft.com/office/drawing/2014/main" id="{09F4357C-9E36-41E1-A325-053CE52881E0}"/>
              </a:ext>
            </a:extLst>
          </p:cNvPr>
          <p:cNvGrpSpPr>
            <a:grpSpLocks noChangeAspect="1"/>
          </p:cNvGrpSpPr>
          <p:nvPr userDrawn="1"/>
        </p:nvGrpSpPr>
        <p:grpSpPr bwMode="auto">
          <a:xfrm>
            <a:off x="76200" y="57150"/>
            <a:ext cx="1828800" cy="891779"/>
            <a:chOff x="48" y="48"/>
            <a:chExt cx="1152" cy="749"/>
          </a:xfrm>
        </p:grpSpPr>
        <p:sp>
          <p:nvSpPr>
            <p:cNvPr id="4162" name="AutoShape 10">
              <a:extLst>
                <a:ext uri="{FF2B5EF4-FFF2-40B4-BE49-F238E27FC236}">
                  <a16:creationId xmlns:a16="http://schemas.microsoft.com/office/drawing/2014/main" id="{BA49D2A0-12C1-4EF2-9EF5-E8542557A542}"/>
                </a:ext>
              </a:extLst>
            </p:cNvPr>
            <p:cNvSpPr>
              <a:spLocks noChangeAspect="1" noChangeArrowheads="1" noTextEdit="1"/>
            </p:cNvSpPr>
            <p:nvPr userDrawn="1"/>
          </p:nvSpPr>
          <p:spPr bwMode="auto">
            <a:xfrm>
              <a:off x="48" y="48"/>
              <a:ext cx="1152" cy="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050"/>
            </a:p>
          </p:txBody>
        </p:sp>
        <p:sp>
          <p:nvSpPr>
            <p:cNvPr id="4163" name="Rectangle 12">
              <a:extLst>
                <a:ext uri="{FF2B5EF4-FFF2-40B4-BE49-F238E27FC236}">
                  <a16:creationId xmlns:a16="http://schemas.microsoft.com/office/drawing/2014/main" id="{BAC269B0-FF42-47FF-BC92-1AB58893DEFE}"/>
                </a:ext>
              </a:extLst>
            </p:cNvPr>
            <p:cNvSpPr>
              <a:spLocks noChangeArrowheads="1"/>
            </p:cNvSpPr>
            <p:nvPr userDrawn="1"/>
          </p:nvSpPr>
          <p:spPr bwMode="auto">
            <a:xfrm>
              <a:off x="48" y="48"/>
              <a:ext cx="1152" cy="749"/>
            </a:xfrm>
            <a:prstGeom prst="rect">
              <a:avLst/>
            </a:prstGeom>
            <a:solidFill>
              <a:srgbClr val="D8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700" b="1">
                <a:solidFill>
                  <a:srgbClr val="FF3300"/>
                </a:solidFill>
                <a:latin typeface="Britannic Bold" panose="020B0903060703020204" pitchFamily="34" charset="0"/>
              </a:endParaRPr>
            </a:p>
          </p:txBody>
        </p:sp>
        <p:sp>
          <p:nvSpPr>
            <p:cNvPr id="4164" name="Freeform 13">
              <a:extLst>
                <a:ext uri="{FF2B5EF4-FFF2-40B4-BE49-F238E27FC236}">
                  <a16:creationId xmlns:a16="http://schemas.microsoft.com/office/drawing/2014/main" id="{A8AAB1B7-14D3-4D4A-A96A-B542E805616D}"/>
                </a:ext>
              </a:extLst>
            </p:cNvPr>
            <p:cNvSpPr>
              <a:spLocks/>
            </p:cNvSpPr>
            <p:nvPr userDrawn="1"/>
          </p:nvSpPr>
          <p:spPr bwMode="auto">
            <a:xfrm>
              <a:off x="426" y="232"/>
              <a:ext cx="396" cy="377"/>
            </a:xfrm>
            <a:custGeom>
              <a:avLst/>
              <a:gdLst>
                <a:gd name="T0" fmla="*/ 395 w 790"/>
                <a:gd name="T1" fmla="*/ 0 h 752"/>
                <a:gd name="T2" fmla="*/ 496 w 790"/>
                <a:gd name="T3" fmla="*/ 289 h 752"/>
                <a:gd name="T4" fmla="*/ 790 w 790"/>
                <a:gd name="T5" fmla="*/ 287 h 752"/>
                <a:gd name="T6" fmla="*/ 548 w 790"/>
                <a:gd name="T7" fmla="*/ 447 h 752"/>
                <a:gd name="T8" fmla="*/ 639 w 790"/>
                <a:gd name="T9" fmla="*/ 752 h 752"/>
                <a:gd name="T10" fmla="*/ 403 w 790"/>
                <a:gd name="T11" fmla="*/ 557 h 752"/>
                <a:gd name="T12" fmla="*/ 150 w 790"/>
                <a:gd name="T13" fmla="*/ 752 h 752"/>
                <a:gd name="T14" fmla="*/ 257 w 790"/>
                <a:gd name="T15" fmla="*/ 447 h 752"/>
                <a:gd name="T16" fmla="*/ 0 w 790"/>
                <a:gd name="T17" fmla="*/ 287 h 752"/>
                <a:gd name="T18" fmla="*/ 296 w 790"/>
                <a:gd name="T19" fmla="*/ 289 h 752"/>
                <a:gd name="T20" fmla="*/ 395 w 790"/>
                <a:gd name="T21" fmla="*/ 0 h 7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752">
                  <a:moveTo>
                    <a:pt x="395" y="0"/>
                  </a:moveTo>
                  <a:lnTo>
                    <a:pt x="496" y="289"/>
                  </a:lnTo>
                  <a:lnTo>
                    <a:pt x="790" y="287"/>
                  </a:lnTo>
                  <a:lnTo>
                    <a:pt x="548" y="447"/>
                  </a:lnTo>
                  <a:lnTo>
                    <a:pt x="639" y="752"/>
                  </a:lnTo>
                  <a:lnTo>
                    <a:pt x="403" y="557"/>
                  </a:lnTo>
                  <a:lnTo>
                    <a:pt x="150" y="752"/>
                  </a:lnTo>
                  <a:lnTo>
                    <a:pt x="257" y="447"/>
                  </a:lnTo>
                  <a:lnTo>
                    <a:pt x="0" y="287"/>
                  </a:lnTo>
                  <a:lnTo>
                    <a:pt x="296" y="289"/>
                  </a:lnTo>
                  <a:lnTo>
                    <a:pt x="395"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grpSp>
      <p:grpSp>
        <p:nvGrpSpPr>
          <p:cNvPr id="4100" name="Group 15">
            <a:extLst>
              <a:ext uri="{FF2B5EF4-FFF2-40B4-BE49-F238E27FC236}">
                <a16:creationId xmlns:a16="http://schemas.microsoft.com/office/drawing/2014/main" id="{D9A6B2B2-A4C6-42EC-BC86-8C960FAB214F}"/>
              </a:ext>
            </a:extLst>
          </p:cNvPr>
          <p:cNvGrpSpPr>
            <a:grpSpLocks noChangeAspect="1"/>
          </p:cNvGrpSpPr>
          <p:nvPr userDrawn="1"/>
        </p:nvGrpSpPr>
        <p:grpSpPr bwMode="auto">
          <a:xfrm>
            <a:off x="7391400" y="72628"/>
            <a:ext cx="1752600" cy="898922"/>
            <a:chOff x="4656" y="61"/>
            <a:chExt cx="1104" cy="755"/>
          </a:xfrm>
        </p:grpSpPr>
        <p:sp>
          <p:nvSpPr>
            <p:cNvPr id="4101" name="AutoShape 14">
              <a:extLst>
                <a:ext uri="{FF2B5EF4-FFF2-40B4-BE49-F238E27FC236}">
                  <a16:creationId xmlns:a16="http://schemas.microsoft.com/office/drawing/2014/main" id="{1249BC47-CD00-434E-BB7F-AB63F820F6A9}"/>
                </a:ext>
              </a:extLst>
            </p:cNvPr>
            <p:cNvSpPr>
              <a:spLocks noChangeAspect="1" noChangeArrowheads="1" noTextEdit="1"/>
            </p:cNvSpPr>
            <p:nvPr userDrawn="1"/>
          </p:nvSpPr>
          <p:spPr bwMode="auto">
            <a:xfrm>
              <a:off x="4656" y="61"/>
              <a:ext cx="1104" cy="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050"/>
            </a:p>
          </p:txBody>
        </p:sp>
        <p:sp>
          <p:nvSpPr>
            <p:cNvPr id="4102" name="Freeform 16">
              <a:extLst>
                <a:ext uri="{FF2B5EF4-FFF2-40B4-BE49-F238E27FC236}">
                  <a16:creationId xmlns:a16="http://schemas.microsoft.com/office/drawing/2014/main" id="{F6925284-E829-4AD1-B4A8-C49A9A5D978E}"/>
                </a:ext>
              </a:extLst>
            </p:cNvPr>
            <p:cNvSpPr>
              <a:spLocks/>
            </p:cNvSpPr>
            <p:nvPr userDrawn="1"/>
          </p:nvSpPr>
          <p:spPr bwMode="auto">
            <a:xfrm>
              <a:off x="4680" y="95"/>
              <a:ext cx="1073" cy="714"/>
            </a:xfrm>
            <a:custGeom>
              <a:avLst/>
              <a:gdLst>
                <a:gd name="T0" fmla="*/ 0 w 3218"/>
                <a:gd name="T1" fmla="*/ 0 h 2141"/>
                <a:gd name="T2" fmla="*/ 3218 w 3218"/>
                <a:gd name="T3" fmla="*/ 0 h 2141"/>
                <a:gd name="T4" fmla="*/ 3218 w 3218"/>
                <a:gd name="T5" fmla="*/ 2141 h 2141"/>
                <a:gd name="T6" fmla="*/ 12 w 3218"/>
                <a:gd name="T7" fmla="*/ 2141 h 2141"/>
                <a:gd name="T8" fmla="*/ 0 w 3218"/>
                <a:gd name="T9" fmla="*/ 0 h 2141"/>
                <a:gd name="T10" fmla="*/ 0 w 3218"/>
                <a:gd name="T11" fmla="*/ 0 h 21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18" h="2141">
                  <a:moveTo>
                    <a:pt x="0" y="0"/>
                  </a:moveTo>
                  <a:lnTo>
                    <a:pt x="3218" y="0"/>
                  </a:lnTo>
                  <a:lnTo>
                    <a:pt x="3218" y="2141"/>
                  </a:lnTo>
                  <a:lnTo>
                    <a:pt x="12" y="214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103" name="Freeform 17">
              <a:extLst>
                <a:ext uri="{FF2B5EF4-FFF2-40B4-BE49-F238E27FC236}">
                  <a16:creationId xmlns:a16="http://schemas.microsoft.com/office/drawing/2014/main" id="{3C52A73B-B822-46FB-A2DF-DB095AAC1599}"/>
                </a:ext>
              </a:extLst>
            </p:cNvPr>
            <p:cNvSpPr>
              <a:spLocks/>
            </p:cNvSpPr>
            <p:nvPr userDrawn="1"/>
          </p:nvSpPr>
          <p:spPr bwMode="auto">
            <a:xfrm>
              <a:off x="4656" y="68"/>
              <a:ext cx="1072" cy="708"/>
            </a:xfrm>
            <a:custGeom>
              <a:avLst/>
              <a:gdLst>
                <a:gd name="T0" fmla="*/ 0 w 3215"/>
                <a:gd name="T1" fmla="*/ 0 h 2124"/>
                <a:gd name="T2" fmla="*/ 3215 w 3215"/>
                <a:gd name="T3" fmla="*/ 0 h 2124"/>
                <a:gd name="T4" fmla="*/ 3215 w 3215"/>
                <a:gd name="T5" fmla="*/ 2124 h 2124"/>
                <a:gd name="T6" fmla="*/ 0 w 3215"/>
                <a:gd name="T7" fmla="*/ 2124 h 2124"/>
                <a:gd name="T8" fmla="*/ 0 w 3215"/>
                <a:gd name="T9" fmla="*/ 0 h 2124"/>
                <a:gd name="T10" fmla="*/ 0 w 3215"/>
                <a:gd name="T11" fmla="*/ 0 h 21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15" h="2124">
                  <a:moveTo>
                    <a:pt x="0" y="0"/>
                  </a:moveTo>
                  <a:lnTo>
                    <a:pt x="3215" y="0"/>
                  </a:lnTo>
                  <a:lnTo>
                    <a:pt x="3215" y="2124"/>
                  </a:lnTo>
                  <a:lnTo>
                    <a:pt x="0" y="212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104" name="Freeform 18">
              <a:extLst>
                <a:ext uri="{FF2B5EF4-FFF2-40B4-BE49-F238E27FC236}">
                  <a16:creationId xmlns:a16="http://schemas.microsoft.com/office/drawing/2014/main" id="{14A16521-9FB7-485F-A2F1-8949AE6B7107}"/>
                </a:ext>
              </a:extLst>
            </p:cNvPr>
            <p:cNvSpPr>
              <a:spLocks/>
            </p:cNvSpPr>
            <p:nvPr userDrawn="1"/>
          </p:nvSpPr>
          <p:spPr bwMode="auto">
            <a:xfrm>
              <a:off x="4656" y="68"/>
              <a:ext cx="439" cy="380"/>
            </a:xfrm>
            <a:custGeom>
              <a:avLst/>
              <a:gdLst>
                <a:gd name="T0" fmla="*/ 0 w 1318"/>
                <a:gd name="T1" fmla="*/ 0 h 1138"/>
                <a:gd name="T2" fmla="*/ 1318 w 1318"/>
                <a:gd name="T3" fmla="*/ 0 h 1138"/>
                <a:gd name="T4" fmla="*/ 1318 w 1318"/>
                <a:gd name="T5" fmla="*/ 1138 h 1138"/>
                <a:gd name="T6" fmla="*/ 0 w 1318"/>
                <a:gd name="T7" fmla="*/ 1138 h 1138"/>
                <a:gd name="T8" fmla="*/ 0 w 1318"/>
                <a:gd name="T9" fmla="*/ 0 h 1138"/>
                <a:gd name="T10" fmla="*/ 0 w 1318"/>
                <a:gd name="T11" fmla="*/ 0 h 11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18" h="1138">
                  <a:moveTo>
                    <a:pt x="0" y="0"/>
                  </a:moveTo>
                  <a:lnTo>
                    <a:pt x="1318" y="0"/>
                  </a:lnTo>
                  <a:lnTo>
                    <a:pt x="1318" y="1138"/>
                  </a:lnTo>
                  <a:lnTo>
                    <a:pt x="0" y="1138"/>
                  </a:lnTo>
                  <a:lnTo>
                    <a:pt x="0" y="0"/>
                  </a:lnTo>
                  <a:close/>
                </a:path>
              </a:pathLst>
            </a:custGeom>
            <a:solidFill>
              <a:srgbClr val="3333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105" name="Freeform 19">
              <a:extLst>
                <a:ext uri="{FF2B5EF4-FFF2-40B4-BE49-F238E27FC236}">
                  <a16:creationId xmlns:a16="http://schemas.microsoft.com/office/drawing/2014/main" id="{B999877B-882A-4291-A841-AEC8F8812EE6}"/>
                </a:ext>
              </a:extLst>
            </p:cNvPr>
            <p:cNvSpPr>
              <a:spLocks/>
            </p:cNvSpPr>
            <p:nvPr userDrawn="1"/>
          </p:nvSpPr>
          <p:spPr bwMode="auto">
            <a:xfrm>
              <a:off x="5095" y="68"/>
              <a:ext cx="633" cy="55"/>
            </a:xfrm>
            <a:custGeom>
              <a:avLst/>
              <a:gdLst>
                <a:gd name="T0" fmla="*/ 0 w 1899"/>
                <a:gd name="T1" fmla="*/ 0 h 163"/>
                <a:gd name="T2" fmla="*/ 4 w 1899"/>
                <a:gd name="T3" fmla="*/ 163 h 163"/>
                <a:gd name="T4" fmla="*/ 1899 w 1899"/>
                <a:gd name="T5" fmla="*/ 162 h 163"/>
                <a:gd name="T6" fmla="*/ 1899 w 1899"/>
                <a:gd name="T7" fmla="*/ 0 h 163"/>
                <a:gd name="T8" fmla="*/ 0 w 1899"/>
                <a:gd name="T9" fmla="*/ 0 h 163"/>
                <a:gd name="T10" fmla="*/ 0 w 1899"/>
                <a:gd name="T11" fmla="*/ 0 h 1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99" h="163">
                  <a:moveTo>
                    <a:pt x="0" y="0"/>
                  </a:moveTo>
                  <a:lnTo>
                    <a:pt x="4" y="163"/>
                  </a:lnTo>
                  <a:lnTo>
                    <a:pt x="1899" y="162"/>
                  </a:lnTo>
                  <a:lnTo>
                    <a:pt x="1899" y="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106" name="Freeform 20">
              <a:extLst>
                <a:ext uri="{FF2B5EF4-FFF2-40B4-BE49-F238E27FC236}">
                  <a16:creationId xmlns:a16="http://schemas.microsoft.com/office/drawing/2014/main" id="{AEFBEADA-54B0-45DB-9753-677533BB53B9}"/>
                </a:ext>
              </a:extLst>
            </p:cNvPr>
            <p:cNvSpPr>
              <a:spLocks/>
            </p:cNvSpPr>
            <p:nvPr userDrawn="1"/>
          </p:nvSpPr>
          <p:spPr bwMode="auto">
            <a:xfrm>
              <a:off x="5095" y="177"/>
              <a:ext cx="633" cy="55"/>
            </a:xfrm>
            <a:custGeom>
              <a:avLst/>
              <a:gdLst>
                <a:gd name="T0" fmla="*/ 4 w 1899"/>
                <a:gd name="T1" fmla="*/ 0 h 166"/>
                <a:gd name="T2" fmla="*/ 0 w 1899"/>
                <a:gd name="T3" fmla="*/ 164 h 166"/>
                <a:gd name="T4" fmla="*/ 1899 w 1899"/>
                <a:gd name="T5" fmla="*/ 166 h 166"/>
                <a:gd name="T6" fmla="*/ 1899 w 1899"/>
                <a:gd name="T7" fmla="*/ 0 h 166"/>
                <a:gd name="T8" fmla="*/ 4 w 1899"/>
                <a:gd name="T9" fmla="*/ 0 h 166"/>
                <a:gd name="T10" fmla="*/ 4 w 1899"/>
                <a:gd name="T11" fmla="*/ 0 h 1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99" h="166">
                  <a:moveTo>
                    <a:pt x="4" y="0"/>
                  </a:moveTo>
                  <a:lnTo>
                    <a:pt x="0" y="164"/>
                  </a:lnTo>
                  <a:lnTo>
                    <a:pt x="1899" y="166"/>
                  </a:lnTo>
                  <a:lnTo>
                    <a:pt x="1899" y="0"/>
                  </a:lnTo>
                  <a:lnTo>
                    <a:pt x="4"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107" name="Freeform 21">
              <a:extLst>
                <a:ext uri="{FF2B5EF4-FFF2-40B4-BE49-F238E27FC236}">
                  <a16:creationId xmlns:a16="http://schemas.microsoft.com/office/drawing/2014/main" id="{EED5F9ED-6A13-4207-B459-ED0B191C4C9A}"/>
                </a:ext>
              </a:extLst>
            </p:cNvPr>
            <p:cNvSpPr>
              <a:spLocks/>
            </p:cNvSpPr>
            <p:nvPr userDrawn="1"/>
          </p:nvSpPr>
          <p:spPr bwMode="auto">
            <a:xfrm>
              <a:off x="5095" y="285"/>
              <a:ext cx="633" cy="53"/>
            </a:xfrm>
            <a:custGeom>
              <a:avLst/>
              <a:gdLst>
                <a:gd name="T0" fmla="*/ 0 w 1899"/>
                <a:gd name="T1" fmla="*/ 0 h 161"/>
                <a:gd name="T2" fmla="*/ 0 w 1899"/>
                <a:gd name="T3" fmla="*/ 161 h 161"/>
                <a:gd name="T4" fmla="*/ 1899 w 1899"/>
                <a:gd name="T5" fmla="*/ 145 h 161"/>
                <a:gd name="T6" fmla="*/ 1899 w 1899"/>
                <a:gd name="T7" fmla="*/ 7 h 161"/>
                <a:gd name="T8" fmla="*/ 0 w 1899"/>
                <a:gd name="T9" fmla="*/ 0 h 161"/>
                <a:gd name="T10" fmla="*/ 0 w 1899"/>
                <a:gd name="T11" fmla="*/ 0 h 1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99" h="161">
                  <a:moveTo>
                    <a:pt x="0" y="0"/>
                  </a:moveTo>
                  <a:lnTo>
                    <a:pt x="0" y="161"/>
                  </a:lnTo>
                  <a:lnTo>
                    <a:pt x="1899" y="145"/>
                  </a:lnTo>
                  <a:lnTo>
                    <a:pt x="1899" y="7"/>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108" name="Freeform 22">
              <a:extLst>
                <a:ext uri="{FF2B5EF4-FFF2-40B4-BE49-F238E27FC236}">
                  <a16:creationId xmlns:a16="http://schemas.microsoft.com/office/drawing/2014/main" id="{397F2920-F483-4D4C-91A0-FEF7CCD2B4BE}"/>
                </a:ext>
              </a:extLst>
            </p:cNvPr>
            <p:cNvSpPr>
              <a:spLocks/>
            </p:cNvSpPr>
            <p:nvPr userDrawn="1"/>
          </p:nvSpPr>
          <p:spPr bwMode="auto">
            <a:xfrm>
              <a:off x="5096" y="394"/>
              <a:ext cx="632" cy="52"/>
            </a:xfrm>
            <a:custGeom>
              <a:avLst/>
              <a:gdLst>
                <a:gd name="T0" fmla="*/ 0 w 1895"/>
                <a:gd name="T1" fmla="*/ 0 h 158"/>
                <a:gd name="T2" fmla="*/ 0 w 1895"/>
                <a:gd name="T3" fmla="*/ 158 h 158"/>
                <a:gd name="T4" fmla="*/ 1895 w 1895"/>
                <a:gd name="T5" fmla="*/ 148 h 158"/>
                <a:gd name="T6" fmla="*/ 1895 w 1895"/>
                <a:gd name="T7" fmla="*/ 0 h 158"/>
                <a:gd name="T8" fmla="*/ 0 w 1895"/>
                <a:gd name="T9" fmla="*/ 0 h 158"/>
                <a:gd name="T10" fmla="*/ 0 w 1895"/>
                <a:gd name="T11" fmla="*/ 0 h 1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95" h="158">
                  <a:moveTo>
                    <a:pt x="0" y="0"/>
                  </a:moveTo>
                  <a:lnTo>
                    <a:pt x="0" y="158"/>
                  </a:lnTo>
                  <a:lnTo>
                    <a:pt x="1895" y="148"/>
                  </a:lnTo>
                  <a:lnTo>
                    <a:pt x="1895" y="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109" name="Freeform 23">
              <a:extLst>
                <a:ext uri="{FF2B5EF4-FFF2-40B4-BE49-F238E27FC236}">
                  <a16:creationId xmlns:a16="http://schemas.microsoft.com/office/drawing/2014/main" id="{E55645D1-ADCC-44AC-9407-77C55AA1EC41}"/>
                </a:ext>
              </a:extLst>
            </p:cNvPr>
            <p:cNvSpPr>
              <a:spLocks/>
            </p:cNvSpPr>
            <p:nvPr userDrawn="1"/>
          </p:nvSpPr>
          <p:spPr bwMode="auto">
            <a:xfrm>
              <a:off x="4656" y="498"/>
              <a:ext cx="1072" cy="63"/>
            </a:xfrm>
            <a:custGeom>
              <a:avLst/>
              <a:gdLst>
                <a:gd name="T0" fmla="*/ 0 w 3215"/>
                <a:gd name="T1" fmla="*/ 10 h 190"/>
                <a:gd name="T2" fmla="*/ 0 w 3215"/>
                <a:gd name="T3" fmla="*/ 178 h 190"/>
                <a:gd name="T4" fmla="*/ 3215 w 3215"/>
                <a:gd name="T5" fmla="*/ 190 h 190"/>
                <a:gd name="T6" fmla="*/ 3215 w 3215"/>
                <a:gd name="T7" fmla="*/ 0 h 190"/>
                <a:gd name="T8" fmla="*/ 0 w 3215"/>
                <a:gd name="T9" fmla="*/ 10 h 190"/>
                <a:gd name="T10" fmla="*/ 0 w 3215"/>
                <a:gd name="T11" fmla="*/ 10 h 1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15" h="190">
                  <a:moveTo>
                    <a:pt x="0" y="10"/>
                  </a:moveTo>
                  <a:lnTo>
                    <a:pt x="0" y="178"/>
                  </a:lnTo>
                  <a:lnTo>
                    <a:pt x="3215" y="190"/>
                  </a:lnTo>
                  <a:lnTo>
                    <a:pt x="3215" y="0"/>
                  </a:lnTo>
                  <a:lnTo>
                    <a:pt x="0" y="1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110" name="Freeform 24">
              <a:extLst>
                <a:ext uri="{FF2B5EF4-FFF2-40B4-BE49-F238E27FC236}">
                  <a16:creationId xmlns:a16="http://schemas.microsoft.com/office/drawing/2014/main" id="{715768FA-CB4D-4223-80B7-193F2D3CC8A1}"/>
                </a:ext>
              </a:extLst>
            </p:cNvPr>
            <p:cNvSpPr>
              <a:spLocks/>
            </p:cNvSpPr>
            <p:nvPr userDrawn="1"/>
          </p:nvSpPr>
          <p:spPr bwMode="auto">
            <a:xfrm>
              <a:off x="4656" y="608"/>
              <a:ext cx="1072" cy="58"/>
            </a:xfrm>
            <a:custGeom>
              <a:avLst/>
              <a:gdLst>
                <a:gd name="T0" fmla="*/ 0 w 3215"/>
                <a:gd name="T1" fmla="*/ 14 h 174"/>
                <a:gd name="T2" fmla="*/ 0 w 3215"/>
                <a:gd name="T3" fmla="*/ 174 h 174"/>
                <a:gd name="T4" fmla="*/ 3215 w 3215"/>
                <a:gd name="T5" fmla="*/ 164 h 174"/>
                <a:gd name="T6" fmla="*/ 3215 w 3215"/>
                <a:gd name="T7" fmla="*/ 0 h 174"/>
                <a:gd name="T8" fmla="*/ 0 w 3215"/>
                <a:gd name="T9" fmla="*/ 14 h 174"/>
                <a:gd name="T10" fmla="*/ 0 w 3215"/>
                <a:gd name="T11" fmla="*/ 14 h 1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15" h="174">
                  <a:moveTo>
                    <a:pt x="0" y="14"/>
                  </a:moveTo>
                  <a:lnTo>
                    <a:pt x="0" y="174"/>
                  </a:lnTo>
                  <a:lnTo>
                    <a:pt x="3215" y="164"/>
                  </a:lnTo>
                  <a:lnTo>
                    <a:pt x="3215" y="0"/>
                  </a:lnTo>
                  <a:lnTo>
                    <a:pt x="0" y="1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111" name="Freeform 25">
              <a:extLst>
                <a:ext uri="{FF2B5EF4-FFF2-40B4-BE49-F238E27FC236}">
                  <a16:creationId xmlns:a16="http://schemas.microsoft.com/office/drawing/2014/main" id="{DDAE8D98-E7AF-4175-8F5E-559C6CA91DF1}"/>
                </a:ext>
              </a:extLst>
            </p:cNvPr>
            <p:cNvSpPr>
              <a:spLocks/>
            </p:cNvSpPr>
            <p:nvPr userDrawn="1"/>
          </p:nvSpPr>
          <p:spPr bwMode="auto">
            <a:xfrm>
              <a:off x="4656" y="723"/>
              <a:ext cx="1072" cy="58"/>
            </a:xfrm>
            <a:custGeom>
              <a:avLst/>
              <a:gdLst>
                <a:gd name="T0" fmla="*/ 0 w 3215"/>
                <a:gd name="T1" fmla="*/ 0 h 176"/>
                <a:gd name="T2" fmla="*/ 0 w 3215"/>
                <a:gd name="T3" fmla="*/ 175 h 176"/>
                <a:gd name="T4" fmla="*/ 3215 w 3215"/>
                <a:gd name="T5" fmla="*/ 176 h 176"/>
                <a:gd name="T6" fmla="*/ 3215 w 3215"/>
                <a:gd name="T7" fmla="*/ 12 h 176"/>
                <a:gd name="T8" fmla="*/ 0 w 3215"/>
                <a:gd name="T9" fmla="*/ 0 h 176"/>
                <a:gd name="T10" fmla="*/ 0 w 3215"/>
                <a:gd name="T11" fmla="*/ 0 h 1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15" h="176">
                  <a:moveTo>
                    <a:pt x="0" y="0"/>
                  </a:moveTo>
                  <a:lnTo>
                    <a:pt x="0" y="175"/>
                  </a:lnTo>
                  <a:lnTo>
                    <a:pt x="3215" y="176"/>
                  </a:lnTo>
                  <a:lnTo>
                    <a:pt x="3215" y="12"/>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112" name="Freeform 26">
              <a:extLst>
                <a:ext uri="{FF2B5EF4-FFF2-40B4-BE49-F238E27FC236}">
                  <a16:creationId xmlns:a16="http://schemas.microsoft.com/office/drawing/2014/main" id="{3B4F34DE-4353-441E-A266-FC3CD3DABD3F}"/>
                </a:ext>
              </a:extLst>
            </p:cNvPr>
            <p:cNvSpPr>
              <a:spLocks/>
            </p:cNvSpPr>
            <p:nvPr userDrawn="1"/>
          </p:nvSpPr>
          <p:spPr bwMode="auto">
            <a:xfrm>
              <a:off x="4678" y="86"/>
              <a:ext cx="28" cy="26"/>
            </a:xfrm>
            <a:custGeom>
              <a:avLst/>
              <a:gdLst>
                <a:gd name="T0" fmla="*/ 14 w 84"/>
                <a:gd name="T1" fmla="*/ 78 h 78"/>
                <a:gd name="T2" fmla="*/ 43 w 84"/>
                <a:gd name="T3" fmla="*/ 58 h 78"/>
                <a:gd name="T4" fmla="*/ 73 w 84"/>
                <a:gd name="T5" fmla="*/ 78 h 78"/>
                <a:gd name="T6" fmla="*/ 62 w 84"/>
                <a:gd name="T7" fmla="*/ 45 h 78"/>
                <a:gd name="T8" fmla="*/ 84 w 84"/>
                <a:gd name="T9" fmla="*/ 32 h 78"/>
                <a:gd name="T10" fmla="*/ 57 w 84"/>
                <a:gd name="T11" fmla="*/ 32 h 78"/>
                <a:gd name="T12" fmla="*/ 43 w 84"/>
                <a:gd name="T13" fmla="*/ 0 h 78"/>
                <a:gd name="T14" fmla="*/ 31 w 84"/>
                <a:gd name="T15" fmla="*/ 32 h 78"/>
                <a:gd name="T16" fmla="*/ 0 w 84"/>
                <a:gd name="T17" fmla="*/ 32 h 78"/>
                <a:gd name="T18" fmla="*/ 24 w 84"/>
                <a:gd name="T19" fmla="*/ 46 h 78"/>
                <a:gd name="T20" fmla="*/ 14 w 84"/>
                <a:gd name="T21" fmla="*/ 78 h 78"/>
                <a:gd name="T22" fmla="*/ 14 w 84"/>
                <a:gd name="T23" fmla="*/ 78 h 7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4" h="78">
                  <a:moveTo>
                    <a:pt x="14" y="78"/>
                  </a:moveTo>
                  <a:lnTo>
                    <a:pt x="43" y="58"/>
                  </a:lnTo>
                  <a:lnTo>
                    <a:pt x="73" y="78"/>
                  </a:lnTo>
                  <a:lnTo>
                    <a:pt x="62" y="45"/>
                  </a:lnTo>
                  <a:lnTo>
                    <a:pt x="84" y="32"/>
                  </a:lnTo>
                  <a:lnTo>
                    <a:pt x="57" y="32"/>
                  </a:lnTo>
                  <a:lnTo>
                    <a:pt x="43" y="0"/>
                  </a:lnTo>
                  <a:lnTo>
                    <a:pt x="31" y="32"/>
                  </a:lnTo>
                  <a:lnTo>
                    <a:pt x="0" y="32"/>
                  </a:lnTo>
                  <a:lnTo>
                    <a:pt x="24" y="46"/>
                  </a:lnTo>
                  <a:lnTo>
                    <a:pt x="14"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113" name="Freeform 27">
              <a:extLst>
                <a:ext uri="{FF2B5EF4-FFF2-40B4-BE49-F238E27FC236}">
                  <a16:creationId xmlns:a16="http://schemas.microsoft.com/office/drawing/2014/main" id="{D1803B85-8EEB-4CF5-98CC-1993E5EF8CAB}"/>
                </a:ext>
              </a:extLst>
            </p:cNvPr>
            <p:cNvSpPr>
              <a:spLocks/>
            </p:cNvSpPr>
            <p:nvPr userDrawn="1"/>
          </p:nvSpPr>
          <p:spPr bwMode="auto">
            <a:xfrm>
              <a:off x="4751" y="86"/>
              <a:ext cx="28" cy="26"/>
            </a:xfrm>
            <a:custGeom>
              <a:avLst/>
              <a:gdLst>
                <a:gd name="T0" fmla="*/ 11 w 84"/>
                <a:gd name="T1" fmla="*/ 78 h 78"/>
                <a:gd name="T2" fmla="*/ 42 w 84"/>
                <a:gd name="T3" fmla="*/ 58 h 78"/>
                <a:gd name="T4" fmla="*/ 74 w 84"/>
                <a:gd name="T5" fmla="*/ 78 h 78"/>
                <a:gd name="T6" fmla="*/ 62 w 84"/>
                <a:gd name="T7" fmla="*/ 45 h 78"/>
                <a:gd name="T8" fmla="*/ 84 w 84"/>
                <a:gd name="T9" fmla="*/ 32 h 78"/>
                <a:gd name="T10" fmla="*/ 56 w 84"/>
                <a:gd name="T11" fmla="*/ 32 h 78"/>
                <a:gd name="T12" fmla="*/ 42 w 84"/>
                <a:gd name="T13" fmla="*/ 0 h 78"/>
                <a:gd name="T14" fmla="*/ 30 w 84"/>
                <a:gd name="T15" fmla="*/ 32 h 78"/>
                <a:gd name="T16" fmla="*/ 0 w 84"/>
                <a:gd name="T17" fmla="*/ 32 h 78"/>
                <a:gd name="T18" fmla="*/ 24 w 84"/>
                <a:gd name="T19" fmla="*/ 46 h 78"/>
                <a:gd name="T20" fmla="*/ 11 w 84"/>
                <a:gd name="T21" fmla="*/ 78 h 78"/>
                <a:gd name="T22" fmla="*/ 11 w 84"/>
                <a:gd name="T23" fmla="*/ 78 h 7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4" h="78">
                  <a:moveTo>
                    <a:pt x="11" y="78"/>
                  </a:moveTo>
                  <a:lnTo>
                    <a:pt x="42" y="58"/>
                  </a:lnTo>
                  <a:lnTo>
                    <a:pt x="74" y="78"/>
                  </a:lnTo>
                  <a:lnTo>
                    <a:pt x="62" y="45"/>
                  </a:lnTo>
                  <a:lnTo>
                    <a:pt x="84" y="32"/>
                  </a:lnTo>
                  <a:lnTo>
                    <a:pt x="56" y="32"/>
                  </a:lnTo>
                  <a:lnTo>
                    <a:pt x="42" y="0"/>
                  </a:lnTo>
                  <a:lnTo>
                    <a:pt x="30" y="32"/>
                  </a:lnTo>
                  <a:lnTo>
                    <a:pt x="0" y="32"/>
                  </a:lnTo>
                  <a:lnTo>
                    <a:pt x="24" y="46"/>
                  </a:lnTo>
                  <a:lnTo>
                    <a:pt x="11"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114" name="Freeform 28">
              <a:extLst>
                <a:ext uri="{FF2B5EF4-FFF2-40B4-BE49-F238E27FC236}">
                  <a16:creationId xmlns:a16="http://schemas.microsoft.com/office/drawing/2014/main" id="{CE169628-FD54-4AD0-9D6F-BB84670A292E}"/>
                </a:ext>
              </a:extLst>
            </p:cNvPr>
            <p:cNvSpPr>
              <a:spLocks/>
            </p:cNvSpPr>
            <p:nvPr userDrawn="1"/>
          </p:nvSpPr>
          <p:spPr bwMode="auto">
            <a:xfrm>
              <a:off x="4825" y="86"/>
              <a:ext cx="27" cy="26"/>
            </a:xfrm>
            <a:custGeom>
              <a:avLst/>
              <a:gdLst>
                <a:gd name="T0" fmla="*/ 12 w 83"/>
                <a:gd name="T1" fmla="*/ 78 h 78"/>
                <a:gd name="T2" fmla="*/ 43 w 83"/>
                <a:gd name="T3" fmla="*/ 58 h 78"/>
                <a:gd name="T4" fmla="*/ 74 w 83"/>
                <a:gd name="T5" fmla="*/ 78 h 78"/>
                <a:gd name="T6" fmla="*/ 62 w 83"/>
                <a:gd name="T7" fmla="*/ 45 h 78"/>
                <a:gd name="T8" fmla="*/ 83 w 83"/>
                <a:gd name="T9" fmla="*/ 32 h 78"/>
                <a:gd name="T10" fmla="*/ 56 w 83"/>
                <a:gd name="T11" fmla="*/ 32 h 78"/>
                <a:gd name="T12" fmla="*/ 43 w 83"/>
                <a:gd name="T13" fmla="*/ 0 h 78"/>
                <a:gd name="T14" fmla="*/ 29 w 83"/>
                <a:gd name="T15" fmla="*/ 32 h 78"/>
                <a:gd name="T16" fmla="*/ 0 w 83"/>
                <a:gd name="T17" fmla="*/ 32 h 78"/>
                <a:gd name="T18" fmla="*/ 23 w 83"/>
                <a:gd name="T19" fmla="*/ 46 h 78"/>
                <a:gd name="T20" fmla="*/ 12 w 83"/>
                <a:gd name="T21" fmla="*/ 78 h 78"/>
                <a:gd name="T22" fmla="*/ 12 w 83"/>
                <a:gd name="T23" fmla="*/ 78 h 7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3" h="78">
                  <a:moveTo>
                    <a:pt x="12" y="78"/>
                  </a:moveTo>
                  <a:lnTo>
                    <a:pt x="43" y="58"/>
                  </a:lnTo>
                  <a:lnTo>
                    <a:pt x="74" y="78"/>
                  </a:lnTo>
                  <a:lnTo>
                    <a:pt x="62" y="45"/>
                  </a:lnTo>
                  <a:lnTo>
                    <a:pt x="83" y="32"/>
                  </a:lnTo>
                  <a:lnTo>
                    <a:pt x="56" y="32"/>
                  </a:lnTo>
                  <a:lnTo>
                    <a:pt x="43" y="0"/>
                  </a:lnTo>
                  <a:lnTo>
                    <a:pt x="29" y="32"/>
                  </a:lnTo>
                  <a:lnTo>
                    <a:pt x="0" y="32"/>
                  </a:lnTo>
                  <a:lnTo>
                    <a:pt x="23" y="46"/>
                  </a:lnTo>
                  <a:lnTo>
                    <a:pt x="12"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115" name="Freeform 29">
              <a:extLst>
                <a:ext uri="{FF2B5EF4-FFF2-40B4-BE49-F238E27FC236}">
                  <a16:creationId xmlns:a16="http://schemas.microsoft.com/office/drawing/2014/main" id="{5B2BFA80-1008-4246-8EF5-46F3571711F9}"/>
                </a:ext>
              </a:extLst>
            </p:cNvPr>
            <p:cNvSpPr>
              <a:spLocks/>
            </p:cNvSpPr>
            <p:nvPr userDrawn="1"/>
          </p:nvSpPr>
          <p:spPr bwMode="auto">
            <a:xfrm>
              <a:off x="4897" y="86"/>
              <a:ext cx="29" cy="26"/>
            </a:xfrm>
            <a:custGeom>
              <a:avLst/>
              <a:gdLst>
                <a:gd name="T0" fmla="*/ 13 w 86"/>
                <a:gd name="T1" fmla="*/ 78 h 78"/>
                <a:gd name="T2" fmla="*/ 45 w 86"/>
                <a:gd name="T3" fmla="*/ 58 h 78"/>
                <a:gd name="T4" fmla="*/ 76 w 86"/>
                <a:gd name="T5" fmla="*/ 78 h 78"/>
                <a:gd name="T6" fmla="*/ 62 w 86"/>
                <a:gd name="T7" fmla="*/ 45 h 78"/>
                <a:gd name="T8" fmla="*/ 86 w 86"/>
                <a:gd name="T9" fmla="*/ 32 h 78"/>
                <a:gd name="T10" fmla="*/ 57 w 86"/>
                <a:gd name="T11" fmla="*/ 32 h 78"/>
                <a:gd name="T12" fmla="*/ 45 w 86"/>
                <a:gd name="T13" fmla="*/ 0 h 78"/>
                <a:gd name="T14" fmla="*/ 30 w 86"/>
                <a:gd name="T15" fmla="*/ 32 h 78"/>
                <a:gd name="T16" fmla="*/ 0 w 86"/>
                <a:gd name="T17" fmla="*/ 32 h 78"/>
                <a:gd name="T18" fmla="*/ 26 w 86"/>
                <a:gd name="T19" fmla="*/ 46 h 78"/>
                <a:gd name="T20" fmla="*/ 13 w 86"/>
                <a:gd name="T21" fmla="*/ 78 h 78"/>
                <a:gd name="T22" fmla="*/ 13 w 86"/>
                <a:gd name="T23" fmla="*/ 78 h 7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6" h="78">
                  <a:moveTo>
                    <a:pt x="13" y="78"/>
                  </a:moveTo>
                  <a:lnTo>
                    <a:pt x="45" y="58"/>
                  </a:lnTo>
                  <a:lnTo>
                    <a:pt x="76" y="78"/>
                  </a:lnTo>
                  <a:lnTo>
                    <a:pt x="62" y="45"/>
                  </a:lnTo>
                  <a:lnTo>
                    <a:pt x="86" y="32"/>
                  </a:lnTo>
                  <a:lnTo>
                    <a:pt x="57" y="32"/>
                  </a:lnTo>
                  <a:lnTo>
                    <a:pt x="45" y="0"/>
                  </a:lnTo>
                  <a:lnTo>
                    <a:pt x="30" y="32"/>
                  </a:lnTo>
                  <a:lnTo>
                    <a:pt x="0" y="32"/>
                  </a:lnTo>
                  <a:lnTo>
                    <a:pt x="26" y="46"/>
                  </a:lnTo>
                  <a:lnTo>
                    <a:pt x="13"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116" name="Freeform 30">
              <a:extLst>
                <a:ext uri="{FF2B5EF4-FFF2-40B4-BE49-F238E27FC236}">
                  <a16:creationId xmlns:a16="http://schemas.microsoft.com/office/drawing/2014/main" id="{00BF35D6-2CBF-40C3-B6AC-D7CC8D2AB2AB}"/>
                </a:ext>
              </a:extLst>
            </p:cNvPr>
            <p:cNvSpPr>
              <a:spLocks/>
            </p:cNvSpPr>
            <p:nvPr userDrawn="1"/>
          </p:nvSpPr>
          <p:spPr bwMode="auto">
            <a:xfrm>
              <a:off x="4971" y="86"/>
              <a:ext cx="29" cy="26"/>
            </a:xfrm>
            <a:custGeom>
              <a:avLst/>
              <a:gdLst>
                <a:gd name="T0" fmla="*/ 12 w 85"/>
                <a:gd name="T1" fmla="*/ 78 h 78"/>
                <a:gd name="T2" fmla="*/ 43 w 85"/>
                <a:gd name="T3" fmla="*/ 58 h 78"/>
                <a:gd name="T4" fmla="*/ 75 w 85"/>
                <a:gd name="T5" fmla="*/ 78 h 78"/>
                <a:gd name="T6" fmla="*/ 63 w 85"/>
                <a:gd name="T7" fmla="*/ 45 h 78"/>
                <a:gd name="T8" fmla="*/ 85 w 85"/>
                <a:gd name="T9" fmla="*/ 32 h 78"/>
                <a:gd name="T10" fmla="*/ 56 w 85"/>
                <a:gd name="T11" fmla="*/ 32 h 78"/>
                <a:gd name="T12" fmla="*/ 43 w 85"/>
                <a:gd name="T13" fmla="*/ 0 h 78"/>
                <a:gd name="T14" fmla="*/ 29 w 85"/>
                <a:gd name="T15" fmla="*/ 32 h 78"/>
                <a:gd name="T16" fmla="*/ 0 w 85"/>
                <a:gd name="T17" fmla="*/ 32 h 78"/>
                <a:gd name="T18" fmla="*/ 25 w 85"/>
                <a:gd name="T19" fmla="*/ 46 h 78"/>
                <a:gd name="T20" fmla="*/ 12 w 85"/>
                <a:gd name="T21" fmla="*/ 78 h 78"/>
                <a:gd name="T22" fmla="*/ 12 w 85"/>
                <a:gd name="T23" fmla="*/ 78 h 7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5" h="78">
                  <a:moveTo>
                    <a:pt x="12" y="78"/>
                  </a:moveTo>
                  <a:lnTo>
                    <a:pt x="43" y="58"/>
                  </a:lnTo>
                  <a:lnTo>
                    <a:pt x="75" y="78"/>
                  </a:lnTo>
                  <a:lnTo>
                    <a:pt x="63" y="45"/>
                  </a:lnTo>
                  <a:lnTo>
                    <a:pt x="85" y="32"/>
                  </a:lnTo>
                  <a:lnTo>
                    <a:pt x="56" y="32"/>
                  </a:lnTo>
                  <a:lnTo>
                    <a:pt x="43" y="0"/>
                  </a:lnTo>
                  <a:lnTo>
                    <a:pt x="29" y="32"/>
                  </a:lnTo>
                  <a:lnTo>
                    <a:pt x="0" y="32"/>
                  </a:lnTo>
                  <a:lnTo>
                    <a:pt x="25" y="46"/>
                  </a:lnTo>
                  <a:lnTo>
                    <a:pt x="12"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117" name="Freeform 31">
              <a:extLst>
                <a:ext uri="{FF2B5EF4-FFF2-40B4-BE49-F238E27FC236}">
                  <a16:creationId xmlns:a16="http://schemas.microsoft.com/office/drawing/2014/main" id="{A66131F6-9516-41A6-B8C3-CDACBD2CC824}"/>
                </a:ext>
              </a:extLst>
            </p:cNvPr>
            <p:cNvSpPr>
              <a:spLocks/>
            </p:cNvSpPr>
            <p:nvPr userDrawn="1"/>
          </p:nvSpPr>
          <p:spPr bwMode="auto">
            <a:xfrm>
              <a:off x="5044" y="86"/>
              <a:ext cx="29" cy="26"/>
            </a:xfrm>
            <a:custGeom>
              <a:avLst/>
              <a:gdLst>
                <a:gd name="T0" fmla="*/ 14 w 86"/>
                <a:gd name="T1" fmla="*/ 78 h 78"/>
                <a:gd name="T2" fmla="*/ 44 w 86"/>
                <a:gd name="T3" fmla="*/ 58 h 78"/>
                <a:gd name="T4" fmla="*/ 76 w 86"/>
                <a:gd name="T5" fmla="*/ 78 h 78"/>
                <a:gd name="T6" fmla="*/ 63 w 86"/>
                <a:gd name="T7" fmla="*/ 45 h 78"/>
                <a:gd name="T8" fmla="*/ 86 w 86"/>
                <a:gd name="T9" fmla="*/ 32 h 78"/>
                <a:gd name="T10" fmla="*/ 58 w 86"/>
                <a:gd name="T11" fmla="*/ 32 h 78"/>
                <a:gd name="T12" fmla="*/ 43 w 86"/>
                <a:gd name="T13" fmla="*/ 0 h 78"/>
                <a:gd name="T14" fmla="*/ 30 w 86"/>
                <a:gd name="T15" fmla="*/ 32 h 78"/>
                <a:gd name="T16" fmla="*/ 0 w 86"/>
                <a:gd name="T17" fmla="*/ 32 h 78"/>
                <a:gd name="T18" fmla="*/ 26 w 86"/>
                <a:gd name="T19" fmla="*/ 46 h 78"/>
                <a:gd name="T20" fmla="*/ 14 w 86"/>
                <a:gd name="T21" fmla="*/ 78 h 78"/>
                <a:gd name="T22" fmla="*/ 14 w 86"/>
                <a:gd name="T23" fmla="*/ 78 h 7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6" h="78">
                  <a:moveTo>
                    <a:pt x="14" y="78"/>
                  </a:moveTo>
                  <a:lnTo>
                    <a:pt x="44" y="58"/>
                  </a:lnTo>
                  <a:lnTo>
                    <a:pt x="76" y="78"/>
                  </a:lnTo>
                  <a:lnTo>
                    <a:pt x="63" y="45"/>
                  </a:lnTo>
                  <a:lnTo>
                    <a:pt x="86" y="32"/>
                  </a:lnTo>
                  <a:lnTo>
                    <a:pt x="58" y="32"/>
                  </a:lnTo>
                  <a:lnTo>
                    <a:pt x="43" y="0"/>
                  </a:lnTo>
                  <a:lnTo>
                    <a:pt x="30" y="32"/>
                  </a:lnTo>
                  <a:lnTo>
                    <a:pt x="0" y="32"/>
                  </a:lnTo>
                  <a:lnTo>
                    <a:pt x="26" y="46"/>
                  </a:lnTo>
                  <a:lnTo>
                    <a:pt x="14"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118" name="Freeform 32">
              <a:extLst>
                <a:ext uri="{FF2B5EF4-FFF2-40B4-BE49-F238E27FC236}">
                  <a16:creationId xmlns:a16="http://schemas.microsoft.com/office/drawing/2014/main" id="{1497E4EE-788D-46D3-91D3-AD9FB42D4B7B}"/>
                </a:ext>
              </a:extLst>
            </p:cNvPr>
            <p:cNvSpPr>
              <a:spLocks/>
            </p:cNvSpPr>
            <p:nvPr userDrawn="1"/>
          </p:nvSpPr>
          <p:spPr bwMode="auto">
            <a:xfrm>
              <a:off x="4715" y="126"/>
              <a:ext cx="28" cy="24"/>
            </a:xfrm>
            <a:custGeom>
              <a:avLst/>
              <a:gdLst>
                <a:gd name="T0" fmla="*/ 13 w 85"/>
                <a:gd name="T1" fmla="*/ 74 h 74"/>
                <a:gd name="T2" fmla="*/ 44 w 85"/>
                <a:gd name="T3" fmla="*/ 56 h 74"/>
                <a:gd name="T4" fmla="*/ 76 w 85"/>
                <a:gd name="T5" fmla="*/ 74 h 74"/>
                <a:gd name="T6" fmla="*/ 62 w 85"/>
                <a:gd name="T7" fmla="*/ 44 h 74"/>
                <a:gd name="T8" fmla="*/ 85 w 85"/>
                <a:gd name="T9" fmla="*/ 31 h 74"/>
                <a:gd name="T10" fmla="*/ 57 w 85"/>
                <a:gd name="T11" fmla="*/ 31 h 74"/>
                <a:gd name="T12" fmla="*/ 44 w 85"/>
                <a:gd name="T13" fmla="*/ 0 h 74"/>
                <a:gd name="T14" fmla="*/ 31 w 85"/>
                <a:gd name="T15" fmla="*/ 31 h 74"/>
                <a:gd name="T16" fmla="*/ 0 w 85"/>
                <a:gd name="T17" fmla="*/ 31 h 74"/>
                <a:gd name="T18" fmla="*/ 25 w 85"/>
                <a:gd name="T19" fmla="*/ 44 h 74"/>
                <a:gd name="T20" fmla="*/ 13 w 85"/>
                <a:gd name="T21" fmla="*/ 74 h 74"/>
                <a:gd name="T22" fmla="*/ 13 w 85"/>
                <a:gd name="T23" fmla="*/ 74 h 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5" h="74">
                  <a:moveTo>
                    <a:pt x="13" y="74"/>
                  </a:moveTo>
                  <a:lnTo>
                    <a:pt x="44" y="56"/>
                  </a:lnTo>
                  <a:lnTo>
                    <a:pt x="76" y="74"/>
                  </a:lnTo>
                  <a:lnTo>
                    <a:pt x="62" y="44"/>
                  </a:lnTo>
                  <a:lnTo>
                    <a:pt x="85" y="31"/>
                  </a:lnTo>
                  <a:lnTo>
                    <a:pt x="57" y="31"/>
                  </a:lnTo>
                  <a:lnTo>
                    <a:pt x="44" y="0"/>
                  </a:lnTo>
                  <a:lnTo>
                    <a:pt x="31" y="31"/>
                  </a:lnTo>
                  <a:lnTo>
                    <a:pt x="0" y="31"/>
                  </a:lnTo>
                  <a:lnTo>
                    <a:pt x="25" y="44"/>
                  </a:lnTo>
                  <a:lnTo>
                    <a:pt x="13" y="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119" name="Freeform 33">
              <a:extLst>
                <a:ext uri="{FF2B5EF4-FFF2-40B4-BE49-F238E27FC236}">
                  <a16:creationId xmlns:a16="http://schemas.microsoft.com/office/drawing/2014/main" id="{406CF0A8-6BDB-4344-86A4-ADA56EE107C4}"/>
                </a:ext>
              </a:extLst>
            </p:cNvPr>
            <p:cNvSpPr>
              <a:spLocks/>
            </p:cNvSpPr>
            <p:nvPr userDrawn="1"/>
          </p:nvSpPr>
          <p:spPr bwMode="auto">
            <a:xfrm>
              <a:off x="4788" y="126"/>
              <a:ext cx="28" cy="24"/>
            </a:xfrm>
            <a:custGeom>
              <a:avLst/>
              <a:gdLst>
                <a:gd name="T0" fmla="*/ 11 w 85"/>
                <a:gd name="T1" fmla="*/ 74 h 74"/>
                <a:gd name="T2" fmla="*/ 41 w 85"/>
                <a:gd name="T3" fmla="*/ 56 h 74"/>
                <a:gd name="T4" fmla="*/ 74 w 85"/>
                <a:gd name="T5" fmla="*/ 74 h 74"/>
                <a:gd name="T6" fmla="*/ 63 w 85"/>
                <a:gd name="T7" fmla="*/ 44 h 74"/>
                <a:gd name="T8" fmla="*/ 85 w 85"/>
                <a:gd name="T9" fmla="*/ 31 h 74"/>
                <a:gd name="T10" fmla="*/ 57 w 85"/>
                <a:gd name="T11" fmla="*/ 31 h 74"/>
                <a:gd name="T12" fmla="*/ 41 w 85"/>
                <a:gd name="T13" fmla="*/ 0 h 74"/>
                <a:gd name="T14" fmla="*/ 30 w 85"/>
                <a:gd name="T15" fmla="*/ 31 h 74"/>
                <a:gd name="T16" fmla="*/ 0 w 85"/>
                <a:gd name="T17" fmla="*/ 31 h 74"/>
                <a:gd name="T18" fmla="*/ 24 w 85"/>
                <a:gd name="T19" fmla="*/ 44 h 74"/>
                <a:gd name="T20" fmla="*/ 11 w 85"/>
                <a:gd name="T21" fmla="*/ 74 h 74"/>
                <a:gd name="T22" fmla="*/ 11 w 85"/>
                <a:gd name="T23" fmla="*/ 74 h 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5" h="74">
                  <a:moveTo>
                    <a:pt x="11" y="74"/>
                  </a:moveTo>
                  <a:lnTo>
                    <a:pt x="41" y="56"/>
                  </a:lnTo>
                  <a:lnTo>
                    <a:pt x="74" y="74"/>
                  </a:lnTo>
                  <a:lnTo>
                    <a:pt x="63" y="44"/>
                  </a:lnTo>
                  <a:lnTo>
                    <a:pt x="85" y="31"/>
                  </a:lnTo>
                  <a:lnTo>
                    <a:pt x="57" y="31"/>
                  </a:lnTo>
                  <a:lnTo>
                    <a:pt x="41" y="0"/>
                  </a:lnTo>
                  <a:lnTo>
                    <a:pt x="30" y="31"/>
                  </a:lnTo>
                  <a:lnTo>
                    <a:pt x="0" y="31"/>
                  </a:lnTo>
                  <a:lnTo>
                    <a:pt x="24" y="44"/>
                  </a:lnTo>
                  <a:lnTo>
                    <a:pt x="11" y="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120" name="Freeform 34">
              <a:extLst>
                <a:ext uri="{FF2B5EF4-FFF2-40B4-BE49-F238E27FC236}">
                  <a16:creationId xmlns:a16="http://schemas.microsoft.com/office/drawing/2014/main" id="{3DE8704C-255A-47D3-BC5F-911CDF86C546}"/>
                </a:ext>
              </a:extLst>
            </p:cNvPr>
            <p:cNvSpPr>
              <a:spLocks/>
            </p:cNvSpPr>
            <p:nvPr userDrawn="1"/>
          </p:nvSpPr>
          <p:spPr bwMode="auto">
            <a:xfrm>
              <a:off x="4861" y="126"/>
              <a:ext cx="28" cy="24"/>
            </a:xfrm>
            <a:custGeom>
              <a:avLst/>
              <a:gdLst>
                <a:gd name="T0" fmla="*/ 12 w 85"/>
                <a:gd name="T1" fmla="*/ 74 h 74"/>
                <a:gd name="T2" fmla="*/ 44 w 85"/>
                <a:gd name="T3" fmla="*/ 56 h 74"/>
                <a:gd name="T4" fmla="*/ 75 w 85"/>
                <a:gd name="T5" fmla="*/ 74 h 74"/>
                <a:gd name="T6" fmla="*/ 62 w 85"/>
                <a:gd name="T7" fmla="*/ 44 h 74"/>
                <a:gd name="T8" fmla="*/ 85 w 85"/>
                <a:gd name="T9" fmla="*/ 31 h 74"/>
                <a:gd name="T10" fmla="*/ 57 w 85"/>
                <a:gd name="T11" fmla="*/ 31 h 74"/>
                <a:gd name="T12" fmla="*/ 44 w 85"/>
                <a:gd name="T13" fmla="*/ 0 h 74"/>
                <a:gd name="T14" fmla="*/ 31 w 85"/>
                <a:gd name="T15" fmla="*/ 31 h 74"/>
                <a:gd name="T16" fmla="*/ 0 w 85"/>
                <a:gd name="T17" fmla="*/ 31 h 74"/>
                <a:gd name="T18" fmla="*/ 25 w 85"/>
                <a:gd name="T19" fmla="*/ 44 h 74"/>
                <a:gd name="T20" fmla="*/ 12 w 85"/>
                <a:gd name="T21" fmla="*/ 74 h 74"/>
                <a:gd name="T22" fmla="*/ 12 w 85"/>
                <a:gd name="T23" fmla="*/ 74 h 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5" h="74">
                  <a:moveTo>
                    <a:pt x="12" y="74"/>
                  </a:moveTo>
                  <a:lnTo>
                    <a:pt x="44" y="56"/>
                  </a:lnTo>
                  <a:lnTo>
                    <a:pt x="75" y="74"/>
                  </a:lnTo>
                  <a:lnTo>
                    <a:pt x="62" y="44"/>
                  </a:lnTo>
                  <a:lnTo>
                    <a:pt x="85" y="31"/>
                  </a:lnTo>
                  <a:lnTo>
                    <a:pt x="57" y="31"/>
                  </a:lnTo>
                  <a:lnTo>
                    <a:pt x="44" y="0"/>
                  </a:lnTo>
                  <a:lnTo>
                    <a:pt x="31" y="31"/>
                  </a:lnTo>
                  <a:lnTo>
                    <a:pt x="0" y="31"/>
                  </a:lnTo>
                  <a:lnTo>
                    <a:pt x="25" y="44"/>
                  </a:lnTo>
                  <a:lnTo>
                    <a:pt x="12" y="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121" name="Freeform 35">
              <a:extLst>
                <a:ext uri="{FF2B5EF4-FFF2-40B4-BE49-F238E27FC236}">
                  <a16:creationId xmlns:a16="http://schemas.microsoft.com/office/drawing/2014/main" id="{50108D85-C73E-4F2E-8046-993E4F94F254}"/>
                </a:ext>
              </a:extLst>
            </p:cNvPr>
            <p:cNvSpPr>
              <a:spLocks/>
            </p:cNvSpPr>
            <p:nvPr userDrawn="1"/>
          </p:nvSpPr>
          <p:spPr bwMode="auto">
            <a:xfrm>
              <a:off x="4935" y="126"/>
              <a:ext cx="28" cy="24"/>
            </a:xfrm>
            <a:custGeom>
              <a:avLst/>
              <a:gdLst>
                <a:gd name="T0" fmla="*/ 12 w 86"/>
                <a:gd name="T1" fmla="*/ 74 h 74"/>
                <a:gd name="T2" fmla="*/ 43 w 86"/>
                <a:gd name="T3" fmla="*/ 56 h 74"/>
                <a:gd name="T4" fmla="*/ 75 w 86"/>
                <a:gd name="T5" fmla="*/ 74 h 74"/>
                <a:gd name="T6" fmla="*/ 63 w 86"/>
                <a:gd name="T7" fmla="*/ 44 h 74"/>
                <a:gd name="T8" fmla="*/ 86 w 86"/>
                <a:gd name="T9" fmla="*/ 31 h 74"/>
                <a:gd name="T10" fmla="*/ 56 w 86"/>
                <a:gd name="T11" fmla="*/ 31 h 74"/>
                <a:gd name="T12" fmla="*/ 43 w 86"/>
                <a:gd name="T13" fmla="*/ 0 h 74"/>
                <a:gd name="T14" fmla="*/ 29 w 86"/>
                <a:gd name="T15" fmla="*/ 31 h 74"/>
                <a:gd name="T16" fmla="*/ 0 w 86"/>
                <a:gd name="T17" fmla="*/ 31 h 74"/>
                <a:gd name="T18" fmla="*/ 24 w 86"/>
                <a:gd name="T19" fmla="*/ 44 h 74"/>
                <a:gd name="T20" fmla="*/ 12 w 86"/>
                <a:gd name="T21" fmla="*/ 74 h 74"/>
                <a:gd name="T22" fmla="*/ 12 w 86"/>
                <a:gd name="T23" fmla="*/ 74 h 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6" h="74">
                  <a:moveTo>
                    <a:pt x="12" y="74"/>
                  </a:moveTo>
                  <a:lnTo>
                    <a:pt x="43" y="56"/>
                  </a:lnTo>
                  <a:lnTo>
                    <a:pt x="75" y="74"/>
                  </a:lnTo>
                  <a:lnTo>
                    <a:pt x="63" y="44"/>
                  </a:lnTo>
                  <a:lnTo>
                    <a:pt x="86" y="31"/>
                  </a:lnTo>
                  <a:lnTo>
                    <a:pt x="56" y="31"/>
                  </a:lnTo>
                  <a:lnTo>
                    <a:pt x="43" y="0"/>
                  </a:lnTo>
                  <a:lnTo>
                    <a:pt x="29" y="31"/>
                  </a:lnTo>
                  <a:lnTo>
                    <a:pt x="0" y="31"/>
                  </a:lnTo>
                  <a:lnTo>
                    <a:pt x="24" y="44"/>
                  </a:lnTo>
                  <a:lnTo>
                    <a:pt x="12" y="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122" name="Freeform 36">
              <a:extLst>
                <a:ext uri="{FF2B5EF4-FFF2-40B4-BE49-F238E27FC236}">
                  <a16:creationId xmlns:a16="http://schemas.microsoft.com/office/drawing/2014/main" id="{A2CB53E3-DD80-4600-993D-7D55B7C39988}"/>
                </a:ext>
              </a:extLst>
            </p:cNvPr>
            <p:cNvSpPr>
              <a:spLocks/>
            </p:cNvSpPr>
            <p:nvPr userDrawn="1"/>
          </p:nvSpPr>
          <p:spPr bwMode="auto">
            <a:xfrm>
              <a:off x="5008" y="126"/>
              <a:ext cx="28" cy="24"/>
            </a:xfrm>
            <a:custGeom>
              <a:avLst/>
              <a:gdLst>
                <a:gd name="T0" fmla="*/ 11 w 84"/>
                <a:gd name="T1" fmla="*/ 74 h 74"/>
                <a:gd name="T2" fmla="*/ 43 w 84"/>
                <a:gd name="T3" fmla="*/ 56 h 74"/>
                <a:gd name="T4" fmla="*/ 74 w 84"/>
                <a:gd name="T5" fmla="*/ 74 h 74"/>
                <a:gd name="T6" fmla="*/ 61 w 84"/>
                <a:gd name="T7" fmla="*/ 44 h 74"/>
                <a:gd name="T8" fmla="*/ 84 w 84"/>
                <a:gd name="T9" fmla="*/ 31 h 74"/>
                <a:gd name="T10" fmla="*/ 55 w 84"/>
                <a:gd name="T11" fmla="*/ 31 h 74"/>
                <a:gd name="T12" fmla="*/ 41 w 84"/>
                <a:gd name="T13" fmla="*/ 0 h 74"/>
                <a:gd name="T14" fmla="*/ 29 w 84"/>
                <a:gd name="T15" fmla="*/ 31 h 74"/>
                <a:gd name="T16" fmla="*/ 0 w 84"/>
                <a:gd name="T17" fmla="*/ 31 h 74"/>
                <a:gd name="T18" fmla="*/ 25 w 84"/>
                <a:gd name="T19" fmla="*/ 44 h 74"/>
                <a:gd name="T20" fmla="*/ 11 w 84"/>
                <a:gd name="T21" fmla="*/ 74 h 74"/>
                <a:gd name="T22" fmla="*/ 11 w 84"/>
                <a:gd name="T23" fmla="*/ 74 h 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4" h="74">
                  <a:moveTo>
                    <a:pt x="11" y="74"/>
                  </a:moveTo>
                  <a:lnTo>
                    <a:pt x="43" y="56"/>
                  </a:lnTo>
                  <a:lnTo>
                    <a:pt x="74" y="74"/>
                  </a:lnTo>
                  <a:lnTo>
                    <a:pt x="61" y="44"/>
                  </a:lnTo>
                  <a:lnTo>
                    <a:pt x="84" y="31"/>
                  </a:lnTo>
                  <a:lnTo>
                    <a:pt x="55" y="31"/>
                  </a:lnTo>
                  <a:lnTo>
                    <a:pt x="41" y="0"/>
                  </a:lnTo>
                  <a:lnTo>
                    <a:pt x="29" y="31"/>
                  </a:lnTo>
                  <a:lnTo>
                    <a:pt x="0" y="31"/>
                  </a:lnTo>
                  <a:lnTo>
                    <a:pt x="25" y="44"/>
                  </a:lnTo>
                  <a:lnTo>
                    <a:pt x="11" y="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123" name="Freeform 37">
              <a:extLst>
                <a:ext uri="{FF2B5EF4-FFF2-40B4-BE49-F238E27FC236}">
                  <a16:creationId xmlns:a16="http://schemas.microsoft.com/office/drawing/2014/main" id="{BDEA1228-E7BA-4386-A3EE-5EA7A2FF1754}"/>
                </a:ext>
              </a:extLst>
            </p:cNvPr>
            <p:cNvSpPr>
              <a:spLocks/>
            </p:cNvSpPr>
            <p:nvPr userDrawn="1"/>
          </p:nvSpPr>
          <p:spPr bwMode="auto">
            <a:xfrm>
              <a:off x="4678" y="165"/>
              <a:ext cx="28" cy="25"/>
            </a:xfrm>
            <a:custGeom>
              <a:avLst/>
              <a:gdLst>
                <a:gd name="T0" fmla="*/ 14 w 84"/>
                <a:gd name="T1" fmla="*/ 75 h 75"/>
                <a:gd name="T2" fmla="*/ 43 w 84"/>
                <a:gd name="T3" fmla="*/ 57 h 75"/>
                <a:gd name="T4" fmla="*/ 73 w 84"/>
                <a:gd name="T5" fmla="*/ 75 h 75"/>
                <a:gd name="T6" fmla="*/ 62 w 84"/>
                <a:gd name="T7" fmla="*/ 46 h 75"/>
                <a:gd name="T8" fmla="*/ 84 w 84"/>
                <a:gd name="T9" fmla="*/ 29 h 75"/>
                <a:gd name="T10" fmla="*/ 57 w 84"/>
                <a:gd name="T11" fmla="*/ 29 h 75"/>
                <a:gd name="T12" fmla="*/ 43 w 84"/>
                <a:gd name="T13" fmla="*/ 0 h 75"/>
                <a:gd name="T14" fmla="*/ 31 w 84"/>
                <a:gd name="T15" fmla="*/ 29 h 75"/>
                <a:gd name="T16" fmla="*/ 0 w 84"/>
                <a:gd name="T17" fmla="*/ 29 h 75"/>
                <a:gd name="T18" fmla="*/ 24 w 84"/>
                <a:gd name="T19" fmla="*/ 46 h 75"/>
                <a:gd name="T20" fmla="*/ 14 w 84"/>
                <a:gd name="T21" fmla="*/ 75 h 75"/>
                <a:gd name="T22" fmla="*/ 14 w 84"/>
                <a:gd name="T23" fmla="*/ 75 h 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4" h="75">
                  <a:moveTo>
                    <a:pt x="14" y="75"/>
                  </a:moveTo>
                  <a:lnTo>
                    <a:pt x="43" y="57"/>
                  </a:lnTo>
                  <a:lnTo>
                    <a:pt x="73" y="75"/>
                  </a:lnTo>
                  <a:lnTo>
                    <a:pt x="62" y="46"/>
                  </a:lnTo>
                  <a:lnTo>
                    <a:pt x="84" y="29"/>
                  </a:lnTo>
                  <a:lnTo>
                    <a:pt x="57" y="29"/>
                  </a:lnTo>
                  <a:lnTo>
                    <a:pt x="43" y="0"/>
                  </a:lnTo>
                  <a:lnTo>
                    <a:pt x="31" y="29"/>
                  </a:lnTo>
                  <a:lnTo>
                    <a:pt x="0" y="29"/>
                  </a:lnTo>
                  <a:lnTo>
                    <a:pt x="24" y="46"/>
                  </a:lnTo>
                  <a:lnTo>
                    <a:pt x="14" y="7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124" name="Freeform 38">
              <a:extLst>
                <a:ext uri="{FF2B5EF4-FFF2-40B4-BE49-F238E27FC236}">
                  <a16:creationId xmlns:a16="http://schemas.microsoft.com/office/drawing/2014/main" id="{9C075DDD-5506-4F6C-B13A-946ADD5FE7E2}"/>
                </a:ext>
              </a:extLst>
            </p:cNvPr>
            <p:cNvSpPr>
              <a:spLocks/>
            </p:cNvSpPr>
            <p:nvPr userDrawn="1"/>
          </p:nvSpPr>
          <p:spPr bwMode="auto">
            <a:xfrm>
              <a:off x="4751" y="165"/>
              <a:ext cx="28" cy="25"/>
            </a:xfrm>
            <a:custGeom>
              <a:avLst/>
              <a:gdLst>
                <a:gd name="T0" fmla="*/ 11 w 84"/>
                <a:gd name="T1" fmla="*/ 75 h 75"/>
                <a:gd name="T2" fmla="*/ 42 w 84"/>
                <a:gd name="T3" fmla="*/ 57 h 75"/>
                <a:gd name="T4" fmla="*/ 74 w 84"/>
                <a:gd name="T5" fmla="*/ 75 h 75"/>
                <a:gd name="T6" fmla="*/ 62 w 84"/>
                <a:gd name="T7" fmla="*/ 46 h 75"/>
                <a:gd name="T8" fmla="*/ 84 w 84"/>
                <a:gd name="T9" fmla="*/ 29 h 75"/>
                <a:gd name="T10" fmla="*/ 56 w 84"/>
                <a:gd name="T11" fmla="*/ 29 h 75"/>
                <a:gd name="T12" fmla="*/ 42 w 84"/>
                <a:gd name="T13" fmla="*/ 0 h 75"/>
                <a:gd name="T14" fmla="*/ 30 w 84"/>
                <a:gd name="T15" fmla="*/ 29 h 75"/>
                <a:gd name="T16" fmla="*/ 0 w 84"/>
                <a:gd name="T17" fmla="*/ 29 h 75"/>
                <a:gd name="T18" fmla="*/ 24 w 84"/>
                <a:gd name="T19" fmla="*/ 46 h 75"/>
                <a:gd name="T20" fmla="*/ 11 w 84"/>
                <a:gd name="T21" fmla="*/ 75 h 75"/>
                <a:gd name="T22" fmla="*/ 11 w 84"/>
                <a:gd name="T23" fmla="*/ 75 h 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4" h="75">
                  <a:moveTo>
                    <a:pt x="11" y="75"/>
                  </a:moveTo>
                  <a:lnTo>
                    <a:pt x="42" y="57"/>
                  </a:lnTo>
                  <a:lnTo>
                    <a:pt x="74" y="75"/>
                  </a:lnTo>
                  <a:lnTo>
                    <a:pt x="62" y="46"/>
                  </a:lnTo>
                  <a:lnTo>
                    <a:pt x="84" y="29"/>
                  </a:lnTo>
                  <a:lnTo>
                    <a:pt x="56" y="29"/>
                  </a:lnTo>
                  <a:lnTo>
                    <a:pt x="42" y="0"/>
                  </a:lnTo>
                  <a:lnTo>
                    <a:pt x="30" y="29"/>
                  </a:lnTo>
                  <a:lnTo>
                    <a:pt x="0" y="29"/>
                  </a:lnTo>
                  <a:lnTo>
                    <a:pt x="24" y="46"/>
                  </a:lnTo>
                  <a:lnTo>
                    <a:pt x="11" y="7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125" name="Freeform 39">
              <a:extLst>
                <a:ext uri="{FF2B5EF4-FFF2-40B4-BE49-F238E27FC236}">
                  <a16:creationId xmlns:a16="http://schemas.microsoft.com/office/drawing/2014/main" id="{1083E3E9-1215-4BEE-B1E4-CB510EC59A85}"/>
                </a:ext>
              </a:extLst>
            </p:cNvPr>
            <p:cNvSpPr>
              <a:spLocks/>
            </p:cNvSpPr>
            <p:nvPr userDrawn="1"/>
          </p:nvSpPr>
          <p:spPr bwMode="auto">
            <a:xfrm>
              <a:off x="4825" y="165"/>
              <a:ext cx="27" cy="25"/>
            </a:xfrm>
            <a:custGeom>
              <a:avLst/>
              <a:gdLst>
                <a:gd name="T0" fmla="*/ 12 w 83"/>
                <a:gd name="T1" fmla="*/ 75 h 75"/>
                <a:gd name="T2" fmla="*/ 43 w 83"/>
                <a:gd name="T3" fmla="*/ 57 h 75"/>
                <a:gd name="T4" fmla="*/ 74 w 83"/>
                <a:gd name="T5" fmla="*/ 75 h 75"/>
                <a:gd name="T6" fmla="*/ 62 w 83"/>
                <a:gd name="T7" fmla="*/ 46 h 75"/>
                <a:gd name="T8" fmla="*/ 83 w 83"/>
                <a:gd name="T9" fmla="*/ 29 h 75"/>
                <a:gd name="T10" fmla="*/ 56 w 83"/>
                <a:gd name="T11" fmla="*/ 29 h 75"/>
                <a:gd name="T12" fmla="*/ 43 w 83"/>
                <a:gd name="T13" fmla="*/ 0 h 75"/>
                <a:gd name="T14" fmla="*/ 29 w 83"/>
                <a:gd name="T15" fmla="*/ 29 h 75"/>
                <a:gd name="T16" fmla="*/ 0 w 83"/>
                <a:gd name="T17" fmla="*/ 29 h 75"/>
                <a:gd name="T18" fmla="*/ 23 w 83"/>
                <a:gd name="T19" fmla="*/ 46 h 75"/>
                <a:gd name="T20" fmla="*/ 12 w 83"/>
                <a:gd name="T21" fmla="*/ 75 h 75"/>
                <a:gd name="T22" fmla="*/ 12 w 83"/>
                <a:gd name="T23" fmla="*/ 75 h 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3" h="75">
                  <a:moveTo>
                    <a:pt x="12" y="75"/>
                  </a:moveTo>
                  <a:lnTo>
                    <a:pt x="43" y="57"/>
                  </a:lnTo>
                  <a:lnTo>
                    <a:pt x="74" y="75"/>
                  </a:lnTo>
                  <a:lnTo>
                    <a:pt x="62" y="46"/>
                  </a:lnTo>
                  <a:lnTo>
                    <a:pt x="83" y="29"/>
                  </a:lnTo>
                  <a:lnTo>
                    <a:pt x="56" y="29"/>
                  </a:lnTo>
                  <a:lnTo>
                    <a:pt x="43" y="0"/>
                  </a:lnTo>
                  <a:lnTo>
                    <a:pt x="29" y="29"/>
                  </a:lnTo>
                  <a:lnTo>
                    <a:pt x="0" y="29"/>
                  </a:lnTo>
                  <a:lnTo>
                    <a:pt x="23" y="46"/>
                  </a:lnTo>
                  <a:lnTo>
                    <a:pt x="12" y="7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126" name="Freeform 40">
              <a:extLst>
                <a:ext uri="{FF2B5EF4-FFF2-40B4-BE49-F238E27FC236}">
                  <a16:creationId xmlns:a16="http://schemas.microsoft.com/office/drawing/2014/main" id="{D1E08CED-DDB6-4BC4-B405-714CB1B043FA}"/>
                </a:ext>
              </a:extLst>
            </p:cNvPr>
            <p:cNvSpPr>
              <a:spLocks/>
            </p:cNvSpPr>
            <p:nvPr userDrawn="1"/>
          </p:nvSpPr>
          <p:spPr bwMode="auto">
            <a:xfrm>
              <a:off x="4897" y="165"/>
              <a:ext cx="29" cy="25"/>
            </a:xfrm>
            <a:custGeom>
              <a:avLst/>
              <a:gdLst>
                <a:gd name="T0" fmla="*/ 13 w 86"/>
                <a:gd name="T1" fmla="*/ 75 h 75"/>
                <a:gd name="T2" fmla="*/ 45 w 86"/>
                <a:gd name="T3" fmla="*/ 57 h 75"/>
                <a:gd name="T4" fmla="*/ 76 w 86"/>
                <a:gd name="T5" fmla="*/ 75 h 75"/>
                <a:gd name="T6" fmla="*/ 62 w 86"/>
                <a:gd name="T7" fmla="*/ 46 h 75"/>
                <a:gd name="T8" fmla="*/ 86 w 86"/>
                <a:gd name="T9" fmla="*/ 29 h 75"/>
                <a:gd name="T10" fmla="*/ 57 w 86"/>
                <a:gd name="T11" fmla="*/ 29 h 75"/>
                <a:gd name="T12" fmla="*/ 45 w 86"/>
                <a:gd name="T13" fmla="*/ 0 h 75"/>
                <a:gd name="T14" fmla="*/ 30 w 86"/>
                <a:gd name="T15" fmla="*/ 29 h 75"/>
                <a:gd name="T16" fmla="*/ 0 w 86"/>
                <a:gd name="T17" fmla="*/ 29 h 75"/>
                <a:gd name="T18" fmla="*/ 26 w 86"/>
                <a:gd name="T19" fmla="*/ 46 h 75"/>
                <a:gd name="T20" fmla="*/ 13 w 86"/>
                <a:gd name="T21" fmla="*/ 75 h 75"/>
                <a:gd name="T22" fmla="*/ 13 w 86"/>
                <a:gd name="T23" fmla="*/ 75 h 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6" h="75">
                  <a:moveTo>
                    <a:pt x="13" y="75"/>
                  </a:moveTo>
                  <a:lnTo>
                    <a:pt x="45" y="57"/>
                  </a:lnTo>
                  <a:lnTo>
                    <a:pt x="76" y="75"/>
                  </a:lnTo>
                  <a:lnTo>
                    <a:pt x="62" y="46"/>
                  </a:lnTo>
                  <a:lnTo>
                    <a:pt x="86" y="29"/>
                  </a:lnTo>
                  <a:lnTo>
                    <a:pt x="57" y="29"/>
                  </a:lnTo>
                  <a:lnTo>
                    <a:pt x="45" y="0"/>
                  </a:lnTo>
                  <a:lnTo>
                    <a:pt x="30" y="29"/>
                  </a:lnTo>
                  <a:lnTo>
                    <a:pt x="0" y="29"/>
                  </a:lnTo>
                  <a:lnTo>
                    <a:pt x="26" y="46"/>
                  </a:lnTo>
                  <a:lnTo>
                    <a:pt x="13" y="7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127" name="Freeform 41">
              <a:extLst>
                <a:ext uri="{FF2B5EF4-FFF2-40B4-BE49-F238E27FC236}">
                  <a16:creationId xmlns:a16="http://schemas.microsoft.com/office/drawing/2014/main" id="{D4A7B3B4-37AC-47F8-B7D1-B8D94A7C721E}"/>
                </a:ext>
              </a:extLst>
            </p:cNvPr>
            <p:cNvSpPr>
              <a:spLocks/>
            </p:cNvSpPr>
            <p:nvPr userDrawn="1"/>
          </p:nvSpPr>
          <p:spPr bwMode="auto">
            <a:xfrm>
              <a:off x="4971" y="165"/>
              <a:ext cx="29" cy="25"/>
            </a:xfrm>
            <a:custGeom>
              <a:avLst/>
              <a:gdLst>
                <a:gd name="T0" fmla="*/ 12 w 85"/>
                <a:gd name="T1" fmla="*/ 75 h 75"/>
                <a:gd name="T2" fmla="*/ 43 w 85"/>
                <a:gd name="T3" fmla="*/ 57 h 75"/>
                <a:gd name="T4" fmla="*/ 75 w 85"/>
                <a:gd name="T5" fmla="*/ 75 h 75"/>
                <a:gd name="T6" fmla="*/ 63 w 85"/>
                <a:gd name="T7" fmla="*/ 46 h 75"/>
                <a:gd name="T8" fmla="*/ 85 w 85"/>
                <a:gd name="T9" fmla="*/ 29 h 75"/>
                <a:gd name="T10" fmla="*/ 56 w 85"/>
                <a:gd name="T11" fmla="*/ 29 h 75"/>
                <a:gd name="T12" fmla="*/ 43 w 85"/>
                <a:gd name="T13" fmla="*/ 0 h 75"/>
                <a:gd name="T14" fmla="*/ 29 w 85"/>
                <a:gd name="T15" fmla="*/ 29 h 75"/>
                <a:gd name="T16" fmla="*/ 0 w 85"/>
                <a:gd name="T17" fmla="*/ 29 h 75"/>
                <a:gd name="T18" fmla="*/ 25 w 85"/>
                <a:gd name="T19" fmla="*/ 46 h 75"/>
                <a:gd name="T20" fmla="*/ 12 w 85"/>
                <a:gd name="T21" fmla="*/ 75 h 75"/>
                <a:gd name="T22" fmla="*/ 12 w 85"/>
                <a:gd name="T23" fmla="*/ 75 h 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5" h="75">
                  <a:moveTo>
                    <a:pt x="12" y="75"/>
                  </a:moveTo>
                  <a:lnTo>
                    <a:pt x="43" y="57"/>
                  </a:lnTo>
                  <a:lnTo>
                    <a:pt x="75" y="75"/>
                  </a:lnTo>
                  <a:lnTo>
                    <a:pt x="63" y="46"/>
                  </a:lnTo>
                  <a:lnTo>
                    <a:pt x="85" y="29"/>
                  </a:lnTo>
                  <a:lnTo>
                    <a:pt x="56" y="29"/>
                  </a:lnTo>
                  <a:lnTo>
                    <a:pt x="43" y="0"/>
                  </a:lnTo>
                  <a:lnTo>
                    <a:pt x="29" y="29"/>
                  </a:lnTo>
                  <a:lnTo>
                    <a:pt x="0" y="29"/>
                  </a:lnTo>
                  <a:lnTo>
                    <a:pt x="25" y="46"/>
                  </a:lnTo>
                  <a:lnTo>
                    <a:pt x="12" y="7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128" name="Freeform 42">
              <a:extLst>
                <a:ext uri="{FF2B5EF4-FFF2-40B4-BE49-F238E27FC236}">
                  <a16:creationId xmlns:a16="http://schemas.microsoft.com/office/drawing/2014/main" id="{863C38A2-584D-479A-BCBF-A1C0FEDE8B24}"/>
                </a:ext>
              </a:extLst>
            </p:cNvPr>
            <p:cNvSpPr>
              <a:spLocks/>
            </p:cNvSpPr>
            <p:nvPr userDrawn="1"/>
          </p:nvSpPr>
          <p:spPr bwMode="auto">
            <a:xfrm>
              <a:off x="5044" y="165"/>
              <a:ext cx="29" cy="25"/>
            </a:xfrm>
            <a:custGeom>
              <a:avLst/>
              <a:gdLst>
                <a:gd name="T0" fmla="*/ 14 w 86"/>
                <a:gd name="T1" fmla="*/ 75 h 75"/>
                <a:gd name="T2" fmla="*/ 44 w 86"/>
                <a:gd name="T3" fmla="*/ 57 h 75"/>
                <a:gd name="T4" fmla="*/ 76 w 86"/>
                <a:gd name="T5" fmla="*/ 75 h 75"/>
                <a:gd name="T6" fmla="*/ 63 w 86"/>
                <a:gd name="T7" fmla="*/ 46 h 75"/>
                <a:gd name="T8" fmla="*/ 86 w 86"/>
                <a:gd name="T9" fmla="*/ 29 h 75"/>
                <a:gd name="T10" fmla="*/ 58 w 86"/>
                <a:gd name="T11" fmla="*/ 29 h 75"/>
                <a:gd name="T12" fmla="*/ 43 w 86"/>
                <a:gd name="T13" fmla="*/ 0 h 75"/>
                <a:gd name="T14" fmla="*/ 30 w 86"/>
                <a:gd name="T15" fmla="*/ 29 h 75"/>
                <a:gd name="T16" fmla="*/ 0 w 86"/>
                <a:gd name="T17" fmla="*/ 29 h 75"/>
                <a:gd name="T18" fmla="*/ 26 w 86"/>
                <a:gd name="T19" fmla="*/ 46 h 75"/>
                <a:gd name="T20" fmla="*/ 14 w 86"/>
                <a:gd name="T21" fmla="*/ 75 h 75"/>
                <a:gd name="T22" fmla="*/ 14 w 86"/>
                <a:gd name="T23" fmla="*/ 75 h 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6" h="75">
                  <a:moveTo>
                    <a:pt x="14" y="75"/>
                  </a:moveTo>
                  <a:lnTo>
                    <a:pt x="44" y="57"/>
                  </a:lnTo>
                  <a:lnTo>
                    <a:pt x="76" y="75"/>
                  </a:lnTo>
                  <a:lnTo>
                    <a:pt x="63" y="46"/>
                  </a:lnTo>
                  <a:lnTo>
                    <a:pt x="86" y="29"/>
                  </a:lnTo>
                  <a:lnTo>
                    <a:pt x="58" y="29"/>
                  </a:lnTo>
                  <a:lnTo>
                    <a:pt x="43" y="0"/>
                  </a:lnTo>
                  <a:lnTo>
                    <a:pt x="30" y="29"/>
                  </a:lnTo>
                  <a:lnTo>
                    <a:pt x="0" y="29"/>
                  </a:lnTo>
                  <a:lnTo>
                    <a:pt x="26" y="46"/>
                  </a:lnTo>
                  <a:lnTo>
                    <a:pt x="14" y="7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129" name="Freeform 43">
              <a:extLst>
                <a:ext uri="{FF2B5EF4-FFF2-40B4-BE49-F238E27FC236}">
                  <a16:creationId xmlns:a16="http://schemas.microsoft.com/office/drawing/2014/main" id="{215659BF-B373-4D94-AB70-C028233F58BA}"/>
                </a:ext>
              </a:extLst>
            </p:cNvPr>
            <p:cNvSpPr>
              <a:spLocks/>
            </p:cNvSpPr>
            <p:nvPr userDrawn="1"/>
          </p:nvSpPr>
          <p:spPr bwMode="auto">
            <a:xfrm>
              <a:off x="4715" y="204"/>
              <a:ext cx="28" cy="26"/>
            </a:xfrm>
            <a:custGeom>
              <a:avLst/>
              <a:gdLst>
                <a:gd name="T0" fmla="*/ 13 w 85"/>
                <a:gd name="T1" fmla="*/ 77 h 77"/>
                <a:gd name="T2" fmla="*/ 44 w 85"/>
                <a:gd name="T3" fmla="*/ 58 h 77"/>
                <a:gd name="T4" fmla="*/ 76 w 85"/>
                <a:gd name="T5" fmla="*/ 77 h 77"/>
                <a:gd name="T6" fmla="*/ 62 w 85"/>
                <a:gd name="T7" fmla="*/ 46 h 77"/>
                <a:gd name="T8" fmla="*/ 85 w 85"/>
                <a:gd name="T9" fmla="*/ 31 h 77"/>
                <a:gd name="T10" fmla="*/ 57 w 85"/>
                <a:gd name="T11" fmla="*/ 31 h 77"/>
                <a:gd name="T12" fmla="*/ 44 w 85"/>
                <a:gd name="T13" fmla="*/ 0 h 77"/>
                <a:gd name="T14" fmla="*/ 31 w 85"/>
                <a:gd name="T15" fmla="*/ 31 h 77"/>
                <a:gd name="T16" fmla="*/ 0 w 85"/>
                <a:gd name="T17" fmla="*/ 31 h 77"/>
                <a:gd name="T18" fmla="*/ 25 w 85"/>
                <a:gd name="T19" fmla="*/ 46 h 77"/>
                <a:gd name="T20" fmla="*/ 13 w 85"/>
                <a:gd name="T21" fmla="*/ 77 h 77"/>
                <a:gd name="T22" fmla="*/ 13 w 85"/>
                <a:gd name="T23" fmla="*/ 77 h 7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5" h="77">
                  <a:moveTo>
                    <a:pt x="13" y="77"/>
                  </a:moveTo>
                  <a:lnTo>
                    <a:pt x="44" y="58"/>
                  </a:lnTo>
                  <a:lnTo>
                    <a:pt x="76" y="77"/>
                  </a:lnTo>
                  <a:lnTo>
                    <a:pt x="62" y="46"/>
                  </a:lnTo>
                  <a:lnTo>
                    <a:pt x="85" y="31"/>
                  </a:lnTo>
                  <a:lnTo>
                    <a:pt x="57" y="31"/>
                  </a:lnTo>
                  <a:lnTo>
                    <a:pt x="44" y="0"/>
                  </a:lnTo>
                  <a:lnTo>
                    <a:pt x="31" y="31"/>
                  </a:lnTo>
                  <a:lnTo>
                    <a:pt x="0" y="31"/>
                  </a:lnTo>
                  <a:lnTo>
                    <a:pt x="25" y="46"/>
                  </a:lnTo>
                  <a:lnTo>
                    <a:pt x="13"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130" name="Freeform 44">
              <a:extLst>
                <a:ext uri="{FF2B5EF4-FFF2-40B4-BE49-F238E27FC236}">
                  <a16:creationId xmlns:a16="http://schemas.microsoft.com/office/drawing/2014/main" id="{FB38889D-CBEE-4C7B-91B0-D28CF8B6F551}"/>
                </a:ext>
              </a:extLst>
            </p:cNvPr>
            <p:cNvSpPr>
              <a:spLocks/>
            </p:cNvSpPr>
            <p:nvPr userDrawn="1"/>
          </p:nvSpPr>
          <p:spPr bwMode="auto">
            <a:xfrm>
              <a:off x="4788" y="204"/>
              <a:ext cx="28" cy="26"/>
            </a:xfrm>
            <a:custGeom>
              <a:avLst/>
              <a:gdLst>
                <a:gd name="T0" fmla="*/ 11 w 85"/>
                <a:gd name="T1" fmla="*/ 77 h 77"/>
                <a:gd name="T2" fmla="*/ 41 w 85"/>
                <a:gd name="T3" fmla="*/ 58 h 77"/>
                <a:gd name="T4" fmla="*/ 74 w 85"/>
                <a:gd name="T5" fmla="*/ 77 h 77"/>
                <a:gd name="T6" fmla="*/ 63 w 85"/>
                <a:gd name="T7" fmla="*/ 46 h 77"/>
                <a:gd name="T8" fmla="*/ 85 w 85"/>
                <a:gd name="T9" fmla="*/ 31 h 77"/>
                <a:gd name="T10" fmla="*/ 57 w 85"/>
                <a:gd name="T11" fmla="*/ 31 h 77"/>
                <a:gd name="T12" fmla="*/ 41 w 85"/>
                <a:gd name="T13" fmla="*/ 0 h 77"/>
                <a:gd name="T14" fmla="*/ 30 w 85"/>
                <a:gd name="T15" fmla="*/ 31 h 77"/>
                <a:gd name="T16" fmla="*/ 0 w 85"/>
                <a:gd name="T17" fmla="*/ 31 h 77"/>
                <a:gd name="T18" fmla="*/ 24 w 85"/>
                <a:gd name="T19" fmla="*/ 46 h 77"/>
                <a:gd name="T20" fmla="*/ 11 w 85"/>
                <a:gd name="T21" fmla="*/ 77 h 77"/>
                <a:gd name="T22" fmla="*/ 11 w 85"/>
                <a:gd name="T23" fmla="*/ 77 h 7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5" h="77">
                  <a:moveTo>
                    <a:pt x="11" y="77"/>
                  </a:moveTo>
                  <a:lnTo>
                    <a:pt x="41" y="58"/>
                  </a:lnTo>
                  <a:lnTo>
                    <a:pt x="74" y="77"/>
                  </a:lnTo>
                  <a:lnTo>
                    <a:pt x="63" y="46"/>
                  </a:lnTo>
                  <a:lnTo>
                    <a:pt x="85" y="31"/>
                  </a:lnTo>
                  <a:lnTo>
                    <a:pt x="57" y="31"/>
                  </a:lnTo>
                  <a:lnTo>
                    <a:pt x="41" y="0"/>
                  </a:lnTo>
                  <a:lnTo>
                    <a:pt x="30" y="31"/>
                  </a:lnTo>
                  <a:lnTo>
                    <a:pt x="0" y="31"/>
                  </a:lnTo>
                  <a:lnTo>
                    <a:pt x="24" y="46"/>
                  </a:lnTo>
                  <a:lnTo>
                    <a:pt x="11"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131" name="Freeform 45">
              <a:extLst>
                <a:ext uri="{FF2B5EF4-FFF2-40B4-BE49-F238E27FC236}">
                  <a16:creationId xmlns:a16="http://schemas.microsoft.com/office/drawing/2014/main" id="{890EB452-EB91-40A2-B33A-22811F329B5E}"/>
                </a:ext>
              </a:extLst>
            </p:cNvPr>
            <p:cNvSpPr>
              <a:spLocks/>
            </p:cNvSpPr>
            <p:nvPr userDrawn="1"/>
          </p:nvSpPr>
          <p:spPr bwMode="auto">
            <a:xfrm>
              <a:off x="4861" y="204"/>
              <a:ext cx="28" cy="26"/>
            </a:xfrm>
            <a:custGeom>
              <a:avLst/>
              <a:gdLst>
                <a:gd name="T0" fmla="*/ 12 w 85"/>
                <a:gd name="T1" fmla="*/ 77 h 77"/>
                <a:gd name="T2" fmla="*/ 44 w 85"/>
                <a:gd name="T3" fmla="*/ 58 h 77"/>
                <a:gd name="T4" fmla="*/ 75 w 85"/>
                <a:gd name="T5" fmla="*/ 77 h 77"/>
                <a:gd name="T6" fmla="*/ 62 w 85"/>
                <a:gd name="T7" fmla="*/ 46 h 77"/>
                <a:gd name="T8" fmla="*/ 85 w 85"/>
                <a:gd name="T9" fmla="*/ 31 h 77"/>
                <a:gd name="T10" fmla="*/ 57 w 85"/>
                <a:gd name="T11" fmla="*/ 31 h 77"/>
                <a:gd name="T12" fmla="*/ 44 w 85"/>
                <a:gd name="T13" fmla="*/ 0 h 77"/>
                <a:gd name="T14" fmla="*/ 31 w 85"/>
                <a:gd name="T15" fmla="*/ 31 h 77"/>
                <a:gd name="T16" fmla="*/ 0 w 85"/>
                <a:gd name="T17" fmla="*/ 31 h 77"/>
                <a:gd name="T18" fmla="*/ 25 w 85"/>
                <a:gd name="T19" fmla="*/ 46 h 77"/>
                <a:gd name="T20" fmla="*/ 12 w 85"/>
                <a:gd name="T21" fmla="*/ 77 h 77"/>
                <a:gd name="T22" fmla="*/ 12 w 85"/>
                <a:gd name="T23" fmla="*/ 77 h 7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5" h="77">
                  <a:moveTo>
                    <a:pt x="12" y="77"/>
                  </a:moveTo>
                  <a:lnTo>
                    <a:pt x="44" y="58"/>
                  </a:lnTo>
                  <a:lnTo>
                    <a:pt x="75" y="77"/>
                  </a:lnTo>
                  <a:lnTo>
                    <a:pt x="62" y="46"/>
                  </a:lnTo>
                  <a:lnTo>
                    <a:pt x="85" y="31"/>
                  </a:lnTo>
                  <a:lnTo>
                    <a:pt x="57" y="31"/>
                  </a:lnTo>
                  <a:lnTo>
                    <a:pt x="44" y="0"/>
                  </a:lnTo>
                  <a:lnTo>
                    <a:pt x="31" y="31"/>
                  </a:lnTo>
                  <a:lnTo>
                    <a:pt x="0" y="31"/>
                  </a:lnTo>
                  <a:lnTo>
                    <a:pt x="25" y="46"/>
                  </a:lnTo>
                  <a:lnTo>
                    <a:pt x="12"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132" name="Freeform 46">
              <a:extLst>
                <a:ext uri="{FF2B5EF4-FFF2-40B4-BE49-F238E27FC236}">
                  <a16:creationId xmlns:a16="http://schemas.microsoft.com/office/drawing/2014/main" id="{8168AD20-647C-44C0-AF03-3820287FD5F2}"/>
                </a:ext>
              </a:extLst>
            </p:cNvPr>
            <p:cNvSpPr>
              <a:spLocks/>
            </p:cNvSpPr>
            <p:nvPr userDrawn="1"/>
          </p:nvSpPr>
          <p:spPr bwMode="auto">
            <a:xfrm>
              <a:off x="4935" y="204"/>
              <a:ext cx="28" cy="26"/>
            </a:xfrm>
            <a:custGeom>
              <a:avLst/>
              <a:gdLst>
                <a:gd name="T0" fmla="*/ 12 w 86"/>
                <a:gd name="T1" fmla="*/ 77 h 77"/>
                <a:gd name="T2" fmla="*/ 43 w 86"/>
                <a:gd name="T3" fmla="*/ 58 h 77"/>
                <a:gd name="T4" fmla="*/ 75 w 86"/>
                <a:gd name="T5" fmla="*/ 77 h 77"/>
                <a:gd name="T6" fmla="*/ 63 w 86"/>
                <a:gd name="T7" fmla="*/ 46 h 77"/>
                <a:gd name="T8" fmla="*/ 86 w 86"/>
                <a:gd name="T9" fmla="*/ 31 h 77"/>
                <a:gd name="T10" fmla="*/ 56 w 86"/>
                <a:gd name="T11" fmla="*/ 31 h 77"/>
                <a:gd name="T12" fmla="*/ 43 w 86"/>
                <a:gd name="T13" fmla="*/ 0 h 77"/>
                <a:gd name="T14" fmla="*/ 29 w 86"/>
                <a:gd name="T15" fmla="*/ 31 h 77"/>
                <a:gd name="T16" fmla="*/ 0 w 86"/>
                <a:gd name="T17" fmla="*/ 31 h 77"/>
                <a:gd name="T18" fmla="*/ 24 w 86"/>
                <a:gd name="T19" fmla="*/ 46 h 77"/>
                <a:gd name="T20" fmla="*/ 12 w 86"/>
                <a:gd name="T21" fmla="*/ 77 h 77"/>
                <a:gd name="T22" fmla="*/ 12 w 86"/>
                <a:gd name="T23" fmla="*/ 77 h 7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6" h="77">
                  <a:moveTo>
                    <a:pt x="12" y="77"/>
                  </a:moveTo>
                  <a:lnTo>
                    <a:pt x="43" y="58"/>
                  </a:lnTo>
                  <a:lnTo>
                    <a:pt x="75" y="77"/>
                  </a:lnTo>
                  <a:lnTo>
                    <a:pt x="63" y="46"/>
                  </a:lnTo>
                  <a:lnTo>
                    <a:pt x="86" y="31"/>
                  </a:lnTo>
                  <a:lnTo>
                    <a:pt x="56" y="31"/>
                  </a:lnTo>
                  <a:lnTo>
                    <a:pt x="43" y="0"/>
                  </a:lnTo>
                  <a:lnTo>
                    <a:pt x="29" y="31"/>
                  </a:lnTo>
                  <a:lnTo>
                    <a:pt x="0" y="31"/>
                  </a:lnTo>
                  <a:lnTo>
                    <a:pt x="24" y="46"/>
                  </a:lnTo>
                  <a:lnTo>
                    <a:pt x="12"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133" name="Freeform 47">
              <a:extLst>
                <a:ext uri="{FF2B5EF4-FFF2-40B4-BE49-F238E27FC236}">
                  <a16:creationId xmlns:a16="http://schemas.microsoft.com/office/drawing/2014/main" id="{C828743B-F3A1-4911-9C22-77D111B9F44B}"/>
                </a:ext>
              </a:extLst>
            </p:cNvPr>
            <p:cNvSpPr>
              <a:spLocks/>
            </p:cNvSpPr>
            <p:nvPr userDrawn="1"/>
          </p:nvSpPr>
          <p:spPr bwMode="auto">
            <a:xfrm>
              <a:off x="5008" y="204"/>
              <a:ext cx="28" cy="26"/>
            </a:xfrm>
            <a:custGeom>
              <a:avLst/>
              <a:gdLst>
                <a:gd name="T0" fmla="*/ 11 w 84"/>
                <a:gd name="T1" fmla="*/ 77 h 77"/>
                <a:gd name="T2" fmla="*/ 43 w 84"/>
                <a:gd name="T3" fmla="*/ 58 h 77"/>
                <a:gd name="T4" fmla="*/ 74 w 84"/>
                <a:gd name="T5" fmla="*/ 77 h 77"/>
                <a:gd name="T6" fmla="*/ 61 w 84"/>
                <a:gd name="T7" fmla="*/ 46 h 77"/>
                <a:gd name="T8" fmla="*/ 84 w 84"/>
                <a:gd name="T9" fmla="*/ 31 h 77"/>
                <a:gd name="T10" fmla="*/ 55 w 84"/>
                <a:gd name="T11" fmla="*/ 31 h 77"/>
                <a:gd name="T12" fmla="*/ 41 w 84"/>
                <a:gd name="T13" fmla="*/ 0 h 77"/>
                <a:gd name="T14" fmla="*/ 29 w 84"/>
                <a:gd name="T15" fmla="*/ 31 h 77"/>
                <a:gd name="T16" fmla="*/ 0 w 84"/>
                <a:gd name="T17" fmla="*/ 31 h 77"/>
                <a:gd name="T18" fmla="*/ 25 w 84"/>
                <a:gd name="T19" fmla="*/ 46 h 77"/>
                <a:gd name="T20" fmla="*/ 11 w 84"/>
                <a:gd name="T21" fmla="*/ 77 h 77"/>
                <a:gd name="T22" fmla="*/ 11 w 84"/>
                <a:gd name="T23" fmla="*/ 77 h 7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4" h="77">
                  <a:moveTo>
                    <a:pt x="11" y="77"/>
                  </a:moveTo>
                  <a:lnTo>
                    <a:pt x="43" y="58"/>
                  </a:lnTo>
                  <a:lnTo>
                    <a:pt x="74" y="77"/>
                  </a:lnTo>
                  <a:lnTo>
                    <a:pt x="61" y="46"/>
                  </a:lnTo>
                  <a:lnTo>
                    <a:pt x="84" y="31"/>
                  </a:lnTo>
                  <a:lnTo>
                    <a:pt x="55" y="31"/>
                  </a:lnTo>
                  <a:lnTo>
                    <a:pt x="41" y="0"/>
                  </a:lnTo>
                  <a:lnTo>
                    <a:pt x="29" y="31"/>
                  </a:lnTo>
                  <a:lnTo>
                    <a:pt x="0" y="31"/>
                  </a:lnTo>
                  <a:lnTo>
                    <a:pt x="25" y="46"/>
                  </a:lnTo>
                  <a:lnTo>
                    <a:pt x="11"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134" name="Freeform 48">
              <a:extLst>
                <a:ext uri="{FF2B5EF4-FFF2-40B4-BE49-F238E27FC236}">
                  <a16:creationId xmlns:a16="http://schemas.microsoft.com/office/drawing/2014/main" id="{A5740B7F-420B-42E7-A61C-EB49BF24651B}"/>
                </a:ext>
              </a:extLst>
            </p:cNvPr>
            <p:cNvSpPr>
              <a:spLocks/>
            </p:cNvSpPr>
            <p:nvPr userDrawn="1"/>
          </p:nvSpPr>
          <p:spPr bwMode="auto">
            <a:xfrm>
              <a:off x="4678" y="244"/>
              <a:ext cx="28" cy="25"/>
            </a:xfrm>
            <a:custGeom>
              <a:avLst/>
              <a:gdLst>
                <a:gd name="T0" fmla="*/ 14 w 84"/>
                <a:gd name="T1" fmla="*/ 76 h 76"/>
                <a:gd name="T2" fmla="*/ 43 w 84"/>
                <a:gd name="T3" fmla="*/ 57 h 76"/>
                <a:gd name="T4" fmla="*/ 73 w 84"/>
                <a:gd name="T5" fmla="*/ 76 h 76"/>
                <a:gd name="T6" fmla="*/ 62 w 84"/>
                <a:gd name="T7" fmla="*/ 45 h 76"/>
                <a:gd name="T8" fmla="*/ 84 w 84"/>
                <a:gd name="T9" fmla="*/ 31 h 76"/>
                <a:gd name="T10" fmla="*/ 57 w 84"/>
                <a:gd name="T11" fmla="*/ 31 h 76"/>
                <a:gd name="T12" fmla="*/ 43 w 84"/>
                <a:gd name="T13" fmla="*/ 0 h 76"/>
                <a:gd name="T14" fmla="*/ 31 w 84"/>
                <a:gd name="T15" fmla="*/ 31 h 76"/>
                <a:gd name="T16" fmla="*/ 0 w 84"/>
                <a:gd name="T17" fmla="*/ 31 h 76"/>
                <a:gd name="T18" fmla="*/ 24 w 84"/>
                <a:gd name="T19" fmla="*/ 45 h 76"/>
                <a:gd name="T20" fmla="*/ 14 w 84"/>
                <a:gd name="T21" fmla="*/ 76 h 76"/>
                <a:gd name="T22" fmla="*/ 14 w 84"/>
                <a:gd name="T23" fmla="*/ 76 h 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4" h="76">
                  <a:moveTo>
                    <a:pt x="14" y="76"/>
                  </a:moveTo>
                  <a:lnTo>
                    <a:pt x="43" y="57"/>
                  </a:lnTo>
                  <a:lnTo>
                    <a:pt x="73" y="76"/>
                  </a:lnTo>
                  <a:lnTo>
                    <a:pt x="62" y="45"/>
                  </a:lnTo>
                  <a:lnTo>
                    <a:pt x="84" y="31"/>
                  </a:lnTo>
                  <a:lnTo>
                    <a:pt x="57" y="31"/>
                  </a:lnTo>
                  <a:lnTo>
                    <a:pt x="43" y="0"/>
                  </a:lnTo>
                  <a:lnTo>
                    <a:pt x="31" y="31"/>
                  </a:lnTo>
                  <a:lnTo>
                    <a:pt x="0" y="31"/>
                  </a:lnTo>
                  <a:lnTo>
                    <a:pt x="24" y="45"/>
                  </a:lnTo>
                  <a:lnTo>
                    <a:pt x="14" y="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135" name="Freeform 49">
              <a:extLst>
                <a:ext uri="{FF2B5EF4-FFF2-40B4-BE49-F238E27FC236}">
                  <a16:creationId xmlns:a16="http://schemas.microsoft.com/office/drawing/2014/main" id="{ECDF1E03-D716-4EC4-9ACC-592687AD9F20}"/>
                </a:ext>
              </a:extLst>
            </p:cNvPr>
            <p:cNvSpPr>
              <a:spLocks/>
            </p:cNvSpPr>
            <p:nvPr userDrawn="1"/>
          </p:nvSpPr>
          <p:spPr bwMode="auto">
            <a:xfrm>
              <a:off x="4751" y="244"/>
              <a:ext cx="28" cy="25"/>
            </a:xfrm>
            <a:custGeom>
              <a:avLst/>
              <a:gdLst>
                <a:gd name="T0" fmla="*/ 11 w 84"/>
                <a:gd name="T1" fmla="*/ 76 h 76"/>
                <a:gd name="T2" fmla="*/ 42 w 84"/>
                <a:gd name="T3" fmla="*/ 57 h 76"/>
                <a:gd name="T4" fmla="*/ 74 w 84"/>
                <a:gd name="T5" fmla="*/ 76 h 76"/>
                <a:gd name="T6" fmla="*/ 62 w 84"/>
                <a:gd name="T7" fmla="*/ 45 h 76"/>
                <a:gd name="T8" fmla="*/ 84 w 84"/>
                <a:gd name="T9" fmla="*/ 31 h 76"/>
                <a:gd name="T10" fmla="*/ 56 w 84"/>
                <a:gd name="T11" fmla="*/ 31 h 76"/>
                <a:gd name="T12" fmla="*/ 42 w 84"/>
                <a:gd name="T13" fmla="*/ 0 h 76"/>
                <a:gd name="T14" fmla="*/ 30 w 84"/>
                <a:gd name="T15" fmla="*/ 31 h 76"/>
                <a:gd name="T16" fmla="*/ 0 w 84"/>
                <a:gd name="T17" fmla="*/ 31 h 76"/>
                <a:gd name="T18" fmla="*/ 24 w 84"/>
                <a:gd name="T19" fmla="*/ 45 h 76"/>
                <a:gd name="T20" fmla="*/ 11 w 84"/>
                <a:gd name="T21" fmla="*/ 76 h 76"/>
                <a:gd name="T22" fmla="*/ 11 w 84"/>
                <a:gd name="T23" fmla="*/ 76 h 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4" h="76">
                  <a:moveTo>
                    <a:pt x="11" y="76"/>
                  </a:moveTo>
                  <a:lnTo>
                    <a:pt x="42" y="57"/>
                  </a:lnTo>
                  <a:lnTo>
                    <a:pt x="74" y="76"/>
                  </a:lnTo>
                  <a:lnTo>
                    <a:pt x="62" y="45"/>
                  </a:lnTo>
                  <a:lnTo>
                    <a:pt x="84" y="31"/>
                  </a:lnTo>
                  <a:lnTo>
                    <a:pt x="56" y="31"/>
                  </a:lnTo>
                  <a:lnTo>
                    <a:pt x="42" y="0"/>
                  </a:lnTo>
                  <a:lnTo>
                    <a:pt x="30" y="31"/>
                  </a:lnTo>
                  <a:lnTo>
                    <a:pt x="0" y="31"/>
                  </a:lnTo>
                  <a:lnTo>
                    <a:pt x="24" y="45"/>
                  </a:lnTo>
                  <a:lnTo>
                    <a:pt x="11" y="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136" name="Freeform 50">
              <a:extLst>
                <a:ext uri="{FF2B5EF4-FFF2-40B4-BE49-F238E27FC236}">
                  <a16:creationId xmlns:a16="http://schemas.microsoft.com/office/drawing/2014/main" id="{FBB474AC-1C1A-4F48-9B1F-D480A8FDE3E8}"/>
                </a:ext>
              </a:extLst>
            </p:cNvPr>
            <p:cNvSpPr>
              <a:spLocks/>
            </p:cNvSpPr>
            <p:nvPr userDrawn="1"/>
          </p:nvSpPr>
          <p:spPr bwMode="auto">
            <a:xfrm>
              <a:off x="4825" y="244"/>
              <a:ext cx="27" cy="25"/>
            </a:xfrm>
            <a:custGeom>
              <a:avLst/>
              <a:gdLst>
                <a:gd name="T0" fmla="*/ 12 w 83"/>
                <a:gd name="T1" fmla="*/ 76 h 76"/>
                <a:gd name="T2" fmla="*/ 43 w 83"/>
                <a:gd name="T3" fmla="*/ 57 h 76"/>
                <a:gd name="T4" fmla="*/ 74 w 83"/>
                <a:gd name="T5" fmla="*/ 76 h 76"/>
                <a:gd name="T6" fmla="*/ 62 w 83"/>
                <a:gd name="T7" fmla="*/ 45 h 76"/>
                <a:gd name="T8" fmla="*/ 83 w 83"/>
                <a:gd name="T9" fmla="*/ 31 h 76"/>
                <a:gd name="T10" fmla="*/ 56 w 83"/>
                <a:gd name="T11" fmla="*/ 31 h 76"/>
                <a:gd name="T12" fmla="*/ 43 w 83"/>
                <a:gd name="T13" fmla="*/ 0 h 76"/>
                <a:gd name="T14" fmla="*/ 29 w 83"/>
                <a:gd name="T15" fmla="*/ 31 h 76"/>
                <a:gd name="T16" fmla="*/ 0 w 83"/>
                <a:gd name="T17" fmla="*/ 31 h 76"/>
                <a:gd name="T18" fmla="*/ 23 w 83"/>
                <a:gd name="T19" fmla="*/ 45 h 76"/>
                <a:gd name="T20" fmla="*/ 12 w 83"/>
                <a:gd name="T21" fmla="*/ 76 h 76"/>
                <a:gd name="T22" fmla="*/ 12 w 83"/>
                <a:gd name="T23" fmla="*/ 76 h 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3" h="76">
                  <a:moveTo>
                    <a:pt x="12" y="76"/>
                  </a:moveTo>
                  <a:lnTo>
                    <a:pt x="43" y="57"/>
                  </a:lnTo>
                  <a:lnTo>
                    <a:pt x="74" y="76"/>
                  </a:lnTo>
                  <a:lnTo>
                    <a:pt x="62" y="45"/>
                  </a:lnTo>
                  <a:lnTo>
                    <a:pt x="83" y="31"/>
                  </a:lnTo>
                  <a:lnTo>
                    <a:pt x="56" y="31"/>
                  </a:lnTo>
                  <a:lnTo>
                    <a:pt x="43" y="0"/>
                  </a:lnTo>
                  <a:lnTo>
                    <a:pt x="29" y="31"/>
                  </a:lnTo>
                  <a:lnTo>
                    <a:pt x="0" y="31"/>
                  </a:lnTo>
                  <a:lnTo>
                    <a:pt x="23" y="45"/>
                  </a:lnTo>
                  <a:lnTo>
                    <a:pt x="12" y="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137" name="Freeform 51">
              <a:extLst>
                <a:ext uri="{FF2B5EF4-FFF2-40B4-BE49-F238E27FC236}">
                  <a16:creationId xmlns:a16="http://schemas.microsoft.com/office/drawing/2014/main" id="{41A6B7C7-2E23-4D57-AC92-AC01E7331048}"/>
                </a:ext>
              </a:extLst>
            </p:cNvPr>
            <p:cNvSpPr>
              <a:spLocks/>
            </p:cNvSpPr>
            <p:nvPr userDrawn="1"/>
          </p:nvSpPr>
          <p:spPr bwMode="auto">
            <a:xfrm>
              <a:off x="4897" y="244"/>
              <a:ext cx="29" cy="25"/>
            </a:xfrm>
            <a:custGeom>
              <a:avLst/>
              <a:gdLst>
                <a:gd name="T0" fmla="*/ 13 w 86"/>
                <a:gd name="T1" fmla="*/ 76 h 76"/>
                <a:gd name="T2" fmla="*/ 45 w 86"/>
                <a:gd name="T3" fmla="*/ 57 h 76"/>
                <a:gd name="T4" fmla="*/ 76 w 86"/>
                <a:gd name="T5" fmla="*/ 76 h 76"/>
                <a:gd name="T6" fmla="*/ 62 w 86"/>
                <a:gd name="T7" fmla="*/ 45 h 76"/>
                <a:gd name="T8" fmla="*/ 86 w 86"/>
                <a:gd name="T9" fmla="*/ 31 h 76"/>
                <a:gd name="T10" fmla="*/ 57 w 86"/>
                <a:gd name="T11" fmla="*/ 31 h 76"/>
                <a:gd name="T12" fmla="*/ 45 w 86"/>
                <a:gd name="T13" fmla="*/ 0 h 76"/>
                <a:gd name="T14" fmla="*/ 30 w 86"/>
                <a:gd name="T15" fmla="*/ 31 h 76"/>
                <a:gd name="T16" fmla="*/ 0 w 86"/>
                <a:gd name="T17" fmla="*/ 31 h 76"/>
                <a:gd name="T18" fmla="*/ 26 w 86"/>
                <a:gd name="T19" fmla="*/ 45 h 76"/>
                <a:gd name="T20" fmla="*/ 13 w 86"/>
                <a:gd name="T21" fmla="*/ 76 h 76"/>
                <a:gd name="T22" fmla="*/ 13 w 86"/>
                <a:gd name="T23" fmla="*/ 76 h 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6" h="76">
                  <a:moveTo>
                    <a:pt x="13" y="76"/>
                  </a:moveTo>
                  <a:lnTo>
                    <a:pt x="45" y="57"/>
                  </a:lnTo>
                  <a:lnTo>
                    <a:pt x="76" y="76"/>
                  </a:lnTo>
                  <a:lnTo>
                    <a:pt x="62" y="45"/>
                  </a:lnTo>
                  <a:lnTo>
                    <a:pt x="86" y="31"/>
                  </a:lnTo>
                  <a:lnTo>
                    <a:pt x="57" y="31"/>
                  </a:lnTo>
                  <a:lnTo>
                    <a:pt x="45" y="0"/>
                  </a:lnTo>
                  <a:lnTo>
                    <a:pt x="30" y="31"/>
                  </a:lnTo>
                  <a:lnTo>
                    <a:pt x="0" y="31"/>
                  </a:lnTo>
                  <a:lnTo>
                    <a:pt x="26" y="45"/>
                  </a:lnTo>
                  <a:lnTo>
                    <a:pt x="13" y="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138" name="Freeform 52">
              <a:extLst>
                <a:ext uri="{FF2B5EF4-FFF2-40B4-BE49-F238E27FC236}">
                  <a16:creationId xmlns:a16="http://schemas.microsoft.com/office/drawing/2014/main" id="{FFF53F69-7985-4EC2-906B-2F13774F5CE4}"/>
                </a:ext>
              </a:extLst>
            </p:cNvPr>
            <p:cNvSpPr>
              <a:spLocks/>
            </p:cNvSpPr>
            <p:nvPr userDrawn="1"/>
          </p:nvSpPr>
          <p:spPr bwMode="auto">
            <a:xfrm>
              <a:off x="4971" y="244"/>
              <a:ext cx="29" cy="25"/>
            </a:xfrm>
            <a:custGeom>
              <a:avLst/>
              <a:gdLst>
                <a:gd name="T0" fmla="*/ 12 w 85"/>
                <a:gd name="T1" fmla="*/ 76 h 76"/>
                <a:gd name="T2" fmla="*/ 43 w 85"/>
                <a:gd name="T3" fmla="*/ 57 h 76"/>
                <a:gd name="T4" fmla="*/ 75 w 85"/>
                <a:gd name="T5" fmla="*/ 76 h 76"/>
                <a:gd name="T6" fmla="*/ 63 w 85"/>
                <a:gd name="T7" fmla="*/ 45 h 76"/>
                <a:gd name="T8" fmla="*/ 85 w 85"/>
                <a:gd name="T9" fmla="*/ 31 h 76"/>
                <a:gd name="T10" fmla="*/ 56 w 85"/>
                <a:gd name="T11" fmla="*/ 31 h 76"/>
                <a:gd name="T12" fmla="*/ 43 w 85"/>
                <a:gd name="T13" fmla="*/ 0 h 76"/>
                <a:gd name="T14" fmla="*/ 29 w 85"/>
                <a:gd name="T15" fmla="*/ 31 h 76"/>
                <a:gd name="T16" fmla="*/ 0 w 85"/>
                <a:gd name="T17" fmla="*/ 31 h 76"/>
                <a:gd name="T18" fmla="*/ 25 w 85"/>
                <a:gd name="T19" fmla="*/ 45 h 76"/>
                <a:gd name="T20" fmla="*/ 12 w 85"/>
                <a:gd name="T21" fmla="*/ 76 h 76"/>
                <a:gd name="T22" fmla="*/ 12 w 85"/>
                <a:gd name="T23" fmla="*/ 76 h 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5" h="76">
                  <a:moveTo>
                    <a:pt x="12" y="76"/>
                  </a:moveTo>
                  <a:lnTo>
                    <a:pt x="43" y="57"/>
                  </a:lnTo>
                  <a:lnTo>
                    <a:pt x="75" y="76"/>
                  </a:lnTo>
                  <a:lnTo>
                    <a:pt x="63" y="45"/>
                  </a:lnTo>
                  <a:lnTo>
                    <a:pt x="85" y="31"/>
                  </a:lnTo>
                  <a:lnTo>
                    <a:pt x="56" y="31"/>
                  </a:lnTo>
                  <a:lnTo>
                    <a:pt x="43" y="0"/>
                  </a:lnTo>
                  <a:lnTo>
                    <a:pt x="29" y="31"/>
                  </a:lnTo>
                  <a:lnTo>
                    <a:pt x="0" y="31"/>
                  </a:lnTo>
                  <a:lnTo>
                    <a:pt x="25" y="45"/>
                  </a:lnTo>
                  <a:lnTo>
                    <a:pt x="12" y="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139" name="Freeform 53">
              <a:extLst>
                <a:ext uri="{FF2B5EF4-FFF2-40B4-BE49-F238E27FC236}">
                  <a16:creationId xmlns:a16="http://schemas.microsoft.com/office/drawing/2014/main" id="{409B4D65-69D5-49F2-9849-28C8DD1A5781}"/>
                </a:ext>
              </a:extLst>
            </p:cNvPr>
            <p:cNvSpPr>
              <a:spLocks/>
            </p:cNvSpPr>
            <p:nvPr userDrawn="1"/>
          </p:nvSpPr>
          <p:spPr bwMode="auto">
            <a:xfrm>
              <a:off x="5044" y="244"/>
              <a:ext cx="29" cy="25"/>
            </a:xfrm>
            <a:custGeom>
              <a:avLst/>
              <a:gdLst>
                <a:gd name="T0" fmla="*/ 14 w 86"/>
                <a:gd name="T1" fmla="*/ 76 h 76"/>
                <a:gd name="T2" fmla="*/ 44 w 86"/>
                <a:gd name="T3" fmla="*/ 57 h 76"/>
                <a:gd name="T4" fmla="*/ 76 w 86"/>
                <a:gd name="T5" fmla="*/ 76 h 76"/>
                <a:gd name="T6" fmla="*/ 63 w 86"/>
                <a:gd name="T7" fmla="*/ 45 h 76"/>
                <a:gd name="T8" fmla="*/ 86 w 86"/>
                <a:gd name="T9" fmla="*/ 31 h 76"/>
                <a:gd name="T10" fmla="*/ 58 w 86"/>
                <a:gd name="T11" fmla="*/ 31 h 76"/>
                <a:gd name="T12" fmla="*/ 43 w 86"/>
                <a:gd name="T13" fmla="*/ 0 h 76"/>
                <a:gd name="T14" fmla="*/ 30 w 86"/>
                <a:gd name="T15" fmla="*/ 31 h 76"/>
                <a:gd name="T16" fmla="*/ 0 w 86"/>
                <a:gd name="T17" fmla="*/ 31 h 76"/>
                <a:gd name="T18" fmla="*/ 26 w 86"/>
                <a:gd name="T19" fmla="*/ 45 h 76"/>
                <a:gd name="T20" fmla="*/ 14 w 86"/>
                <a:gd name="T21" fmla="*/ 76 h 76"/>
                <a:gd name="T22" fmla="*/ 14 w 86"/>
                <a:gd name="T23" fmla="*/ 76 h 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6" h="76">
                  <a:moveTo>
                    <a:pt x="14" y="76"/>
                  </a:moveTo>
                  <a:lnTo>
                    <a:pt x="44" y="57"/>
                  </a:lnTo>
                  <a:lnTo>
                    <a:pt x="76" y="76"/>
                  </a:lnTo>
                  <a:lnTo>
                    <a:pt x="63" y="45"/>
                  </a:lnTo>
                  <a:lnTo>
                    <a:pt x="86" y="31"/>
                  </a:lnTo>
                  <a:lnTo>
                    <a:pt x="58" y="31"/>
                  </a:lnTo>
                  <a:lnTo>
                    <a:pt x="43" y="0"/>
                  </a:lnTo>
                  <a:lnTo>
                    <a:pt x="30" y="31"/>
                  </a:lnTo>
                  <a:lnTo>
                    <a:pt x="0" y="31"/>
                  </a:lnTo>
                  <a:lnTo>
                    <a:pt x="26" y="45"/>
                  </a:lnTo>
                  <a:lnTo>
                    <a:pt x="14" y="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140" name="Freeform 54">
              <a:extLst>
                <a:ext uri="{FF2B5EF4-FFF2-40B4-BE49-F238E27FC236}">
                  <a16:creationId xmlns:a16="http://schemas.microsoft.com/office/drawing/2014/main" id="{D77D7869-9818-4144-A874-5E77FDABC9B8}"/>
                </a:ext>
              </a:extLst>
            </p:cNvPr>
            <p:cNvSpPr>
              <a:spLocks/>
            </p:cNvSpPr>
            <p:nvPr userDrawn="1"/>
          </p:nvSpPr>
          <p:spPr bwMode="auto">
            <a:xfrm>
              <a:off x="4715" y="283"/>
              <a:ext cx="28" cy="25"/>
            </a:xfrm>
            <a:custGeom>
              <a:avLst/>
              <a:gdLst>
                <a:gd name="T0" fmla="*/ 13 w 85"/>
                <a:gd name="T1" fmla="*/ 76 h 76"/>
                <a:gd name="T2" fmla="*/ 44 w 85"/>
                <a:gd name="T3" fmla="*/ 58 h 76"/>
                <a:gd name="T4" fmla="*/ 76 w 85"/>
                <a:gd name="T5" fmla="*/ 76 h 76"/>
                <a:gd name="T6" fmla="*/ 62 w 85"/>
                <a:gd name="T7" fmla="*/ 47 h 76"/>
                <a:gd name="T8" fmla="*/ 85 w 85"/>
                <a:gd name="T9" fmla="*/ 32 h 76"/>
                <a:gd name="T10" fmla="*/ 57 w 85"/>
                <a:gd name="T11" fmla="*/ 32 h 76"/>
                <a:gd name="T12" fmla="*/ 44 w 85"/>
                <a:gd name="T13" fmla="*/ 0 h 76"/>
                <a:gd name="T14" fmla="*/ 31 w 85"/>
                <a:gd name="T15" fmla="*/ 32 h 76"/>
                <a:gd name="T16" fmla="*/ 0 w 85"/>
                <a:gd name="T17" fmla="*/ 32 h 76"/>
                <a:gd name="T18" fmla="*/ 25 w 85"/>
                <a:gd name="T19" fmla="*/ 47 h 76"/>
                <a:gd name="T20" fmla="*/ 13 w 85"/>
                <a:gd name="T21" fmla="*/ 76 h 76"/>
                <a:gd name="T22" fmla="*/ 13 w 85"/>
                <a:gd name="T23" fmla="*/ 76 h 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5" h="76">
                  <a:moveTo>
                    <a:pt x="13" y="76"/>
                  </a:moveTo>
                  <a:lnTo>
                    <a:pt x="44" y="58"/>
                  </a:lnTo>
                  <a:lnTo>
                    <a:pt x="76" y="76"/>
                  </a:lnTo>
                  <a:lnTo>
                    <a:pt x="62" y="47"/>
                  </a:lnTo>
                  <a:lnTo>
                    <a:pt x="85" y="32"/>
                  </a:lnTo>
                  <a:lnTo>
                    <a:pt x="57" y="32"/>
                  </a:lnTo>
                  <a:lnTo>
                    <a:pt x="44" y="0"/>
                  </a:lnTo>
                  <a:lnTo>
                    <a:pt x="31" y="32"/>
                  </a:lnTo>
                  <a:lnTo>
                    <a:pt x="0" y="32"/>
                  </a:lnTo>
                  <a:lnTo>
                    <a:pt x="25" y="47"/>
                  </a:lnTo>
                  <a:lnTo>
                    <a:pt x="13" y="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141" name="Freeform 55">
              <a:extLst>
                <a:ext uri="{FF2B5EF4-FFF2-40B4-BE49-F238E27FC236}">
                  <a16:creationId xmlns:a16="http://schemas.microsoft.com/office/drawing/2014/main" id="{6507084A-A777-40A6-8D78-1958C8ABBE81}"/>
                </a:ext>
              </a:extLst>
            </p:cNvPr>
            <p:cNvSpPr>
              <a:spLocks/>
            </p:cNvSpPr>
            <p:nvPr userDrawn="1"/>
          </p:nvSpPr>
          <p:spPr bwMode="auto">
            <a:xfrm>
              <a:off x="4788" y="283"/>
              <a:ext cx="28" cy="25"/>
            </a:xfrm>
            <a:custGeom>
              <a:avLst/>
              <a:gdLst>
                <a:gd name="T0" fmla="*/ 11 w 85"/>
                <a:gd name="T1" fmla="*/ 76 h 76"/>
                <a:gd name="T2" fmla="*/ 41 w 85"/>
                <a:gd name="T3" fmla="*/ 58 h 76"/>
                <a:gd name="T4" fmla="*/ 74 w 85"/>
                <a:gd name="T5" fmla="*/ 76 h 76"/>
                <a:gd name="T6" fmla="*/ 63 w 85"/>
                <a:gd name="T7" fmla="*/ 47 h 76"/>
                <a:gd name="T8" fmla="*/ 85 w 85"/>
                <a:gd name="T9" fmla="*/ 32 h 76"/>
                <a:gd name="T10" fmla="*/ 57 w 85"/>
                <a:gd name="T11" fmla="*/ 32 h 76"/>
                <a:gd name="T12" fmla="*/ 41 w 85"/>
                <a:gd name="T13" fmla="*/ 0 h 76"/>
                <a:gd name="T14" fmla="*/ 30 w 85"/>
                <a:gd name="T15" fmla="*/ 32 h 76"/>
                <a:gd name="T16" fmla="*/ 0 w 85"/>
                <a:gd name="T17" fmla="*/ 32 h 76"/>
                <a:gd name="T18" fmla="*/ 24 w 85"/>
                <a:gd name="T19" fmla="*/ 47 h 76"/>
                <a:gd name="T20" fmla="*/ 11 w 85"/>
                <a:gd name="T21" fmla="*/ 76 h 76"/>
                <a:gd name="T22" fmla="*/ 11 w 85"/>
                <a:gd name="T23" fmla="*/ 76 h 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5" h="76">
                  <a:moveTo>
                    <a:pt x="11" y="76"/>
                  </a:moveTo>
                  <a:lnTo>
                    <a:pt x="41" y="58"/>
                  </a:lnTo>
                  <a:lnTo>
                    <a:pt x="74" y="76"/>
                  </a:lnTo>
                  <a:lnTo>
                    <a:pt x="63" y="47"/>
                  </a:lnTo>
                  <a:lnTo>
                    <a:pt x="85" y="32"/>
                  </a:lnTo>
                  <a:lnTo>
                    <a:pt x="57" y="32"/>
                  </a:lnTo>
                  <a:lnTo>
                    <a:pt x="41" y="0"/>
                  </a:lnTo>
                  <a:lnTo>
                    <a:pt x="30" y="32"/>
                  </a:lnTo>
                  <a:lnTo>
                    <a:pt x="0" y="32"/>
                  </a:lnTo>
                  <a:lnTo>
                    <a:pt x="24" y="47"/>
                  </a:lnTo>
                  <a:lnTo>
                    <a:pt x="11" y="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142" name="Freeform 56">
              <a:extLst>
                <a:ext uri="{FF2B5EF4-FFF2-40B4-BE49-F238E27FC236}">
                  <a16:creationId xmlns:a16="http://schemas.microsoft.com/office/drawing/2014/main" id="{9F8662F2-E61A-477B-822C-8358D5C3E63D}"/>
                </a:ext>
              </a:extLst>
            </p:cNvPr>
            <p:cNvSpPr>
              <a:spLocks/>
            </p:cNvSpPr>
            <p:nvPr userDrawn="1"/>
          </p:nvSpPr>
          <p:spPr bwMode="auto">
            <a:xfrm>
              <a:off x="4861" y="283"/>
              <a:ext cx="28" cy="25"/>
            </a:xfrm>
            <a:custGeom>
              <a:avLst/>
              <a:gdLst>
                <a:gd name="T0" fmla="*/ 12 w 85"/>
                <a:gd name="T1" fmla="*/ 76 h 76"/>
                <a:gd name="T2" fmla="*/ 44 w 85"/>
                <a:gd name="T3" fmla="*/ 58 h 76"/>
                <a:gd name="T4" fmla="*/ 75 w 85"/>
                <a:gd name="T5" fmla="*/ 76 h 76"/>
                <a:gd name="T6" fmla="*/ 62 w 85"/>
                <a:gd name="T7" fmla="*/ 47 h 76"/>
                <a:gd name="T8" fmla="*/ 85 w 85"/>
                <a:gd name="T9" fmla="*/ 32 h 76"/>
                <a:gd name="T10" fmla="*/ 57 w 85"/>
                <a:gd name="T11" fmla="*/ 32 h 76"/>
                <a:gd name="T12" fmla="*/ 44 w 85"/>
                <a:gd name="T13" fmla="*/ 0 h 76"/>
                <a:gd name="T14" fmla="*/ 31 w 85"/>
                <a:gd name="T15" fmla="*/ 32 h 76"/>
                <a:gd name="T16" fmla="*/ 0 w 85"/>
                <a:gd name="T17" fmla="*/ 32 h 76"/>
                <a:gd name="T18" fmla="*/ 25 w 85"/>
                <a:gd name="T19" fmla="*/ 47 h 76"/>
                <a:gd name="T20" fmla="*/ 12 w 85"/>
                <a:gd name="T21" fmla="*/ 76 h 76"/>
                <a:gd name="T22" fmla="*/ 12 w 85"/>
                <a:gd name="T23" fmla="*/ 76 h 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5" h="76">
                  <a:moveTo>
                    <a:pt x="12" y="76"/>
                  </a:moveTo>
                  <a:lnTo>
                    <a:pt x="44" y="58"/>
                  </a:lnTo>
                  <a:lnTo>
                    <a:pt x="75" y="76"/>
                  </a:lnTo>
                  <a:lnTo>
                    <a:pt x="62" y="47"/>
                  </a:lnTo>
                  <a:lnTo>
                    <a:pt x="85" y="32"/>
                  </a:lnTo>
                  <a:lnTo>
                    <a:pt x="57" y="32"/>
                  </a:lnTo>
                  <a:lnTo>
                    <a:pt x="44" y="0"/>
                  </a:lnTo>
                  <a:lnTo>
                    <a:pt x="31" y="32"/>
                  </a:lnTo>
                  <a:lnTo>
                    <a:pt x="0" y="32"/>
                  </a:lnTo>
                  <a:lnTo>
                    <a:pt x="25" y="47"/>
                  </a:lnTo>
                  <a:lnTo>
                    <a:pt x="12" y="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143" name="Freeform 57">
              <a:extLst>
                <a:ext uri="{FF2B5EF4-FFF2-40B4-BE49-F238E27FC236}">
                  <a16:creationId xmlns:a16="http://schemas.microsoft.com/office/drawing/2014/main" id="{07317E4E-1542-4E08-BA3D-E4019DD21E25}"/>
                </a:ext>
              </a:extLst>
            </p:cNvPr>
            <p:cNvSpPr>
              <a:spLocks/>
            </p:cNvSpPr>
            <p:nvPr userDrawn="1"/>
          </p:nvSpPr>
          <p:spPr bwMode="auto">
            <a:xfrm>
              <a:off x="4935" y="283"/>
              <a:ext cx="28" cy="25"/>
            </a:xfrm>
            <a:custGeom>
              <a:avLst/>
              <a:gdLst>
                <a:gd name="T0" fmla="*/ 12 w 86"/>
                <a:gd name="T1" fmla="*/ 76 h 76"/>
                <a:gd name="T2" fmla="*/ 43 w 86"/>
                <a:gd name="T3" fmla="*/ 58 h 76"/>
                <a:gd name="T4" fmla="*/ 75 w 86"/>
                <a:gd name="T5" fmla="*/ 76 h 76"/>
                <a:gd name="T6" fmla="*/ 63 w 86"/>
                <a:gd name="T7" fmla="*/ 47 h 76"/>
                <a:gd name="T8" fmla="*/ 86 w 86"/>
                <a:gd name="T9" fmla="*/ 32 h 76"/>
                <a:gd name="T10" fmla="*/ 56 w 86"/>
                <a:gd name="T11" fmla="*/ 32 h 76"/>
                <a:gd name="T12" fmla="*/ 43 w 86"/>
                <a:gd name="T13" fmla="*/ 0 h 76"/>
                <a:gd name="T14" fmla="*/ 29 w 86"/>
                <a:gd name="T15" fmla="*/ 32 h 76"/>
                <a:gd name="T16" fmla="*/ 0 w 86"/>
                <a:gd name="T17" fmla="*/ 32 h 76"/>
                <a:gd name="T18" fmla="*/ 24 w 86"/>
                <a:gd name="T19" fmla="*/ 47 h 76"/>
                <a:gd name="T20" fmla="*/ 12 w 86"/>
                <a:gd name="T21" fmla="*/ 76 h 76"/>
                <a:gd name="T22" fmla="*/ 12 w 86"/>
                <a:gd name="T23" fmla="*/ 76 h 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6" h="76">
                  <a:moveTo>
                    <a:pt x="12" y="76"/>
                  </a:moveTo>
                  <a:lnTo>
                    <a:pt x="43" y="58"/>
                  </a:lnTo>
                  <a:lnTo>
                    <a:pt x="75" y="76"/>
                  </a:lnTo>
                  <a:lnTo>
                    <a:pt x="63" y="47"/>
                  </a:lnTo>
                  <a:lnTo>
                    <a:pt x="86" y="32"/>
                  </a:lnTo>
                  <a:lnTo>
                    <a:pt x="56" y="32"/>
                  </a:lnTo>
                  <a:lnTo>
                    <a:pt x="43" y="0"/>
                  </a:lnTo>
                  <a:lnTo>
                    <a:pt x="29" y="32"/>
                  </a:lnTo>
                  <a:lnTo>
                    <a:pt x="0" y="32"/>
                  </a:lnTo>
                  <a:lnTo>
                    <a:pt x="24" y="47"/>
                  </a:lnTo>
                  <a:lnTo>
                    <a:pt x="12" y="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144" name="Freeform 58">
              <a:extLst>
                <a:ext uri="{FF2B5EF4-FFF2-40B4-BE49-F238E27FC236}">
                  <a16:creationId xmlns:a16="http://schemas.microsoft.com/office/drawing/2014/main" id="{A6F939D6-EFF8-45B5-AF87-43A75FBB0A74}"/>
                </a:ext>
              </a:extLst>
            </p:cNvPr>
            <p:cNvSpPr>
              <a:spLocks/>
            </p:cNvSpPr>
            <p:nvPr userDrawn="1"/>
          </p:nvSpPr>
          <p:spPr bwMode="auto">
            <a:xfrm>
              <a:off x="5008" y="283"/>
              <a:ext cx="28" cy="25"/>
            </a:xfrm>
            <a:custGeom>
              <a:avLst/>
              <a:gdLst>
                <a:gd name="T0" fmla="*/ 11 w 84"/>
                <a:gd name="T1" fmla="*/ 76 h 76"/>
                <a:gd name="T2" fmla="*/ 43 w 84"/>
                <a:gd name="T3" fmla="*/ 58 h 76"/>
                <a:gd name="T4" fmla="*/ 74 w 84"/>
                <a:gd name="T5" fmla="*/ 76 h 76"/>
                <a:gd name="T6" fmla="*/ 61 w 84"/>
                <a:gd name="T7" fmla="*/ 47 h 76"/>
                <a:gd name="T8" fmla="*/ 84 w 84"/>
                <a:gd name="T9" fmla="*/ 32 h 76"/>
                <a:gd name="T10" fmla="*/ 55 w 84"/>
                <a:gd name="T11" fmla="*/ 32 h 76"/>
                <a:gd name="T12" fmla="*/ 41 w 84"/>
                <a:gd name="T13" fmla="*/ 0 h 76"/>
                <a:gd name="T14" fmla="*/ 29 w 84"/>
                <a:gd name="T15" fmla="*/ 32 h 76"/>
                <a:gd name="T16" fmla="*/ 0 w 84"/>
                <a:gd name="T17" fmla="*/ 32 h 76"/>
                <a:gd name="T18" fmla="*/ 25 w 84"/>
                <a:gd name="T19" fmla="*/ 47 h 76"/>
                <a:gd name="T20" fmla="*/ 11 w 84"/>
                <a:gd name="T21" fmla="*/ 76 h 76"/>
                <a:gd name="T22" fmla="*/ 11 w 84"/>
                <a:gd name="T23" fmla="*/ 76 h 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4" h="76">
                  <a:moveTo>
                    <a:pt x="11" y="76"/>
                  </a:moveTo>
                  <a:lnTo>
                    <a:pt x="43" y="58"/>
                  </a:lnTo>
                  <a:lnTo>
                    <a:pt x="74" y="76"/>
                  </a:lnTo>
                  <a:lnTo>
                    <a:pt x="61" y="47"/>
                  </a:lnTo>
                  <a:lnTo>
                    <a:pt x="84" y="32"/>
                  </a:lnTo>
                  <a:lnTo>
                    <a:pt x="55" y="32"/>
                  </a:lnTo>
                  <a:lnTo>
                    <a:pt x="41" y="0"/>
                  </a:lnTo>
                  <a:lnTo>
                    <a:pt x="29" y="32"/>
                  </a:lnTo>
                  <a:lnTo>
                    <a:pt x="0" y="32"/>
                  </a:lnTo>
                  <a:lnTo>
                    <a:pt x="25" y="47"/>
                  </a:lnTo>
                  <a:lnTo>
                    <a:pt x="11" y="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145" name="Freeform 59">
              <a:extLst>
                <a:ext uri="{FF2B5EF4-FFF2-40B4-BE49-F238E27FC236}">
                  <a16:creationId xmlns:a16="http://schemas.microsoft.com/office/drawing/2014/main" id="{F496FED5-317B-430E-8BC3-80B08D6CBEB1}"/>
                </a:ext>
              </a:extLst>
            </p:cNvPr>
            <p:cNvSpPr>
              <a:spLocks/>
            </p:cNvSpPr>
            <p:nvPr userDrawn="1"/>
          </p:nvSpPr>
          <p:spPr bwMode="auto">
            <a:xfrm>
              <a:off x="4678" y="323"/>
              <a:ext cx="28" cy="26"/>
            </a:xfrm>
            <a:custGeom>
              <a:avLst/>
              <a:gdLst>
                <a:gd name="T0" fmla="*/ 14 w 84"/>
                <a:gd name="T1" fmla="*/ 77 h 77"/>
                <a:gd name="T2" fmla="*/ 43 w 84"/>
                <a:gd name="T3" fmla="*/ 57 h 77"/>
                <a:gd name="T4" fmla="*/ 73 w 84"/>
                <a:gd name="T5" fmla="*/ 77 h 77"/>
                <a:gd name="T6" fmla="*/ 62 w 84"/>
                <a:gd name="T7" fmla="*/ 47 h 77"/>
                <a:gd name="T8" fmla="*/ 84 w 84"/>
                <a:gd name="T9" fmla="*/ 31 h 77"/>
                <a:gd name="T10" fmla="*/ 57 w 84"/>
                <a:gd name="T11" fmla="*/ 31 h 77"/>
                <a:gd name="T12" fmla="*/ 43 w 84"/>
                <a:gd name="T13" fmla="*/ 0 h 77"/>
                <a:gd name="T14" fmla="*/ 31 w 84"/>
                <a:gd name="T15" fmla="*/ 31 h 77"/>
                <a:gd name="T16" fmla="*/ 0 w 84"/>
                <a:gd name="T17" fmla="*/ 31 h 77"/>
                <a:gd name="T18" fmla="*/ 24 w 84"/>
                <a:gd name="T19" fmla="*/ 47 h 77"/>
                <a:gd name="T20" fmla="*/ 14 w 84"/>
                <a:gd name="T21" fmla="*/ 77 h 77"/>
                <a:gd name="T22" fmla="*/ 14 w 84"/>
                <a:gd name="T23" fmla="*/ 77 h 7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4" h="77">
                  <a:moveTo>
                    <a:pt x="14" y="77"/>
                  </a:moveTo>
                  <a:lnTo>
                    <a:pt x="43" y="57"/>
                  </a:lnTo>
                  <a:lnTo>
                    <a:pt x="73" y="77"/>
                  </a:lnTo>
                  <a:lnTo>
                    <a:pt x="62" y="47"/>
                  </a:lnTo>
                  <a:lnTo>
                    <a:pt x="84" y="31"/>
                  </a:lnTo>
                  <a:lnTo>
                    <a:pt x="57" y="31"/>
                  </a:lnTo>
                  <a:lnTo>
                    <a:pt x="43" y="0"/>
                  </a:lnTo>
                  <a:lnTo>
                    <a:pt x="31" y="31"/>
                  </a:lnTo>
                  <a:lnTo>
                    <a:pt x="0" y="31"/>
                  </a:lnTo>
                  <a:lnTo>
                    <a:pt x="24" y="47"/>
                  </a:lnTo>
                  <a:lnTo>
                    <a:pt x="14"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146" name="Freeform 60">
              <a:extLst>
                <a:ext uri="{FF2B5EF4-FFF2-40B4-BE49-F238E27FC236}">
                  <a16:creationId xmlns:a16="http://schemas.microsoft.com/office/drawing/2014/main" id="{9A2E2F98-111F-4597-A73C-B537F2521601}"/>
                </a:ext>
              </a:extLst>
            </p:cNvPr>
            <p:cNvSpPr>
              <a:spLocks/>
            </p:cNvSpPr>
            <p:nvPr userDrawn="1"/>
          </p:nvSpPr>
          <p:spPr bwMode="auto">
            <a:xfrm>
              <a:off x="4751" y="323"/>
              <a:ext cx="28" cy="26"/>
            </a:xfrm>
            <a:custGeom>
              <a:avLst/>
              <a:gdLst>
                <a:gd name="T0" fmla="*/ 11 w 84"/>
                <a:gd name="T1" fmla="*/ 77 h 77"/>
                <a:gd name="T2" fmla="*/ 42 w 84"/>
                <a:gd name="T3" fmla="*/ 57 h 77"/>
                <a:gd name="T4" fmla="*/ 74 w 84"/>
                <a:gd name="T5" fmla="*/ 77 h 77"/>
                <a:gd name="T6" fmla="*/ 62 w 84"/>
                <a:gd name="T7" fmla="*/ 47 h 77"/>
                <a:gd name="T8" fmla="*/ 84 w 84"/>
                <a:gd name="T9" fmla="*/ 31 h 77"/>
                <a:gd name="T10" fmla="*/ 56 w 84"/>
                <a:gd name="T11" fmla="*/ 31 h 77"/>
                <a:gd name="T12" fmla="*/ 42 w 84"/>
                <a:gd name="T13" fmla="*/ 0 h 77"/>
                <a:gd name="T14" fmla="*/ 30 w 84"/>
                <a:gd name="T15" fmla="*/ 31 h 77"/>
                <a:gd name="T16" fmla="*/ 0 w 84"/>
                <a:gd name="T17" fmla="*/ 31 h 77"/>
                <a:gd name="T18" fmla="*/ 24 w 84"/>
                <a:gd name="T19" fmla="*/ 47 h 77"/>
                <a:gd name="T20" fmla="*/ 11 w 84"/>
                <a:gd name="T21" fmla="*/ 77 h 77"/>
                <a:gd name="T22" fmla="*/ 11 w 84"/>
                <a:gd name="T23" fmla="*/ 77 h 7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4" h="77">
                  <a:moveTo>
                    <a:pt x="11" y="77"/>
                  </a:moveTo>
                  <a:lnTo>
                    <a:pt x="42" y="57"/>
                  </a:lnTo>
                  <a:lnTo>
                    <a:pt x="74" y="77"/>
                  </a:lnTo>
                  <a:lnTo>
                    <a:pt x="62" y="47"/>
                  </a:lnTo>
                  <a:lnTo>
                    <a:pt x="84" y="31"/>
                  </a:lnTo>
                  <a:lnTo>
                    <a:pt x="56" y="31"/>
                  </a:lnTo>
                  <a:lnTo>
                    <a:pt x="42" y="0"/>
                  </a:lnTo>
                  <a:lnTo>
                    <a:pt x="30" y="31"/>
                  </a:lnTo>
                  <a:lnTo>
                    <a:pt x="0" y="31"/>
                  </a:lnTo>
                  <a:lnTo>
                    <a:pt x="24" y="47"/>
                  </a:lnTo>
                  <a:lnTo>
                    <a:pt x="11"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147" name="Freeform 61">
              <a:extLst>
                <a:ext uri="{FF2B5EF4-FFF2-40B4-BE49-F238E27FC236}">
                  <a16:creationId xmlns:a16="http://schemas.microsoft.com/office/drawing/2014/main" id="{8CCCAF57-967B-4AB0-8E93-028AD3E8B47C}"/>
                </a:ext>
              </a:extLst>
            </p:cNvPr>
            <p:cNvSpPr>
              <a:spLocks/>
            </p:cNvSpPr>
            <p:nvPr userDrawn="1"/>
          </p:nvSpPr>
          <p:spPr bwMode="auto">
            <a:xfrm>
              <a:off x="4825" y="323"/>
              <a:ext cx="27" cy="26"/>
            </a:xfrm>
            <a:custGeom>
              <a:avLst/>
              <a:gdLst>
                <a:gd name="T0" fmla="*/ 12 w 83"/>
                <a:gd name="T1" fmla="*/ 77 h 77"/>
                <a:gd name="T2" fmla="*/ 43 w 83"/>
                <a:gd name="T3" fmla="*/ 57 h 77"/>
                <a:gd name="T4" fmla="*/ 74 w 83"/>
                <a:gd name="T5" fmla="*/ 77 h 77"/>
                <a:gd name="T6" fmla="*/ 62 w 83"/>
                <a:gd name="T7" fmla="*/ 47 h 77"/>
                <a:gd name="T8" fmla="*/ 83 w 83"/>
                <a:gd name="T9" fmla="*/ 31 h 77"/>
                <a:gd name="T10" fmla="*/ 56 w 83"/>
                <a:gd name="T11" fmla="*/ 31 h 77"/>
                <a:gd name="T12" fmla="*/ 43 w 83"/>
                <a:gd name="T13" fmla="*/ 0 h 77"/>
                <a:gd name="T14" fmla="*/ 29 w 83"/>
                <a:gd name="T15" fmla="*/ 31 h 77"/>
                <a:gd name="T16" fmla="*/ 0 w 83"/>
                <a:gd name="T17" fmla="*/ 31 h 77"/>
                <a:gd name="T18" fmla="*/ 23 w 83"/>
                <a:gd name="T19" fmla="*/ 47 h 77"/>
                <a:gd name="T20" fmla="*/ 12 w 83"/>
                <a:gd name="T21" fmla="*/ 77 h 77"/>
                <a:gd name="T22" fmla="*/ 12 w 83"/>
                <a:gd name="T23" fmla="*/ 77 h 7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3" h="77">
                  <a:moveTo>
                    <a:pt x="12" y="77"/>
                  </a:moveTo>
                  <a:lnTo>
                    <a:pt x="43" y="57"/>
                  </a:lnTo>
                  <a:lnTo>
                    <a:pt x="74" y="77"/>
                  </a:lnTo>
                  <a:lnTo>
                    <a:pt x="62" y="47"/>
                  </a:lnTo>
                  <a:lnTo>
                    <a:pt x="83" y="31"/>
                  </a:lnTo>
                  <a:lnTo>
                    <a:pt x="56" y="31"/>
                  </a:lnTo>
                  <a:lnTo>
                    <a:pt x="43" y="0"/>
                  </a:lnTo>
                  <a:lnTo>
                    <a:pt x="29" y="31"/>
                  </a:lnTo>
                  <a:lnTo>
                    <a:pt x="0" y="31"/>
                  </a:lnTo>
                  <a:lnTo>
                    <a:pt x="23" y="47"/>
                  </a:lnTo>
                  <a:lnTo>
                    <a:pt x="12"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148" name="Freeform 62">
              <a:extLst>
                <a:ext uri="{FF2B5EF4-FFF2-40B4-BE49-F238E27FC236}">
                  <a16:creationId xmlns:a16="http://schemas.microsoft.com/office/drawing/2014/main" id="{F24D7555-72BC-4D24-B0FA-DBC17A56BCE8}"/>
                </a:ext>
              </a:extLst>
            </p:cNvPr>
            <p:cNvSpPr>
              <a:spLocks/>
            </p:cNvSpPr>
            <p:nvPr userDrawn="1"/>
          </p:nvSpPr>
          <p:spPr bwMode="auto">
            <a:xfrm>
              <a:off x="4897" y="323"/>
              <a:ext cx="29" cy="26"/>
            </a:xfrm>
            <a:custGeom>
              <a:avLst/>
              <a:gdLst>
                <a:gd name="T0" fmla="*/ 13 w 86"/>
                <a:gd name="T1" fmla="*/ 77 h 77"/>
                <a:gd name="T2" fmla="*/ 45 w 86"/>
                <a:gd name="T3" fmla="*/ 57 h 77"/>
                <a:gd name="T4" fmla="*/ 76 w 86"/>
                <a:gd name="T5" fmla="*/ 77 h 77"/>
                <a:gd name="T6" fmla="*/ 62 w 86"/>
                <a:gd name="T7" fmla="*/ 47 h 77"/>
                <a:gd name="T8" fmla="*/ 86 w 86"/>
                <a:gd name="T9" fmla="*/ 31 h 77"/>
                <a:gd name="T10" fmla="*/ 57 w 86"/>
                <a:gd name="T11" fmla="*/ 31 h 77"/>
                <a:gd name="T12" fmla="*/ 45 w 86"/>
                <a:gd name="T13" fmla="*/ 0 h 77"/>
                <a:gd name="T14" fmla="*/ 30 w 86"/>
                <a:gd name="T15" fmla="*/ 31 h 77"/>
                <a:gd name="T16" fmla="*/ 0 w 86"/>
                <a:gd name="T17" fmla="*/ 31 h 77"/>
                <a:gd name="T18" fmla="*/ 26 w 86"/>
                <a:gd name="T19" fmla="*/ 47 h 77"/>
                <a:gd name="T20" fmla="*/ 13 w 86"/>
                <a:gd name="T21" fmla="*/ 77 h 77"/>
                <a:gd name="T22" fmla="*/ 13 w 86"/>
                <a:gd name="T23" fmla="*/ 77 h 7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6" h="77">
                  <a:moveTo>
                    <a:pt x="13" y="77"/>
                  </a:moveTo>
                  <a:lnTo>
                    <a:pt x="45" y="57"/>
                  </a:lnTo>
                  <a:lnTo>
                    <a:pt x="76" y="77"/>
                  </a:lnTo>
                  <a:lnTo>
                    <a:pt x="62" y="47"/>
                  </a:lnTo>
                  <a:lnTo>
                    <a:pt x="86" y="31"/>
                  </a:lnTo>
                  <a:lnTo>
                    <a:pt x="57" y="31"/>
                  </a:lnTo>
                  <a:lnTo>
                    <a:pt x="45" y="0"/>
                  </a:lnTo>
                  <a:lnTo>
                    <a:pt x="30" y="31"/>
                  </a:lnTo>
                  <a:lnTo>
                    <a:pt x="0" y="31"/>
                  </a:lnTo>
                  <a:lnTo>
                    <a:pt x="26" y="47"/>
                  </a:lnTo>
                  <a:lnTo>
                    <a:pt x="13"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149" name="Freeform 63">
              <a:extLst>
                <a:ext uri="{FF2B5EF4-FFF2-40B4-BE49-F238E27FC236}">
                  <a16:creationId xmlns:a16="http://schemas.microsoft.com/office/drawing/2014/main" id="{014A3527-ED32-45A7-9749-B1EE1CE44DA6}"/>
                </a:ext>
              </a:extLst>
            </p:cNvPr>
            <p:cNvSpPr>
              <a:spLocks/>
            </p:cNvSpPr>
            <p:nvPr userDrawn="1"/>
          </p:nvSpPr>
          <p:spPr bwMode="auto">
            <a:xfrm>
              <a:off x="4971" y="323"/>
              <a:ext cx="29" cy="26"/>
            </a:xfrm>
            <a:custGeom>
              <a:avLst/>
              <a:gdLst>
                <a:gd name="T0" fmla="*/ 12 w 85"/>
                <a:gd name="T1" fmla="*/ 77 h 77"/>
                <a:gd name="T2" fmla="*/ 43 w 85"/>
                <a:gd name="T3" fmla="*/ 57 h 77"/>
                <a:gd name="T4" fmla="*/ 75 w 85"/>
                <a:gd name="T5" fmla="*/ 77 h 77"/>
                <a:gd name="T6" fmla="*/ 63 w 85"/>
                <a:gd name="T7" fmla="*/ 47 h 77"/>
                <a:gd name="T8" fmla="*/ 85 w 85"/>
                <a:gd name="T9" fmla="*/ 31 h 77"/>
                <a:gd name="T10" fmla="*/ 56 w 85"/>
                <a:gd name="T11" fmla="*/ 31 h 77"/>
                <a:gd name="T12" fmla="*/ 43 w 85"/>
                <a:gd name="T13" fmla="*/ 0 h 77"/>
                <a:gd name="T14" fmla="*/ 29 w 85"/>
                <a:gd name="T15" fmla="*/ 31 h 77"/>
                <a:gd name="T16" fmla="*/ 0 w 85"/>
                <a:gd name="T17" fmla="*/ 31 h 77"/>
                <a:gd name="T18" fmla="*/ 25 w 85"/>
                <a:gd name="T19" fmla="*/ 47 h 77"/>
                <a:gd name="T20" fmla="*/ 12 w 85"/>
                <a:gd name="T21" fmla="*/ 77 h 77"/>
                <a:gd name="T22" fmla="*/ 12 w 85"/>
                <a:gd name="T23" fmla="*/ 77 h 7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5" h="77">
                  <a:moveTo>
                    <a:pt x="12" y="77"/>
                  </a:moveTo>
                  <a:lnTo>
                    <a:pt x="43" y="57"/>
                  </a:lnTo>
                  <a:lnTo>
                    <a:pt x="75" y="77"/>
                  </a:lnTo>
                  <a:lnTo>
                    <a:pt x="63" y="47"/>
                  </a:lnTo>
                  <a:lnTo>
                    <a:pt x="85" y="31"/>
                  </a:lnTo>
                  <a:lnTo>
                    <a:pt x="56" y="31"/>
                  </a:lnTo>
                  <a:lnTo>
                    <a:pt x="43" y="0"/>
                  </a:lnTo>
                  <a:lnTo>
                    <a:pt x="29" y="31"/>
                  </a:lnTo>
                  <a:lnTo>
                    <a:pt x="0" y="31"/>
                  </a:lnTo>
                  <a:lnTo>
                    <a:pt x="25" y="47"/>
                  </a:lnTo>
                  <a:lnTo>
                    <a:pt x="12"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150" name="Freeform 64">
              <a:extLst>
                <a:ext uri="{FF2B5EF4-FFF2-40B4-BE49-F238E27FC236}">
                  <a16:creationId xmlns:a16="http://schemas.microsoft.com/office/drawing/2014/main" id="{E3FBF260-D2B5-4923-85CE-712481BB8B98}"/>
                </a:ext>
              </a:extLst>
            </p:cNvPr>
            <p:cNvSpPr>
              <a:spLocks/>
            </p:cNvSpPr>
            <p:nvPr userDrawn="1"/>
          </p:nvSpPr>
          <p:spPr bwMode="auto">
            <a:xfrm>
              <a:off x="5044" y="323"/>
              <a:ext cx="29" cy="26"/>
            </a:xfrm>
            <a:custGeom>
              <a:avLst/>
              <a:gdLst>
                <a:gd name="T0" fmla="*/ 14 w 86"/>
                <a:gd name="T1" fmla="*/ 77 h 77"/>
                <a:gd name="T2" fmla="*/ 44 w 86"/>
                <a:gd name="T3" fmla="*/ 57 h 77"/>
                <a:gd name="T4" fmla="*/ 76 w 86"/>
                <a:gd name="T5" fmla="*/ 77 h 77"/>
                <a:gd name="T6" fmla="*/ 63 w 86"/>
                <a:gd name="T7" fmla="*/ 47 h 77"/>
                <a:gd name="T8" fmla="*/ 86 w 86"/>
                <a:gd name="T9" fmla="*/ 31 h 77"/>
                <a:gd name="T10" fmla="*/ 58 w 86"/>
                <a:gd name="T11" fmla="*/ 31 h 77"/>
                <a:gd name="T12" fmla="*/ 43 w 86"/>
                <a:gd name="T13" fmla="*/ 0 h 77"/>
                <a:gd name="T14" fmla="*/ 30 w 86"/>
                <a:gd name="T15" fmla="*/ 31 h 77"/>
                <a:gd name="T16" fmla="*/ 0 w 86"/>
                <a:gd name="T17" fmla="*/ 31 h 77"/>
                <a:gd name="T18" fmla="*/ 26 w 86"/>
                <a:gd name="T19" fmla="*/ 47 h 77"/>
                <a:gd name="T20" fmla="*/ 14 w 86"/>
                <a:gd name="T21" fmla="*/ 77 h 77"/>
                <a:gd name="T22" fmla="*/ 14 w 86"/>
                <a:gd name="T23" fmla="*/ 77 h 7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6" h="77">
                  <a:moveTo>
                    <a:pt x="14" y="77"/>
                  </a:moveTo>
                  <a:lnTo>
                    <a:pt x="44" y="57"/>
                  </a:lnTo>
                  <a:lnTo>
                    <a:pt x="76" y="77"/>
                  </a:lnTo>
                  <a:lnTo>
                    <a:pt x="63" y="47"/>
                  </a:lnTo>
                  <a:lnTo>
                    <a:pt x="86" y="31"/>
                  </a:lnTo>
                  <a:lnTo>
                    <a:pt x="58" y="31"/>
                  </a:lnTo>
                  <a:lnTo>
                    <a:pt x="43" y="0"/>
                  </a:lnTo>
                  <a:lnTo>
                    <a:pt x="30" y="31"/>
                  </a:lnTo>
                  <a:lnTo>
                    <a:pt x="0" y="31"/>
                  </a:lnTo>
                  <a:lnTo>
                    <a:pt x="26" y="47"/>
                  </a:lnTo>
                  <a:lnTo>
                    <a:pt x="14"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151" name="Freeform 65">
              <a:extLst>
                <a:ext uri="{FF2B5EF4-FFF2-40B4-BE49-F238E27FC236}">
                  <a16:creationId xmlns:a16="http://schemas.microsoft.com/office/drawing/2014/main" id="{13F5EE9F-A1E0-49BD-BAB5-6B66F25ED233}"/>
                </a:ext>
              </a:extLst>
            </p:cNvPr>
            <p:cNvSpPr>
              <a:spLocks/>
            </p:cNvSpPr>
            <p:nvPr userDrawn="1"/>
          </p:nvSpPr>
          <p:spPr bwMode="auto">
            <a:xfrm>
              <a:off x="4715" y="362"/>
              <a:ext cx="28" cy="26"/>
            </a:xfrm>
            <a:custGeom>
              <a:avLst/>
              <a:gdLst>
                <a:gd name="T0" fmla="*/ 13 w 85"/>
                <a:gd name="T1" fmla="*/ 76 h 76"/>
                <a:gd name="T2" fmla="*/ 44 w 85"/>
                <a:gd name="T3" fmla="*/ 56 h 76"/>
                <a:gd name="T4" fmla="*/ 76 w 85"/>
                <a:gd name="T5" fmla="*/ 76 h 76"/>
                <a:gd name="T6" fmla="*/ 62 w 85"/>
                <a:gd name="T7" fmla="*/ 45 h 76"/>
                <a:gd name="T8" fmla="*/ 85 w 85"/>
                <a:gd name="T9" fmla="*/ 30 h 76"/>
                <a:gd name="T10" fmla="*/ 57 w 85"/>
                <a:gd name="T11" fmla="*/ 30 h 76"/>
                <a:gd name="T12" fmla="*/ 44 w 85"/>
                <a:gd name="T13" fmla="*/ 0 h 76"/>
                <a:gd name="T14" fmla="*/ 31 w 85"/>
                <a:gd name="T15" fmla="*/ 30 h 76"/>
                <a:gd name="T16" fmla="*/ 0 w 85"/>
                <a:gd name="T17" fmla="*/ 30 h 76"/>
                <a:gd name="T18" fmla="*/ 25 w 85"/>
                <a:gd name="T19" fmla="*/ 45 h 76"/>
                <a:gd name="T20" fmla="*/ 13 w 85"/>
                <a:gd name="T21" fmla="*/ 76 h 76"/>
                <a:gd name="T22" fmla="*/ 13 w 85"/>
                <a:gd name="T23" fmla="*/ 76 h 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5" h="76">
                  <a:moveTo>
                    <a:pt x="13" y="76"/>
                  </a:moveTo>
                  <a:lnTo>
                    <a:pt x="44" y="56"/>
                  </a:lnTo>
                  <a:lnTo>
                    <a:pt x="76" y="76"/>
                  </a:lnTo>
                  <a:lnTo>
                    <a:pt x="62" y="45"/>
                  </a:lnTo>
                  <a:lnTo>
                    <a:pt x="85" y="30"/>
                  </a:lnTo>
                  <a:lnTo>
                    <a:pt x="57" y="30"/>
                  </a:lnTo>
                  <a:lnTo>
                    <a:pt x="44" y="0"/>
                  </a:lnTo>
                  <a:lnTo>
                    <a:pt x="31" y="30"/>
                  </a:lnTo>
                  <a:lnTo>
                    <a:pt x="0" y="30"/>
                  </a:lnTo>
                  <a:lnTo>
                    <a:pt x="25" y="45"/>
                  </a:lnTo>
                  <a:lnTo>
                    <a:pt x="13" y="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152" name="Freeform 66">
              <a:extLst>
                <a:ext uri="{FF2B5EF4-FFF2-40B4-BE49-F238E27FC236}">
                  <a16:creationId xmlns:a16="http://schemas.microsoft.com/office/drawing/2014/main" id="{A5DF1A56-F13D-420C-84F5-5491B3685A9A}"/>
                </a:ext>
              </a:extLst>
            </p:cNvPr>
            <p:cNvSpPr>
              <a:spLocks/>
            </p:cNvSpPr>
            <p:nvPr userDrawn="1"/>
          </p:nvSpPr>
          <p:spPr bwMode="auto">
            <a:xfrm>
              <a:off x="4788" y="362"/>
              <a:ext cx="28" cy="26"/>
            </a:xfrm>
            <a:custGeom>
              <a:avLst/>
              <a:gdLst>
                <a:gd name="T0" fmla="*/ 11 w 85"/>
                <a:gd name="T1" fmla="*/ 76 h 76"/>
                <a:gd name="T2" fmla="*/ 41 w 85"/>
                <a:gd name="T3" fmla="*/ 56 h 76"/>
                <a:gd name="T4" fmla="*/ 74 w 85"/>
                <a:gd name="T5" fmla="*/ 76 h 76"/>
                <a:gd name="T6" fmla="*/ 63 w 85"/>
                <a:gd name="T7" fmla="*/ 45 h 76"/>
                <a:gd name="T8" fmla="*/ 85 w 85"/>
                <a:gd name="T9" fmla="*/ 30 h 76"/>
                <a:gd name="T10" fmla="*/ 57 w 85"/>
                <a:gd name="T11" fmla="*/ 30 h 76"/>
                <a:gd name="T12" fmla="*/ 41 w 85"/>
                <a:gd name="T13" fmla="*/ 0 h 76"/>
                <a:gd name="T14" fmla="*/ 30 w 85"/>
                <a:gd name="T15" fmla="*/ 30 h 76"/>
                <a:gd name="T16" fmla="*/ 0 w 85"/>
                <a:gd name="T17" fmla="*/ 30 h 76"/>
                <a:gd name="T18" fmla="*/ 24 w 85"/>
                <a:gd name="T19" fmla="*/ 45 h 76"/>
                <a:gd name="T20" fmla="*/ 11 w 85"/>
                <a:gd name="T21" fmla="*/ 76 h 76"/>
                <a:gd name="T22" fmla="*/ 11 w 85"/>
                <a:gd name="T23" fmla="*/ 76 h 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5" h="76">
                  <a:moveTo>
                    <a:pt x="11" y="76"/>
                  </a:moveTo>
                  <a:lnTo>
                    <a:pt x="41" y="56"/>
                  </a:lnTo>
                  <a:lnTo>
                    <a:pt x="74" y="76"/>
                  </a:lnTo>
                  <a:lnTo>
                    <a:pt x="63" y="45"/>
                  </a:lnTo>
                  <a:lnTo>
                    <a:pt x="85" y="30"/>
                  </a:lnTo>
                  <a:lnTo>
                    <a:pt x="57" y="30"/>
                  </a:lnTo>
                  <a:lnTo>
                    <a:pt x="41" y="0"/>
                  </a:lnTo>
                  <a:lnTo>
                    <a:pt x="30" y="30"/>
                  </a:lnTo>
                  <a:lnTo>
                    <a:pt x="0" y="30"/>
                  </a:lnTo>
                  <a:lnTo>
                    <a:pt x="24" y="45"/>
                  </a:lnTo>
                  <a:lnTo>
                    <a:pt x="11" y="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153" name="Freeform 67">
              <a:extLst>
                <a:ext uri="{FF2B5EF4-FFF2-40B4-BE49-F238E27FC236}">
                  <a16:creationId xmlns:a16="http://schemas.microsoft.com/office/drawing/2014/main" id="{C9D3EA6E-A97B-41F7-87D5-6C742B358547}"/>
                </a:ext>
              </a:extLst>
            </p:cNvPr>
            <p:cNvSpPr>
              <a:spLocks/>
            </p:cNvSpPr>
            <p:nvPr userDrawn="1"/>
          </p:nvSpPr>
          <p:spPr bwMode="auto">
            <a:xfrm>
              <a:off x="4861" y="362"/>
              <a:ext cx="28" cy="26"/>
            </a:xfrm>
            <a:custGeom>
              <a:avLst/>
              <a:gdLst>
                <a:gd name="T0" fmla="*/ 12 w 85"/>
                <a:gd name="T1" fmla="*/ 76 h 76"/>
                <a:gd name="T2" fmla="*/ 44 w 85"/>
                <a:gd name="T3" fmla="*/ 56 h 76"/>
                <a:gd name="T4" fmla="*/ 75 w 85"/>
                <a:gd name="T5" fmla="*/ 76 h 76"/>
                <a:gd name="T6" fmla="*/ 62 w 85"/>
                <a:gd name="T7" fmla="*/ 45 h 76"/>
                <a:gd name="T8" fmla="*/ 85 w 85"/>
                <a:gd name="T9" fmla="*/ 30 h 76"/>
                <a:gd name="T10" fmla="*/ 57 w 85"/>
                <a:gd name="T11" fmla="*/ 30 h 76"/>
                <a:gd name="T12" fmla="*/ 44 w 85"/>
                <a:gd name="T13" fmla="*/ 0 h 76"/>
                <a:gd name="T14" fmla="*/ 31 w 85"/>
                <a:gd name="T15" fmla="*/ 30 h 76"/>
                <a:gd name="T16" fmla="*/ 0 w 85"/>
                <a:gd name="T17" fmla="*/ 30 h 76"/>
                <a:gd name="T18" fmla="*/ 25 w 85"/>
                <a:gd name="T19" fmla="*/ 45 h 76"/>
                <a:gd name="T20" fmla="*/ 12 w 85"/>
                <a:gd name="T21" fmla="*/ 76 h 76"/>
                <a:gd name="T22" fmla="*/ 12 w 85"/>
                <a:gd name="T23" fmla="*/ 76 h 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5" h="76">
                  <a:moveTo>
                    <a:pt x="12" y="76"/>
                  </a:moveTo>
                  <a:lnTo>
                    <a:pt x="44" y="56"/>
                  </a:lnTo>
                  <a:lnTo>
                    <a:pt x="75" y="76"/>
                  </a:lnTo>
                  <a:lnTo>
                    <a:pt x="62" y="45"/>
                  </a:lnTo>
                  <a:lnTo>
                    <a:pt x="85" y="30"/>
                  </a:lnTo>
                  <a:lnTo>
                    <a:pt x="57" y="30"/>
                  </a:lnTo>
                  <a:lnTo>
                    <a:pt x="44" y="0"/>
                  </a:lnTo>
                  <a:lnTo>
                    <a:pt x="31" y="30"/>
                  </a:lnTo>
                  <a:lnTo>
                    <a:pt x="0" y="30"/>
                  </a:lnTo>
                  <a:lnTo>
                    <a:pt x="25" y="45"/>
                  </a:lnTo>
                  <a:lnTo>
                    <a:pt x="12" y="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154" name="Freeform 68">
              <a:extLst>
                <a:ext uri="{FF2B5EF4-FFF2-40B4-BE49-F238E27FC236}">
                  <a16:creationId xmlns:a16="http://schemas.microsoft.com/office/drawing/2014/main" id="{6FCAC8C5-017B-4055-8810-53C2372F28FD}"/>
                </a:ext>
              </a:extLst>
            </p:cNvPr>
            <p:cNvSpPr>
              <a:spLocks/>
            </p:cNvSpPr>
            <p:nvPr userDrawn="1"/>
          </p:nvSpPr>
          <p:spPr bwMode="auto">
            <a:xfrm>
              <a:off x="4935" y="362"/>
              <a:ext cx="28" cy="26"/>
            </a:xfrm>
            <a:custGeom>
              <a:avLst/>
              <a:gdLst>
                <a:gd name="T0" fmla="*/ 12 w 86"/>
                <a:gd name="T1" fmla="*/ 76 h 76"/>
                <a:gd name="T2" fmla="*/ 43 w 86"/>
                <a:gd name="T3" fmla="*/ 56 h 76"/>
                <a:gd name="T4" fmla="*/ 75 w 86"/>
                <a:gd name="T5" fmla="*/ 76 h 76"/>
                <a:gd name="T6" fmla="*/ 63 w 86"/>
                <a:gd name="T7" fmla="*/ 45 h 76"/>
                <a:gd name="T8" fmla="*/ 86 w 86"/>
                <a:gd name="T9" fmla="*/ 30 h 76"/>
                <a:gd name="T10" fmla="*/ 56 w 86"/>
                <a:gd name="T11" fmla="*/ 30 h 76"/>
                <a:gd name="T12" fmla="*/ 43 w 86"/>
                <a:gd name="T13" fmla="*/ 0 h 76"/>
                <a:gd name="T14" fmla="*/ 29 w 86"/>
                <a:gd name="T15" fmla="*/ 30 h 76"/>
                <a:gd name="T16" fmla="*/ 0 w 86"/>
                <a:gd name="T17" fmla="*/ 30 h 76"/>
                <a:gd name="T18" fmla="*/ 24 w 86"/>
                <a:gd name="T19" fmla="*/ 45 h 76"/>
                <a:gd name="T20" fmla="*/ 12 w 86"/>
                <a:gd name="T21" fmla="*/ 76 h 76"/>
                <a:gd name="T22" fmla="*/ 12 w 86"/>
                <a:gd name="T23" fmla="*/ 76 h 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6" h="76">
                  <a:moveTo>
                    <a:pt x="12" y="76"/>
                  </a:moveTo>
                  <a:lnTo>
                    <a:pt x="43" y="56"/>
                  </a:lnTo>
                  <a:lnTo>
                    <a:pt x="75" y="76"/>
                  </a:lnTo>
                  <a:lnTo>
                    <a:pt x="63" y="45"/>
                  </a:lnTo>
                  <a:lnTo>
                    <a:pt x="86" y="30"/>
                  </a:lnTo>
                  <a:lnTo>
                    <a:pt x="56" y="30"/>
                  </a:lnTo>
                  <a:lnTo>
                    <a:pt x="43" y="0"/>
                  </a:lnTo>
                  <a:lnTo>
                    <a:pt x="29" y="30"/>
                  </a:lnTo>
                  <a:lnTo>
                    <a:pt x="0" y="30"/>
                  </a:lnTo>
                  <a:lnTo>
                    <a:pt x="24" y="45"/>
                  </a:lnTo>
                  <a:lnTo>
                    <a:pt x="12" y="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155" name="Freeform 69">
              <a:extLst>
                <a:ext uri="{FF2B5EF4-FFF2-40B4-BE49-F238E27FC236}">
                  <a16:creationId xmlns:a16="http://schemas.microsoft.com/office/drawing/2014/main" id="{E4435BFD-79F2-45A6-BCEB-CA2D7A233BE0}"/>
                </a:ext>
              </a:extLst>
            </p:cNvPr>
            <p:cNvSpPr>
              <a:spLocks/>
            </p:cNvSpPr>
            <p:nvPr userDrawn="1"/>
          </p:nvSpPr>
          <p:spPr bwMode="auto">
            <a:xfrm>
              <a:off x="5008" y="362"/>
              <a:ext cx="28" cy="26"/>
            </a:xfrm>
            <a:custGeom>
              <a:avLst/>
              <a:gdLst>
                <a:gd name="T0" fmla="*/ 11 w 84"/>
                <a:gd name="T1" fmla="*/ 76 h 76"/>
                <a:gd name="T2" fmla="*/ 43 w 84"/>
                <a:gd name="T3" fmla="*/ 56 h 76"/>
                <a:gd name="T4" fmla="*/ 74 w 84"/>
                <a:gd name="T5" fmla="*/ 76 h 76"/>
                <a:gd name="T6" fmla="*/ 61 w 84"/>
                <a:gd name="T7" fmla="*/ 45 h 76"/>
                <a:gd name="T8" fmla="*/ 84 w 84"/>
                <a:gd name="T9" fmla="*/ 30 h 76"/>
                <a:gd name="T10" fmla="*/ 55 w 84"/>
                <a:gd name="T11" fmla="*/ 30 h 76"/>
                <a:gd name="T12" fmla="*/ 41 w 84"/>
                <a:gd name="T13" fmla="*/ 0 h 76"/>
                <a:gd name="T14" fmla="*/ 29 w 84"/>
                <a:gd name="T15" fmla="*/ 30 h 76"/>
                <a:gd name="T16" fmla="*/ 0 w 84"/>
                <a:gd name="T17" fmla="*/ 30 h 76"/>
                <a:gd name="T18" fmla="*/ 25 w 84"/>
                <a:gd name="T19" fmla="*/ 45 h 76"/>
                <a:gd name="T20" fmla="*/ 11 w 84"/>
                <a:gd name="T21" fmla="*/ 76 h 76"/>
                <a:gd name="T22" fmla="*/ 11 w 84"/>
                <a:gd name="T23" fmla="*/ 76 h 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4" h="76">
                  <a:moveTo>
                    <a:pt x="11" y="76"/>
                  </a:moveTo>
                  <a:lnTo>
                    <a:pt x="43" y="56"/>
                  </a:lnTo>
                  <a:lnTo>
                    <a:pt x="74" y="76"/>
                  </a:lnTo>
                  <a:lnTo>
                    <a:pt x="61" y="45"/>
                  </a:lnTo>
                  <a:lnTo>
                    <a:pt x="84" y="30"/>
                  </a:lnTo>
                  <a:lnTo>
                    <a:pt x="55" y="30"/>
                  </a:lnTo>
                  <a:lnTo>
                    <a:pt x="41" y="0"/>
                  </a:lnTo>
                  <a:lnTo>
                    <a:pt x="29" y="30"/>
                  </a:lnTo>
                  <a:lnTo>
                    <a:pt x="0" y="30"/>
                  </a:lnTo>
                  <a:lnTo>
                    <a:pt x="25" y="45"/>
                  </a:lnTo>
                  <a:lnTo>
                    <a:pt x="11" y="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156" name="Freeform 70">
              <a:extLst>
                <a:ext uri="{FF2B5EF4-FFF2-40B4-BE49-F238E27FC236}">
                  <a16:creationId xmlns:a16="http://schemas.microsoft.com/office/drawing/2014/main" id="{4B1DE57C-AE40-4B4C-B534-49F3EBC04417}"/>
                </a:ext>
              </a:extLst>
            </p:cNvPr>
            <p:cNvSpPr>
              <a:spLocks/>
            </p:cNvSpPr>
            <p:nvPr userDrawn="1"/>
          </p:nvSpPr>
          <p:spPr bwMode="auto">
            <a:xfrm>
              <a:off x="4678" y="403"/>
              <a:ext cx="28" cy="25"/>
            </a:xfrm>
            <a:custGeom>
              <a:avLst/>
              <a:gdLst>
                <a:gd name="T0" fmla="*/ 14 w 84"/>
                <a:gd name="T1" fmla="*/ 75 h 75"/>
                <a:gd name="T2" fmla="*/ 43 w 84"/>
                <a:gd name="T3" fmla="*/ 55 h 75"/>
                <a:gd name="T4" fmla="*/ 73 w 84"/>
                <a:gd name="T5" fmla="*/ 75 h 75"/>
                <a:gd name="T6" fmla="*/ 62 w 84"/>
                <a:gd name="T7" fmla="*/ 43 h 75"/>
                <a:gd name="T8" fmla="*/ 84 w 84"/>
                <a:gd name="T9" fmla="*/ 29 h 75"/>
                <a:gd name="T10" fmla="*/ 57 w 84"/>
                <a:gd name="T11" fmla="*/ 29 h 75"/>
                <a:gd name="T12" fmla="*/ 43 w 84"/>
                <a:gd name="T13" fmla="*/ 0 h 75"/>
                <a:gd name="T14" fmla="*/ 31 w 84"/>
                <a:gd name="T15" fmla="*/ 29 h 75"/>
                <a:gd name="T16" fmla="*/ 0 w 84"/>
                <a:gd name="T17" fmla="*/ 29 h 75"/>
                <a:gd name="T18" fmla="*/ 24 w 84"/>
                <a:gd name="T19" fmla="*/ 45 h 75"/>
                <a:gd name="T20" fmla="*/ 14 w 84"/>
                <a:gd name="T21" fmla="*/ 75 h 75"/>
                <a:gd name="T22" fmla="*/ 14 w 84"/>
                <a:gd name="T23" fmla="*/ 75 h 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4" h="75">
                  <a:moveTo>
                    <a:pt x="14" y="75"/>
                  </a:moveTo>
                  <a:lnTo>
                    <a:pt x="43" y="55"/>
                  </a:lnTo>
                  <a:lnTo>
                    <a:pt x="73" y="75"/>
                  </a:lnTo>
                  <a:lnTo>
                    <a:pt x="62" y="43"/>
                  </a:lnTo>
                  <a:lnTo>
                    <a:pt x="84" y="29"/>
                  </a:lnTo>
                  <a:lnTo>
                    <a:pt x="57" y="29"/>
                  </a:lnTo>
                  <a:lnTo>
                    <a:pt x="43" y="0"/>
                  </a:lnTo>
                  <a:lnTo>
                    <a:pt x="31" y="29"/>
                  </a:lnTo>
                  <a:lnTo>
                    <a:pt x="0" y="29"/>
                  </a:lnTo>
                  <a:lnTo>
                    <a:pt x="24" y="45"/>
                  </a:lnTo>
                  <a:lnTo>
                    <a:pt x="14" y="7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157" name="Freeform 71">
              <a:extLst>
                <a:ext uri="{FF2B5EF4-FFF2-40B4-BE49-F238E27FC236}">
                  <a16:creationId xmlns:a16="http://schemas.microsoft.com/office/drawing/2014/main" id="{69D3C78E-8521-4F83-9C91-4BDEA3EC7D49}"/>
                </a:ext>
              </a:extLst>
            </p:cNvPr>
            <p:cNvSpPr>
              <a:spLocks/>
            </p:cNvSpPr>
            <p:nvPr userDrawn="1"/>
          </p:nvSpPr>
          <p:spPr bwMode="auto">
            <a:xfrm>
              <a:off x="4751" y="403"/>
              <a:ext cx="28" cy="25"/>
            </a:xfrm>
            <a:custGeom>
              <a:avLst/>
              <a:gdLst>
                <a:gd name="T0" fmla="*/ 11 w 84"/>
                <a:gd name="T1" fmla="*/ 75 h 75"/>
                <a:gd name="T2" fmla="*/ 42 w 84"/>
                <a:gd name="T3" fmla="*/ 55 h 75"/>
                <a:gd name="T4" fmla="*/ 74 w 84"/>
                <a:gd name="T5" fmla="*/ 75 h 75"/>
                <a:gd name="T6" fmla="*/ 62 w 84"/>
                <a:gd name="T7" fmla="*/ 43 h 75"/>
                <a:gd name="T8" fmla="*/ 84 w 84"/>
                <a:gd name="T9" fmla="*/ 29 h 75"/>
                <a:gd name="T10" fmla="*/ 56 w 84"/>
                <a:gd name="T11" fmla="*/ 29 h 75"/>
                <a:gd name="T12" fmla="*/ 42 w 84"/>
                <a:gd name="T13" fmla="*/ 0 h 75"/>
                <a:gd name="T14" fmla="*/ 30 w 84"/>
                <a:gd name="T15" fmla="*/ 29 h 75"/>
                <a:gd name="T16" fmla="*/ 0 w 84"/>
                <a:gd name="T17" fmla="*/ 29 h 75"/>
                <a:gd name="T18" fmla="*/ 24 w 84"/>
                <a:gd name="T19" fmla="*/ 45 h 75"/>
                <a:gd name="T20" fmla="*/ 11 w 84"/>
                <a:gd name="T21" fmla="*/ 75 h 75"/>
                <a:gd name="T22" fmla="*/ 11 w 84"/>
                <a:gd name="T23" fmla="*/ 75 h 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4" h="75">
                  <a:moveTo>
                    <a:pt x="11" y="75"/>
                  </a:moveTo>
                  <a:lnTo>
                    <a:pt x="42" y="55"/>
                  </a:lnTo>
                  <a:lnTo>
                    <a:pt x="74" y="75"/>
                  </a:lnTo>
                  <a:lnTo>
                    <a:pt x="62" y="43"/>
                  </a:lnTo>
                  <a:lnTo>
                    <a:pt x="84" y="29"/>
                  </a:lnTo>
                  <a:lnTo>
                    <a:pt x="56" y="29"/>
                  </a:lnTo>
                  <a:lnTo>
                    <a:pt x="42" y="0"/>
                  </a:lnTo>
                  <a:lnTo>
                    <a:pt x="30" y="29"/>
                  </a:lnTo>
                  <a:lnTo>
                    <a:pt x="0" y="29"/>
                  </a:lnTo>
                  <a:lnTo>
                    <a:pt x="24" y="45"/>
                  </a:lnTo>
                  <a:lnTo>
                    <a:pt x="11" y="7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158" name="Freeform 72">
              <a:extLst>
                <a:ext uri="{FF2B5EF4-FFF2-40B4-BE49-F238E27FC236}">
                  <a16:creationId xmlns:a16="http://schemas.microsoft.com/office/drawing/2014/main" id="{2FB76160-5B92-4ED6-8F41-30E57D867457}"/>
                </a:ext>
              </a:extLst>
            </p:cNvPr>
            <p:cNvSpPr>
              <a:spLocks/>
            </p:cNvSpPr>
            <p:nvPr userDrawn="1"/>
          </p:nvSpPr>
          <p:spPr bwMode="auto">
            <a:xfrm>
              <a:off x="4825" y="403"/>
              <a:ext cx="27" cy="25"/>
            </a:xfrm>
            <a:custGeom>
              <a:avLst/>
              <a:gdLst>
                <a:gd name="T0" fmla="*/ 12 w 83"/>
                <a:gd name="T1" fmla="*/ 75 h 75"/>
                <a:gd name="T2" fmla="*/ 43 w 83"/>
                <a:gd name="T3" fmla="*/ 55 h 75"/>
                <a:gd name="T4" fmla="*/ 74 w 83"/>
                <a:gd name="T5" fmla="*/ 75 h 75"/>
                <a:gd name="T6" fmla="*/ 62 w 83"/>
                <a:gd name="T7" fmla="*/ 43 h 75"/>
                <a:gd name="T8" fmla="*/ 83 w 83"/>
                <a:gd name="T9" fmla="*/ 29 h 75"/>
                <a:gd name="T10" fmla="*/ 56 w 83"/>
                <a:gd name="T11" fmla="*/ 29 h 75"/>
                <a:gd name="T12" fmla="*/ 43 w 83"/>
                <a:gd name="T13" fmla="*/ 0 h 75"/>
                <a:gd name="T14" fmla="*/ 29 w 83"/>
                <a:gd name="T15" fmla="*/ 29 h 75"/>
                <a:gd name="T16" fmla="*/ 0 w 83"/>
                <a:gd name="T17" fmla="*/ 29 h 75"/>
                <a:gd name="T18" fmla="*/ 23 w 83"/>
                <a:gd name="T19" fmla="*/ 45 h 75"/>
                <a:gd name="T20" fmla="*/ 12 w 83"/>
                <a:gd name="T21" fmla="*/ 75 h 75"/>
                <a:gd name="T22" fmla="*/ 12 w 83"/>
                <a:gd name="T23" fmla="*/ 75 h 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3" h="75">
                  <a:moveTo>
                    <a:pt x="12" y="75"/>
                  </a:moveTo>
                  <a:lnTo>
                    <a:pt x="43" y="55"/>
                  </a:lnTo>
                  <a:lnTo>
                    <a:pt x="74" y="75"/>
                  </a:lnTo>
                  <a:lnTo>
                    <a:pt x="62" y="43"/>
                  </a:lnTo>
                  <a:lnTo>
                    <a:pt x="83" y="29"/>
                  </a:lnTo>
                  <a:lnTo>
                    <a:pt x="56" y="29"/>
                  </a:lnTo>
                  <a:lnTo>
                    <a:pt x="43" y="0"/>
                  </a:lnTo>
                  <a:lnTo>
                    <a:pt x="29" y="29"/>
                  </a:lnTo>
                  <a:lnTo>
                    <a:pt x="0" y="29"/>
                  </a:lnTo>
                  <a:lnTo>
                    <a:pt x="23" y="45"/>
                  </a:lnTo>
                  <a:lnTo>
                    <a:pt x="12" y="7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159" name="Freeform 73">
              <a:extLst>
                <a:ext uri="{FF2B5EF4-FFF2-40B4-BE49-F238E27FC236}">
                  <a16:creationId xmlns:a16="http://schemas.microsoft.com/office/drawing/2014/main" id="{18143F78-19B9-44B9-BFD5-B04C420FBFB1}"/>
                </a:ext>
              </a:extLst>
            </p:cNvPr>
            <p:cNvSpPr>
              <a:spLocks/>
            </p:cNvSpPr>
            <p:nvPr userDrawn="1"/>
          </p:nvSpPr>
          <p:spPr bwMode="auto">
            <a:xfrm>
              <a:off x="4897" y="403"/>
              <a:ext cx="29" cy="25"/>
            </a:xfrm>
            <a:custGeom>
              <a:avLst/>
              <a:gdLst>
                <a:gd name="T0" fmla="*/ 13 w 86"/>
                <a:gd name="T1" fmla="*/ 75 h 75"/>
                <a:gd name="T2" fmla="*/ 45 w 86"/>
                <a:gd name="T3" fmla="*/ 55 h 75"/>
                <a:gd name="T4" fmla="*/ 76 w 86"/>
                <a:gd name="T5" fmla="*/ 75 h 75"/>
                <a:gd name="T6" fmla="*/ 62 w 86"/>
                <a:gd name="T7" fmla="*/ 43 h 75"/>
                <a:gd name="T8" fmla="*/ 86 w 86"/>
                <a:gd name="T9" fmla="*/ 29 h 75"/>
                <a:gd name="T10" fmla="*/ 57 w 86"/>
                <a:gd name="T11" fmla="*/ 29 h 75"/>
                <a:gd name="T12" fmla="*/ 45 w 86"/>
                <a:gd name="T13" fmla="*/ 0 h 75"/>
                <a:gd name="T14" fmla="*/ 30 w 86"/>
                <a:gd name="T15" fmla="*/ 29 h 75"/>
                <a:gd name="T16" fmla="*/ 0 w 86"/>
                <a:gd name="T17" fmla="*/ 29 h 75"/>
                <a:gd name="T18" fmla="*/ 26 w 86"/>
                <a:gd name="T19" fmla="*/ 45 h 75"/>
                <a:gd name="T20" fmla="*/ 13 w 86"/>
                <a:gd name="T21" fmla="*/ 75 h 75"/>
                <a:gd name="T22" fmla="*/ 13 w 86"/>
                <a:gd name="T23" fmla="*/ 75 h 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6" h="75">
                  <a:moveTo>
                    <a:pt x="13" y="75"/>
                  </a:moveTo>
                  <a:lnTo>
                    <a:pt x="45" y="55"/>
                  </a:lnTo>
                  <a:lnTo>
                    <a:pt x="76" y="75"/>
                  </a:lnTo>
                  <a:lnTo>
                    <a:pt x="62" y="43"/>
                  </a:lnTo>
                  <a:lnTo>
                    <a:pt x="86" y="29"/>
                  </a:lnTo>
                  <a:lnTo>
                    <a:pt x="57" y="29"/>
                  </a:lnTo>
                  <a:lnTo>
                    <a:pt x="45" y="0"/>
                  </a:lnTo>
                  <a:lnTo>
                    <a:pt x="30" y="29"/>
                  </a:lnTo>
                  <a:lnTo>
                    <a:pt x="0" y="29"/>
                  </a:lnTo>
                  <a:lnTo>
                    <a:pt x="26" y="45"/>
                  </a:lnTo>
                  <a:lnTo>
                    <a:pt x="13" y="7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160" name="Freeform 74">
              <a:extLst>
                <a:ext uri="{FF2B5EF4-FFF2-40B4-BE49-F238E27FC236}">
                  <a16:creationId xmlns:a16="http://schemas.microsoft.com/office/drawing/2014/main" id="{8C2720ED-B20A-4898-B966-D4A1C2FBB6AA}"/>
                </a:ext>
              </a:extLst>
            </p:cNvPr>
            <p:cNvSpPr>
              <a:spLocks/>
            </p:cNvSpPr>
            <p:nvPr userDrawn="1"/>
          </p:nvSpPr>
          <p:spPr bwMode="auto">
            <a:xfrm>
              <a:off x="4971" y="403"/>
              <a:ext cx="29" cy="25"/>
            </a:xfrm>
            <a:custGeom>
              <a:avLst/>
              <a:gdLst>
                <a:gd name="T0" fmla="*/ 12 w 85"/>
                <a:gd name="T1" fmla="*/ 75 h 75"/>
                <a:gd name="T2" fmla="*/ 43 w 85"/>
                <a:gd name="T3" fmla="*/ 55 h 75"/>
                <a:gd name="T4" fmla="*/ 75 w 85"/>
                <a:gd name="T5" fmla="*/ 75 h 75"/>
                <a:gd name="T6" fmla="*/ 63 w 85"/>
                <a:gd name="T7" fmla="*/ 43 h 75"/>
                <a:gd name="T8" fmla="*/ 85 w 85"/>
                <a:gd name="T9" fmla="*/ 29 h 75"/>
                <a:gd name="T10" fmla="*/ 56 w 85"/>
                <a:gd name="T11" fmla="*/ 29 h 75"/>
                <a:gd name="T12" fmla="*/ 43 w 85"/>
                <a:gd name="T13" fmla="*/ 0 h 75"/>
                <a:gd name="T14" fmla="*/ 29 w 85"/>
                <a:gd name="T15" fmla="*/ 29 h 75"/>
                <a:gd name="T16" fmla="*/ 0 w 85"/>
                <a:gd name="T17" fmla="*/ 29 h 75"/>
                <a:gd name="T18" fmla="*/ 25 w 85"/>
                <a:gd name="T19" fmla="*/ 45 h 75"/>
                <a:gd name="T20" fmla="*/ 12 w 85"/>
                <a:gd name="T21" fmla="*/ 75 h 75"/>
                <a:gd name="T22" fmla="*/ 12 w 85"/>
                <a:gd name="T23" fmla="*/ 75 h 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5" h="75">
                  <a:moveTo>
                    <a:pt x="12" y="75"/>
                  </a:moveTo>
                  <a:lnTo>
                    <a:pt x="43" y="55"/>
                  </a:lnTo>
                  <a:lnTo>
                    <a:pt x="75" y="75"/>
                  </a:lnTo>
                  <a:lnTo>
                    <a:pt x="63" y="43"/>
                  </a:lnTo>
                  <a:lnTo>
                    <a:pt x="85" y="29"/>
                  </a:lnTo>
                  <a:lnTo>
                    <a:pt x="56" y="29"/>
                  </a:lnTo>
                  <a:lnTo>
                    <a:pt x="43" y="0"/>
                  </a:lnTo>
                  <a:lnTo>
                    <a:pt x="29" y="29"/>
                  </a:lnTo>
                  <a:lnTo>
                    <a:pt x="0" y="29"/>
                  </a:lnTo>
                  <a:lnTo>
                    <a:pt x="25" y="45"/>
                  </a:lnTo>
                  <a:lnTo>
                    <a:pt x="12" y="7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4161" name="Freeform 75">
              <a:extLst>
                <a:ext uri="{FF2B5EF4-FFF2-40B4-BE49-F238E27FC236}">
                  <a16:creationId xmlns:a16="http://schemas.microsoft.com/office/drawing/2014/main" id="{D860D878-AB05-4CA6-B2DD-B24709A67D4D}"/>
                </a:ext>
              </a:extLst>
            </p:cNvPr>
            <p:cNvSpPr>
              <a:spLocks/>
            </p:cNvSpPr>
            <p:nvPr userDrawn="1"/>
          </p:nvSpPr>
          <p:spPr bwMode="auto">
            <a:xfrm>
              <a:off x="5044" y="403"/>
              <a:ext cx="29" cy="25"/>
            </a:xfrm>
            <a:custGeom>
              <a:avLst/>
              <a:gdLst>
                <a:gd name="T0" fmla="*/ 14 w 86"/>
                <a:gd name="T1" fmla="*/ 75 h 75"/>
                <a:gd name="T2" fmla="*/ 44 w 86"/>
                <a:gd name="T3" fmla="*/ 55 h 75"/>
                <a:gd name="T4" fmla="*/ 76 w 86"/>
                <a:gd name="T5" fmla="*/ 75 h 75"/>
                <a:gd name="T6" fmla="*/ 63 w 86"/>
                <a:gd name="T7" fmla="*/ 43 h 75"/>
                <a:gd name="T8" fmla="*/ 86 w 86"/>
                <a:gd name="T9" fmla="*/ 29 h 75"/>
                <a:gd name="T10" fmla="*/ 58 w 86"/>
                <a:gd name="T11" fmla="*/ 29 h 75"/>
                <a:gd name="T12" fmla="*/ 43 w 86"/>
                <a:gd name="T13" fmla="*/ 0 h 75"/>
                <a:gd name="T14" fmla="*/ 30 w 86"/>
                <a:gd name="T15" fmla="*/ 29 h 75"/>
                <a:gd name="T16" fmla="*/ 0 w 86"/>
                <a:gd name="T17" fmla="*/ 29 h 75"/>
                <a:gd name="T18" fmla="*/ 26 w 86"/>
                <a:gd name="T19" fmla="*/ 45 h 75"/>
                <a:gd name="T20" fmla="*/ 14 w 86"/>
                <a:gd name="T21" fmla="*/ 75 h 75"/>
                <a:gd name="T22" fmla="*/ 14 w 86"/>
                <a:gd name="T23" fmla="*/ 75 h 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6" h="75">
                  <a:moveTo>
                    <a:pt x="14" y="75"/>
                  </a:moveTo>
                  <a:lnTo>
                    <a:pt x="44" y="55"/>
                  </a:lnTo>
                  <a:lnTo>
                    <a:pt x="76" y="75"/>
                  </a:lnTo>
                  <a:lnTo>
                    <a:pt x="63" y="43"/>
                  </a:lnTo>
                  <a:lnTo>
                    <a:pt x="86" y="29"/>
                  </a:lnTo>
                  <a:lnTo>
                    <a:pt x="58" y="29"/>
                  </a:lnTo>
                  <a:lnTo>
                    <a:pt x="43" y="0"/>
                  </a:lnTo>
                  <a:lnTo>
                    <a:pt x="30" y="29"/>
                  </a:lnTo>
                  <a:lnTo>
                    <a:pt x="0" y="29"/>
                  </a:lnTo>
                  <a:lnTo>
                    <a:pt x="26" y="45"/>
                  </a:lnTo>
                  <a:lnTo>
                    <a:pt x="14" y="7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grpSp>
    </p:spTree>
    <p:extLst>
      <p:ext uri="{BB962C8B-B14F-4D97-AF65-F5344CB8AC3E}">
        <p14:creationId xmlns:p14="http://schemas.microsoft.com/office/powerpoint/2010/main" val="2032180844"/>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Lst>
  <p:transition/>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Black" pitchFamily="34" charset="0"/>
        </a:defRPr>
      </a:lvl2pPr>
      <a:lvl3pPr algn="ctr" rtl="0" eaLnBrk="0" fontAlgn="base" hangingPunct="0">
        <a:spcBef>
          <a:spcPct val="0"/>
        </a:spcBef>
        <a:spcAft>
          <a:spcPct val="0"/>
        </a:spcAft>
        <a:defRPr sz="3300">
          <a:solidFill>
            <a:schemeClr val="tx2"/>
          </a:solidFill>
          <a:latin typeface="Arial Black" pitchFamily="34" charset="0"/>
        </a:defRPr>
      </a:lvl3pPr>
      <a:lvl4pPr algn="ctr" rtl="0" eaLnBrk="0" fontAlgn="base" hangingPunct="0">
        <a:spcBef>
          <a:spcPct val="0"/>
        </a:spcBef>
        <a:spcAft>
          <a:spcPct val="0"/>
        </a:spcAft>
        <a:defRPr sz="3300">
          <a:solidFill>
            <a:schemeClr val="tx2"/>
          </a:solidFill>
          <a:latin typeface="Arial Black" pitchFamily="34" charset="0"/>
        </a:defRPr>
      </a:lvl4pPr>
      <a:lvl5pPr algn="ctr" rtl="0" eaLnBrk="0" fontAlgn="base" hangingPunct="0">
        <a:spcBef>
          <a:spcPct val="0"/>
        </a:spcBef>
        <a:spcAft>
          <a:spcPct val="0"/>
        </a:spcAft>
        <a:defRPr sz="3300">
          <a:solidFill>
            <a:schemeClr val="tx2"/>
          </a:solidFill>
          <a:latin typeface="Arial Black" pitchFamily="34" charset="0"/>
        </a:defRPr>
      </a:lvl5pPr>
      <a:lvl6pPr marL="342900" algn="ctr" rtl="0" fontAlgn="base">
        <a:spcBef>
          <a:spcPct val="0"/>
        </a:spcBef>
        <a:spcAft>
          <a:spcPct val="0"/>
        </a:spcAft>
        <a:defRPr sz="3300">
          <a:solidFill>
            <a:schemeClr val="tx2"/>
          </a:solidFill>
          <a:latin typeface="Arial Black" pitchFamily="34" charset="0"/>
        </a:defRPr>
      </a:lvl6pPr>
      <a:lvl7pPr marL="685800" algn="ctr" rtl="0" fontAlgn="base">
        <a:spcBef>
          <a:spcPct val="0"/>
        </a:spcBef>
        <a:spcAft>
          <a:spcPct val="0"/>
        </a:spcAft>
        <a:defRPr sz="3300">
          <a:solidFill>
            <a:schemeClr val="tx2"/>
          </a:solidFill>
          <a:latin typeface="Arial Black" pitchFamily="34" charset="0"/>
        </a:defRPr>
      </a:lvl7pPr>
      <a:lvl8pPr marL="1028700" algn="ctr" rtl="0" fontAlgn="base">
        <a:spcBef>
          <a:spcPct val="0"/>
        </a:spcBef>
        <a:spcAft>
          <a:spcPct val="0"/>
        </a:spcAft>
        <a:defRPr sz="3300">
          <a:solidFill>
            <a:schemeClr val="tx2"/>
          </a:solidFill>
          <a:latin typeface="Arial Black" pitchFamily="34" charset="0"/>
        </a:defRPr>
      </a:lvl8pPr>
      <a:lvl9pPr marL="1371600" algn="ctr" rtl="0" fontAlgn="base">
        <a:spcBef>
          <a:spcPct val="0"/>
        </a:spcBef>
        <a:spcAft>
          <a:spcPct val="0"/>
        </a:spcAft>
        <a:defRPr sz="3300">
          <a:solidFill>
            <a:schemeClr val="tx2"/>
          </a:solidFill>
          <a:latin typeface="Arial Black" pitchFamily="34" charset="0"/>
        </a:defRPr>
      </a:lvl9pPr>
    </p:titleStyle>
    <p:bodyStyle>
      <a:lvl1pPr marL="257175" indent="-257175" algn="l" rtl="0" eaLnBrk="0" fontAlgn="base" hangingPunct="0">
        <a:spcBef>
          <a:spcPct val="20000"/>
        </a:spcBef>
        <a:spcAft>
          <a:spcPct val="0"/>
        </a:spcAft>
        <a:buClr>
          <a:schemeClr val="bg2"/>
        </a:buClr>
        <a:buSzPct val="65000"/>
        <a:buFont typeface="Wingdings" panose="05000000000000000000" pitchFamily="2" charset="2"/>
        <a:buChar char="­"/>
        <a:defRPr sz="2700">
          <a:solidFill>
            <a:schemeClr val="tx1"/>
          </a:solidFill>
          <a:latin typeface="+mn-lt"/>
          <a:ea typeface="+mn-ea"/>
          <a:cs typeface="+mn-cs"/>
        </a:defRPr>
      </a:lvl1pPr>
      <a:lvl2pPr marL="557213" indent="-214313" algn="l" rtl="0" eaLnBrk="0" fontAlgn="base" hangingPunct="0">
        <a:spcBef>
          <a:spcPct val="20000"/>
        </a:spcBef>
        <a:spcAft>
          <a:spcPct val="0"/>
        </a:spcAft>
        <a:buClr>
          <a:schemeClr val="bg2"/>
        </a:buClr>
        <a:buChar char="–"/>
        <a:defRPr sz="2100">
          <a:solidFill>
            <a:schemeClr val="tx1"/>
          </a:solidFill>
          <a:latin typeface="Arial" charset="0"/>
        </a:defRPr>
      </a:lvl2pPr>
      <a:lvl3pPr marL="857250" indent="-171450" algn="l" rtl="0" eaLnBrk="0" fontAlgn="base" hangingPunct="0">
        <a:spcBef>
          <a:spcPct val="20000"/>
        </a:spcBef>
        <a:spcAft>
          <a:spcPct val="0"/>
        </a:spcAft>
        <a:buClr>
          <a:schemeClr val="bg2"/>
        </a:buClr>
        <a:buSzPct val="65000"/>
        <a:buFont typeface="Wingdings" panose="05000000000000000000" pitchFamily="2" charset="2"/>
        <a:buChar char="­"/>
        <a:defRPr sz="1800">
          <a:solidFill>
            <a:schemeClr val="tx1"/>
          </a:solidFill>
          <a:latin typeface="Arial" charset="0"/>
        </a:defRPr>
      </a:lvl3pPr>
      <a:lvl4pPr marL="1200150" indent="-171450" algn="l" rtl="0" eaLnBrk="0" fontAlgn="base" hangingPunct="0">
        <a:spcBef>
          <a:spcPct val="20000"/>
        </a:spcBef>
        <a:spcAft>
          <a:spcPct val="0"/>
        </a:spcAft>
        <a:buClr>
          <a:schemeClr val="bg2"/>
        </a:buClr>
        <a:buChar char="–"/>
        <a:defRPr sz="1500">
          <a:solidFill>
            <a:schemeClr val="tx1"/>
          </a:solidFill>
          <a:latin typeface="Arial" charset="0"/>
        </a:defRPr>
      </a:lvl4pPr>
      <a:lvl5pPr marL="1543050" indent="-171450" algn="l" rtl="0" eaLnBrk="0" fontAlgn="base" hangingPunct="0">
        <a:spcBef>
          <a:spcPct val="20000"/>
        </a:spcBef>
        <a:spcAft>
          <a:spcPct val="0"/>
        </a:spcAft>
        <a:buClr>
          <a:schemeClr val="bg2"/>
        </a:buClr>
        <a:buChar char="•"/>
        <a:defRPr sz="1500">
          <a:solidFill>
            <a:schemeClr val="tx1"/>
          </a:solidFill>
          <a:latin typeface="Arial" charset="0"/>
        </a:defRPr>
      </a:lvl5pPr>
      <a:lvl6pPr marL="1885950" indent="-171450" algn="l" rtl="0" fontAlgn="base">
        <a:spcBef>
          <a:spcPct val="20000"/>
        </a:spcBef>
        <a:spcAft>
          <a:spcPct val="0"/>
        </a:spcAft>
        <a:buClr>
          <a:schemeClr val="bg2"/>
        </a:buClr>
        <a:buChar char="•"/>
        <a:defRPr sz="1500">
          <a:solidFill>
            <a:schemeClr val="tx1"/>
          </a:solidFill>
          <a:latin typeface="Arial" charset="0"/>
        </a:defRPr>
      </a:lvl6pPr>
      <a:lvl7pPr marL="2228850" indent="-171450" algn="l" rtl="0" fontAlgn="base">
        <a:spcBef>
          <a:spcPct val="20000"/>
        </a:spcBef>
        <a:spcAft>
          <a:spcPct val="0"/>
        </a:spcAft>
        <a:buClr>
          <a:schemeClr val="bg2"/>
        </a:buClr>
        <a:buChar char="•"/>
        <a:defRPr sz="1500">
          <a:solidFill>
            <a:schemeClr val="tx1"/>
          </a:solidFill>
          <a:latin typeface="Arial" charset="0"/>
        </a:defRPr>
      </a:lvl7pPr>
      <a:lvl8pPr marL="2571750" indent="-171450" algn="l" rtl="0" fontAlgn="base">
        <a:spcBef>
          <a:spcPct val="20000"/>
        </a:spcBef>
        <a:spcAft>
          <a:spcPct val="0"/>
        </a:spcAft>
        <a:buClr>
          <a:schemeClr val="bg2"/>
        </a:buClr>
        <a:buChar char="•"/>
        <a:defRPr sz="1500">
          <a:solidFill>
            <a:schemeClr val="tx1"/>
          </a:solidFill>
          <a:latin typeface="Arial" charset="0"/>
        </a:defRPr>
      </a:lvl8pPr>
      <a:lvl9pPr marL="2914650" indent="-171450" algn="l" rtl="0" fontAlgn="base">
        <a:spcBef>
          <a:spcPct val="20000"/>
        </a:spcBef>
        <a:spcAft>
          <a:spcPct val="0"/>
        </a:spcAft>
        <a:buClr>
          <a:schemeClr val="bg2"/>
        </a:buClr>
        <a:buChar char="•"/>
        <a:defRPr sz="1500">
          <a:solidFill>
            <a:schemeClr val="tx1"/>
          </a:solidFill>
          <a:latin typeface="Arial"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663DCFA0-343E-4818-9287-91431DDA67DE}"/>
              </a:ext>
            </a:extLst>
          </p:cNvPr>
          <p:cNvSpPr>
            <a:spLocks noChangeArrowheads="1"/>
          </p:cNvSpPr>
          <p:nvPr/>
        </p:nvSpPr>
        <p:spPr bwMode="ltGray">
          <a:xfrm>
            <a:off x="417513" y="823913"/>
            <a:ext cx="438150" cy="355997"/>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kumimoji="1" lang="en-US" altLang="en-US" sz="1800">
              <a:solidFill>
                <a:srgbClr val="000000"/>
              </a:solidFill>
              <a:latin typeface="Tahoma" panose="020B0604030504040204" pitchFamily="34" charset="0"/>
            </a:endParaRPr>
          </a:p>
        </p:txBody>
      </p:sp>
      <p:sp>
        <p:nvSpPr>
          <p:cNvPr id="7171" name="Rectangle 3">
            <a:extLst>
              <a:ext uri="{FF2B5EF4-FFF2-40B4-BE49-F238E27FC236}">
                <a16:creationId xmlns:a16="http://schemas.microsoft.com/office/drawing/2014/main" id="{08447256-5C96-44B5-9443-E91FE9F36496}"/>
              </a:ext>
            </a:extLst>
          </p:cNvPr>
          <p:cNvSpPr>
            <a:spLocks noChangeArrowheads="1"/>
          </p:cNvSpPr>
          <p:nvPr/>
        </p:nvSpPr>
        <p:spPr bwMode="ltGray">
          <a:xfrm>
            <a:off x="800101" y="823913"/>
            <a:ext cx="328613" cy="355997"/>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kumimoji="1" lang="en-US" altLang="en-US" sz="1800">
              <a:solidFill>
                <a:srgbClr val="000000"/>
              </a:solidFill>
              <a:latin typeface="Tahoma" panose="020B0604030504040204" pitchFamily="34" charset="0"/>
            </a:endParaRPr>
          </a:p>
        </p:txBody>
      </p:sp>
      <p:sp>
        <p:nvSpPr>
          <p:cNvPr id="7172" name="Rectangle 4">
            <a:extLst>
              <a:ext uri="{FF2B5EF4-FFF2-40B4-BE49-F238E27FC236}">
                <a16:creationId xmlns:a16="http://schemas.microsoft.com/office/drawing/2014/main" id="{721EDA4D-1953-4ACA-ADF2-B2F24EAC120F}"/>
              </a:ext>
            </a:extLst>
          </p:cNvPr>
          <p:cNvSpPr>
            <a:spLocks noChangeArrowheads="1"/>
          </p:cNvSpPr>
          <p:nvPr/>
        </p:nvSpPr>
        <p:spPr bwMode="ltGray">
          <a:xfrm>
            <a:off x="541339" y="1140619"/>
            <a:ext cx="422275" cy="355997"/>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kumimoji="1" lang="en-US" altLang="en-US" sz="1800">
              <a:solidFill>
                <a:srgbClr val="000000"/>
              </a:solidFill>
              <a:latin typeface="Tahoma" panose="020B0604030504040204" pitchFamily="34" charset="0"/>
            </a:endParaRPr>
          </a:p>
        </p:txBody>
      </p:sp>
      <p:sp>
        <p:nvSpPr>
          <p:cNvPr id="7173" name="Rectangle 5">
            <a:extLst>
              <a:ext uri="{FF2B5EF4-FFF2-40B4-BE49-F238E27FC236}">
                <a16:creationId xmlns:a16="http://schemas.microsoft.com/office/drawing/2014/main" id="{F9A0E4EF-CB5A-4F78-A220-275AF54EE8A9}"/>
              </a:ext>
            </a:extLst>
          </p:cNvPr>
          <p:cNvSpPr>
            <a:spLocks noChangeArrowheads="1"/>
          </p:cNvSpPr>
          <p:nvPr/>
        </p:nvSpPr>
        <p:spPr bwMode="ltGray">
          <a:xfrm>
            <a:off x="911225" y="1140619"/>
            <a:ext cx="368300" cy="355997"/>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kumimoji="1" lang="en-US" altLang="en-US" sz="1800">
              <a:solidFill>
                <a:srgbClr val="000000"/>
              </a:solidFill>
              <a:latin typeface="Tahoma" panose="020B0604030504040204" pitchFamily="34" charset="0"/>
            </a:endParaRPr>
          </a:p>
        </p:txBody>
      </p:sp>
      <p:sp>
        <p:nvSpPr>
          <p:cNvPr id="7174" name="Rectangle 6">
            <a:extLst>
              <a:ext uri="{FF2B5EF4-FFF2-40B4-BE49-F238E27FC236}">
                <a16:creationId xmlns:a16="http://schemas.microsoft.com/office/drawing/2014/main" id="{23590DA4-3753-43E1-9CF9-E9E06645EEE6}"/>
              </a:ext>
            </a:extLst>
          </p:cNvPr>
          <p:cNvSpPr>
            <a:spLocks noChangeArrowheads="1"/>
          </p:cNvSpPr>
          <p:nvPr/>
        </p:nvSpPr>
        <p:spPr bwMode="ltGray">
          <a:xfrm>
            <a:off x="127000" y="1085851"/>
            <a:ext cx="560388" cy="31670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kumimoji="1" lang="en-US" altLang="en-US" sz="1800">
              <a:solidFill>
                <a:srgbClr val="000000"/>
              </a:solidFill>
              <a:latin typeface="Tahoma" panose="020B0604030504040204" pitchFamily="34" charset="0"/>
            </a:endParaRPr>
          </a:p>
        </p:txBody>
      </p:sp>
      <p:sp>
        <p:nvSpPr>
          <p:cNvPr id="7175" name="Rectangle 7">
            <a:extLst>
              <a:ext uri="{FF2B5EF4-FFF2-40B4-BE49-F238E27FC236}">
                <a16:creationId xmlns:a16="http://schemas.microsoft.com/office/drawing/2014/main" id="{7959232A-C420-4FF7-9187-DAC9FB468CE9}"/>
              </a:ext>
            </a:extLst>
          </p:cNvPr>
          <p:cNvSpPr>
            <a:spLocks noChangeArrowheads="1"/>
          </p:cNvSpPr>
          <p:nvPr/>
        </p:nvSpPr>
        <p:spPr bwMode="gray">
          <a:xfrm>
            <a:off x="762000" y="742950"/>
            <a:ext cx="31750" cy="78938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kumimoji="1" lang="en-US" altLang="en-US" sz="1800">
              <a:solidFill>
                <a:srgbClr val="000000"/>
              </a:solidFill>
              <a:latin typeface="Tahoma" panose="020B0604030504040204" pitchFamily="34" charset="0"/>
            </a:endParaRPr>
          </a:p>
        </p:txBody>
      </p:sp>
      <p:sp>
        <p:nvSpPr>
          <p:cNvPr id="7176" name="Rectangle 8">
            <a:extLst>
              <a:ext uri="{FF2B5EF4-FFF2-40B4-BE49-F238E27FC236}">
                <a16:creationId xmlns:a16="http://schemas.microsoft.com/office/drawing/2014/main" id="{E1B9B0CC-EF26-4FDA-AE1D-5D64C82F03ED}"/>
              </a:ext>
            </a:extLst>
          </p:cNvPr>
          <p:cNvSpPr>
            <a:spLocks noChangeArrowheads="1"/>
          </p:cNvSpPr>
          <p:nvPr/>
        </p:nvSpPr>
        <p:spPr bwMode="gray">
          <a:xfrm>
            <a:off x="442914" y="1335881"/>
            <a:ext cx="8226425" cy="23813"/>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kumimoji="1" lang="en-US" altLang="en-US" sz="1800">
              <a:solidFill>
                <a:srgbClr val="000000"/>
              </a:solidFill>
              <a:latin typeface="Tahoma" panose="020B0604030504040204" pitchFamily="34" charset="0"/>
            </a:endParaRPr>
          </a:p>
        </p:txBody>
      </p:sp>
      <p:sp>
        <p:nvSpPr>
          <p:cNvPr id="7177" name="Rectangle 9">
            <a:extLst>
              <a:ext uri="{FF2B5EF4-FFF2-40B4-BE49-F238E27FC236}">
                <a16:creationId xmlns:a16="http://schemas.microsoft.com/office/drawing/2014/main" id="{DAF68002-E78B-43CA-B4A3-6C8596D2DEF6}"/>
              </a:ext>
            </a:extLst>
          </p:cNvPr>
          <p:cNvSpPr>
            <a:spLocks noGrp="1" noChangeArrowheads="1"/>
          </p:cNvSpPr>
          <p:nvPr>
            <p:ph type="title"/>
          </p:nvPr>
        </p:nvSpPr>
        <p:spPr bwMode="auto">
          <a:xfrm>
            <a:off x="1150939" y="160735"/>
            <a:ext cx="7793037" cy="1096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7178" name="Rectangle 10">
            <a:extLst>
              <a:ext uri="{FF2B5EF4-FFF2-40B4-BE49-F238E27FC236}">
                <a16:creationId xmlns:a16="http://schemas.microsoft.com/office/drawing/2014/main" id="{82FEC0DA-614E-4C6A-A32E-5F59B5BE7050}"/>
              </a:ext>
            </a:extLst>
          </p:cNvPr>
          <p:cNvSpPr>
            <a:spLocks noGrp="1" noChangeArrowheads="1"/>
          </p:cNvSpPr>
          <p:nvPr>
            <p:ph type="body" idx="1"/>
          </p:nvPr>
        </p:nvSpPr>
        <p:spPr bwMode="auto">
          <a:xfrm>
            <a:off x="1182688" y="1513285"/>
            <a:ext cx="77724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79" name="Text Box 16">
            <a:extLst>
              <a:ext uri="{FF2B5EF4-FFF2-40B4-BE49-F238E27FC236}">
                <a16:creationId xmlns:a16="http://schemas.microsoft.com/office/drawing/2014/main" id="{D0AD033C-3596-4B8E-978E-A8B9FDA3F0DA}"/>
              </a:ext>
            </a:extLst>
          </p:cNvPr>
          <p:cNvSpPr txBox="1">
            <a:spLocks noChangeArrowheads="1"/>
          </p:cNvSpPr>
          <p:nvPr userDrawn="1"/>
        </p:nvSpPr>
        <p:spPr bwMode="auto">
          <a:xfrm>
            <a:off x="304800" y="4686300"/>
            <a:ext cx="312420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675">
                <a:solidFill>
                  <a:srgbClr val="000000"/>
                </a:solidFill>
                <a:latin typeface="Tahoma" panose="020B0604030504040204" pitchFamily="34" charset="0"/>
              </a:rPr>
              <a:t>PROCEDURES IN THE JUSTICE SYSTEM, 8</a:t>
            </a:r>
            <a:r>
              <a:rPr lang="en-US" altLang="en-US" sz="675" baseline="30000">
                <a:solidFill>
                  <a:srgbClr val="000000"/>
                </a:solidFill>
                <a:latin typeface="Tahoma" panose="020B0604030504040204" pitchFamily="34" charset="0"/>
              </a:rPr>
              <a:t>th</a:t>
            </a:r>
            <a:r>
              <a:rPr lang="en-US" altLang="en-US" sz="675">
                <a:solidFill>
                  <a:srgbClr val="000000"/>
                </a:solidFill>
                <a:latin typeface="Tahoma" panose="020B0604030504040204" pitchFamily="34" charset="0"/>
              </a:rPr>
              <a:t> ed.</a:t>
            </a:r>
          </a:p>
          <a:p>
            <a:r>
              <a:rPr lang="en-US" altLang="en-US" sz="675">
                <a:solidFill>
                  <a:srgbClr val="000000"/>
                </a:solidFill>
                <a:latin typeface="Tahoma" panose="020B0604030504040204" pitchFamily="34" charset="0"/>
              </a:rPr>
              <a:t>Roberson, Wallace, and Stuckey</a:t>
            </a:r>
            <a:endParaRPr lang="en-US" altLang="en-US" sz="675">
              <a:solidFill>
                <a:srgbClr val="000000"/>
              </a:solidFill>
            </a:endParaRPr>
          </a:p>
        </p:txBody>
      </p:sp>
      <p:sp>
        <p:nvSpPr>
          <p:cNvPr id="7180" name="Text Box 17">
            <a:extLst>
              <a:ext uri="{FF2B5EF4-FFF2-40B4-BE49-F238E27FC236}">
                <a16:creationId xmlns:a16="http://schemas.microsoft.com/office/drawing/2014/main" id="{0C726DF1-AD67-47F6-9741-956062136447}"/>
              </a:ext>
            </a:extLst>
          </p:cNvPr>
          <p:cNvSpPr txBox="1">
            <a:spLocks noChangeArrowheads="1"/>
          </p:cNvSpPr>
          <p:nvPr userDrawn="1"/>
        </p:nvSpPr>
        <p:spPr bwMode="auto">
          <a:xfrm>
            <a:off x="6934200" y="4670822"/>
            <a:ext cx="1981200"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750">
                <a:solidFill>
                  <a:srgbClr val="000000"/>
                </a:solidFill>
                <a:latin typeface="Tahoma" panose="020B0604030504040204" pitchFamily="34" charset="0"/>
                <a:cs typeface="Times New Roman" panose="02020603050405020304" pitchFamily="18" charset="0"/>
              </a:rPr>
              <a:t>PRENTICE HALL</a:t>
            </a:r>
          </a:p>
          <a:p>
            <a:r>
              <a:rPr lang="en-US" altLang="en-US" sz="750">
                <a:solidFill>
                  <a:srgbClr val="000000"/>
                </a:solidFill>
                <a:latin typeface="Tahoma" panose="020B0604030504040204" pitchFamily="34" charset="0"/>
                <a:cs typeface="Times New Roman" panose="02020603050405020304" pitchFamily="18" charset="0"/>
              </a:rPr>
              <a:t>©2007 Pearson Education, Inc.</a:t>
            </a:r>
          </a:p>
          <a:p>
            <a:r>
              <a:rPr lang="en-US" altLang="en-US" sz="750">
                <a:solidFill>
                  <a:srgbClr val="000000"/>
                </a:solidFill>
                <a:latin typeface="Tahoma" panose="020B0604030504040204" pitchFamily="34" charset="0"/>
                <a:cs typeface="Times New Roman" panose="02020603050405020304" pitchFamily="18" charset="0"/>
              </a:rPr>
              <a:t>Upper Saddle River, NJ 07458</a:t>
            </a:r>
            <a:r>
              <a:rPr lang="en-US" altLang="en-US" sz="750">
                <a:solidFill>
                  <a:srgbClr val="000000"/>
                </a:solidFill>
                <a:cs typeface="Times New Roman" panose="02020603050405020304" pitchFamily="18" charset="0"/>
              </a:rPr>
              <a:t>    </a:t>
            </a:r>
          </a:p>
        </p:txBody>
      </p:sp>
      <p:sp>
        <p:nvSpPr>
          <p:cNvPr id="7181" name="Text Box 18">
            <a:extLst>
              <a:ext uri="{FF2B5EF4-FFF2-40B4-BE49-F238E27FC236}">
                <a16:creationId xmlns:a16="http://schemas.microsoft.com/office/drawing/2014/main" id="{CBD7CB71-B78F-4EA2-9BBF-002B6BB60AFA}"/>
              </a:ext>
            </a:extLst>
          </p:cNvPr>
          <p:cNvSpPr txBox="1">
            <a:spLocks noChangeArrowheads="1"/>
          </p:cNvSpPr>
          <p:nvPr userDrawn="1"/>
        </p:nvSpPr>
        <p:spPr bwMode="auto">
          <a:xfrm>
            <a:off x="4114800" y="4743450"/>
            <a:ext cx="914400"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900">
                <a:solidFill>
                  <a:srgbClr val="000000"/>
                </a:solidFill>
                <a:latin typeface="Times New Roman" panose="02020603050405020304" pitchFamily="18" charset="0"/>
              </a:rPr>
              <a:t>7-</a:t>
            </a:r>
            <a:fld id="{ABD335C8-B411-4E9A-BBA0-FC0A35922850}" type="slidenum">
              <a:rPr lang="en-US" altLang="en-US" sz="900">
                <a:solidFill>
                  <a:srgbClr val="000000"/>
                </a:solidFill>
                <a:latin typeface="Times New Roman" panose="02020603050405020304" pitchFamily="18" charset="0"/>
              </a:rPr>
              <a:pPr algn="ctr"/>
              <a:t>‹#›</a:t>
            </a:fld>
            <a:endParaRPr lang="en-US" altLang="en-US" sz="9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549232573"/>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l" rtl="0" eaLnBrk="0" fontAlgn="base" hangingPunct="0">
        <a:spcBef>
          <a:spcPct val="0"/>
        </a:spcBef>
        <a:spcAft>
          <a:spcPct val="0"/>
        </a:spcAft>
        <a:defRPr sz="3300">
          <a:solidFill>
            <a:schemeClr val="tx2"/>
          </a:solidFill>
          <a:latin typeface="+mj-lt"/>
          <a:ea typeface="+mj-ea"/>
          <a:cs typeface="+mj-cs"/>
        </a:defRPr>
      </a:lvl1pPr>
      <a:lvl2pPr algn="l" rtl="0" eaLnBrk="0" fontAlgn="base" hangingPunct="0">
        <a:spcBef>
          <a:spcPct val="0"/>
        </a:spcBef>
        <a:spcAft>
          <a:spcPct val="0"/>
        </a:spcAft>
        <a:defRPr sz="3300">
          <a:solidFill>
            <a:schemeClr val="tx2"/>
          </a:solidFill>
          <a:latin typeface="Tahoma" pitchFamily="34" charset="0"/>
        </a:defRPr>
      </a:lvl2pPr>
      <a:lvl3pPr algn="l" rtl="0" eaLnBrk="0" fontAlgn="base" hangingPunct="0">
        <a:spcBef>
          <a:spcPct val="0"/>
        </a:spcBef>
        <a:spcAft>
          <a:spcPct val="0"/>
        </a:spcAft>
        <a:defRPr sz="3300">
          <a:solidFill>
            <a:schemeClr val="tx2"/>
          </a:solidFill>
          <a:latin typeface="Tahoma" pitchFamily="34" charset="0"/>
        </a:defRPr>
      </a:lvl3pPr>
      <a:lvl4pPr algn="l" rtl="0" eaLnBrk="0" fontAlgn="base" hangingPunct="0">
        <a:spcBef>
          <a:spcPct val="0"/>
        </a:spcBef>
        <a:spcAft>
          <a:spcPct val="0"/>
        </a:spcAft>
        <a:defRPr sz="3300">
          <a:solidFill>
            <a:schemeClr val="tx2"/>
          </a:solidFill>
          <a:latin typeface="Tahoma" pitchFamily="34" charset="0"/>
        </a:defRPr>
      </a:lvl4pPr>
      <a:lvl5pPr algn="l" rtl="0" eaLnBrk="0" fontAlgn="base" hangingPunct="0">
        <a:spcBef>
          <a:spcPct val="0"/>
        </a:spcBef>
        <a:spcAft>
          <a:spcPct val="0"/>
        </a:spcAft>
        <a:defRPr sz="3300">
          <a:solidFill>
            <a:schemeClr val="tx2"/>
          </a:solidFill>
          <a:latin typeface="Tahoma" pitchFamily="34" charset="0"/>
        </a:defRPr>
      </a:lvl5pPr>
      <a:lvl6pPr marL="342900" algn="l" rtl="0" fontAlgn="base">
        <a:spcBef>
          <a:spcPct val="0"/>
        </a:spcBef>
        <a:spcAft>
          <a:spcPct val="0"/>
        </a:spcAft>
        <a:defRPr sz="3300">
          <a:solidFill>
            <a:schemeClr val="tx2"/>
          </a:solidFill>
          <a:latin typeface="Tahoma" pitchFamily="34" charset="0"/>
        </a:defRPr>
      </a:lvl6pPr>
      <a:lvl7pPr marL="685800" algn="l" rtl="0" fontAlgn="base">
        <a:spcBef>
          <a:spcPct val="0"/>
        </a:spcBef>
        <a:spcAft>
          <a:spcPct val="0"/>
        </a:spcAft>
        <a:defRPr sz="3300">
          <a:solidFill>
            <a:schemeClr val="tx2"/>
          </a:solidFill>
          <a:latin typeface="Tahoma" pitchFamily="34" charset="0"/>
        </a:defRPr>
      </a:lvl7pPr>
      <a:lvl8pPr marL="1028700" algn="l" rtl="0" fontAlgn="base">
        <a:spcBef>
          <a:spcPct val="0"/>
        </a:spcBef>
        <a:spcAft>
          <a:spcPct val="0"/>
        </a:spcAft>
        <a:defRPr sz="3300">
          <a:solidFill>
            <a:schemeClr val="tx2"/>
          </a:solidFill>
          <a:latin typeface="Tahoma" pitchFamily="34" charset="0"/>
        </a:defRPr>
      </a:lvl8pPr>
      <a:lvl9pPr marL="1371600" algn="l" rtl="0" fontAlgn="base">
        <a:spcBef>
          <a:spcPct val="0"/>
        </a:spcBef>
        <a:spcAft>
          <a:spcPct val="0"/>
        </a:spcAft>
        <a:defRPr sz="3300">
          <a:solidFill>
            <a:schemeClr val="tx2"/>
          </a:solidFill>
          <a:latin typeface="Tahoma" pitchFamily="34" charset="0"/>
        </a:defRPr>
      </a:lvl9pPr>
    </p:titleStyle>
    <p:bodyStyle>
      <a:lvl1pPr marL="257175" indent="-257175" algn="l" rtl="0" eaLnBrk="0" fontAlgn="base" hangingPunct="0">
        <a:spcBef>
          <a:spcPct val="20000"/>
        </a:spcBef>
        <a:spcAft>
          <a:spcPct val="0"/>
        </a:spcAft>
        <a:buClr>
          <a:schemeClr val="folHlink"/>
        </a:buClr>
        <a:buSzPct val="60000"/>
        <a:buFont typeface="Wingdings" panose="05000000000000000000" pitchFamily="2" charset="2"/>
        <a:buChar char="n"/>
        <a:defRPr sz="2400">
          <a:solidFill>
            <a:schemeClr val="tx1"/>
          </a:solidFill>
          <a:latin typeface="+mn-lt"/>
          <a:ea typeface="+mn-ea"/>
          <a:cs typeface="+mn-cs"/>
        </a:defRPr>
      </a:lvl1pPr>
      <a:lvl2pPr marL="557213" indent="-214313" algn="l" rtl="0" eaLnBrk="0" fontAlgn="base" hangingPunct="0">
        <a:spcBef>
          <a:spcPct val="20000"/>
        </a:spcBef>
        <a:spcAft>
          <a:spcPct val="0"/>
        </a:spcAft>
        <a:buClr>
          <a:schemeClr val="hlink"/>
        </a:buClr>
        <a:buSzPct val="55000"/>
        <a:buFont typeface="Wingdings" panose="05000000000000000000" pitchFamily="2" charset="2"/>
        <a:buChar char="n"/>
        <a:defRPr sz="2100">
          <a:solidFill>
            <a:schemeClr val="tx1"/>
          </a:solidFill>
          <a:latin typeface="+mn-lt"/>
        </a:defRPr>
      </a:lvl2pPr>
      <a:lvl3pPr marL="857250" indent="-171450" algn="l" rtl="0" eaLnBrk="0" fontAlgn="base" hangingPunct="0">
        <a:spcBef>
          <a:spcPct val="20000"/>
        </a:spcBef>
        <a:spcAft>
          <a:spcPct val="0"/>
        </a:spcAft>
        <a:buClr>
          <a:schemeClr val="folHlink"/>
        </a:buClr>
        <a:buSzPct val="50000"/>
        <a:buFont typeface="Wingdings" panose="05000000000000000000" pitchFamily="2" charset="2"/>
        <a:buChar char="n"/>
        <a:defRPr sz="1800">
          <a:solidFill>
            <a:schemeClr val="tx1"/>
          </a:solidFill>
          <a:latin typeface="+mn-lt"/>
        </a:defRPr>
      </a:lvl3pPr>
      <a:lvl4pPr marL="1200150" indent="-171450" algn="l" rtl="0" eaLnBrk="0" fontAlgn="base" hangingPunct="0">
        <a:spcBef>
          <a:spcPct val="20000"/>
        </a:spcBef>
        <a:spcAft>
          <a:spcPct val="0"/>
        </a:spcAft>
        <a:buClr>
          <a:schemeClr val="accent2"/>
        </a:buClr>
        <a:buSzPct val="55000"/>
        <a:buFont typeface="Wingdings" panose="05000000000000000000" pitchFamily="2" charset="2"/>
        <a:buChar char="n"/>
        <a:defRPr sz="1500">
          <a:solidFill>
            <a:schemeClr val="tx1"/>
          </a:solidFill>
          <a:latin typeface="+mn-lt"/>
        </a:defRPr>
      </a:lvl4pPr>
      <a:lvl5pPr marL="1543050" indent="-171450" algn="l" rtl="0" eaLnBrk="0" fontAlgn="base" hangingPunct="0">
        <a:spcBef>
          <a:spcPct val="20000"/>
        </a:spcBef>
        <a:spcAft>
          <a:spcPct val="0"/>
        </a:spcAft>
        <a:buClr>
          <a:schemeClr val="accent1"/>
        </a:buClr>
        <a:buSzPct val="50000"/>
        <a:buFont typeface="Wingdings" panose="05000000000000000000" pitchFamily="2" charset="2"/>
        <a:buChar char="n"/>
        <a:defRPr sz="1500">
          <a:solidFill>
            <a:schemeClr val="tx1"/>
          </a:solidFill>
          <a:latin typeface="+mn-lt"/>
        </a:defRPr>
      </a:lvl5pPr>
      <a:lvl6pPr marL="1885950" indent="-171450" algn="l" rtl="0" fontAlgn="base">
        <a:spcBef>
          <a:spcPct val="20000"/>
        </a:spcBef>
        <a:spcAft>
          <a:spcPct val="0"/>
        </a:spcAft>
        <a:buClr>
          <a:schemeClr val="accent1"/>
        </a:buClr>
        <a:buSzPct val="50000"/>
        <a:buFont typeface="Wingdings" pitchFamily="2" charset="2"/>
        <a:buChar char="n"/>
        <a:defRPr sz="1500">
          <a:solidFill>
            <a:schemeClr val="tx1"/>
          </a:solidFill>
          <a:latin typeface="+mn-lt"/>
        </a:defRPr>
      </a:lvl6pPr>
      <a:lvl7pPr marL="2228850" indent="-171450" algn="l" rtl="0" fontAlgn="base">
        <a:spcBef>
          <a:spcPct val="20000"/>
        </a:spcBef>
        <a:spcAft>
          <a:spcPct val="0"/>
        </a:spcAft>
        <a:buClr>
          <a:schemeClr val="accent1"/>
        </a:buClr>
        <a:buSzPct val="50000"/>
        <a:buFont typeface="Wingdings" pitchFamily="2" charset="2"/>
        <a:buChar char="n"/>
        <a:defRPr sz="1500">
          <a:solidFill>
            <a:schemeClr val="tx1"/>
          </a:solidFill>
          <a:latin typeface="+mn-lt"/>
        </a:defRPr>
      </a:lvl7pPr>
      <a:lvl8pPr marL="2571750" indent="-171450" algn="l" rtl="0" fontAlgn="base">
        <a:spcBef>
          <a:spcPct val="20000"/>
        </a:spcBef>
        <a:spcAft>
          <a:spcPct val="0"/>
        </a:spcAft>
        <a:buClr>
          <a:schemeClr val="accent1"/>
        </a:buClr>
        <a:buSzPct val="50000"/>
        <a:buFont typeface="Wingdings" pitchFamily="2" charset="2"/>
        <a:buChar char="n"/>
        <a:defRPr sz="1500">
          <a:solidFill>
            <a:schemeClr val="tx1"/>
          </a:solidFill>
          <a:latin typeface="+mn-lt"/>
        </a:defRPr>
      </a:lvl8pPr>
      <a:lvl9pPr marL="2914650" indent="-171450" algn="l" rtl="0" fontAlgn="base">
        <a:spcBef>
          <a:spcPct val="20000"/>
        </a:spcBef>
        <a:spcAft>
          <a:spcPct val="0"/>
        </a:spcAft>
        <a:buClr>
          <a:schemeClr val="accent1"/>
        </a:buClr>
        <a:buSzPct val="50000"/>
        <a:buFont typeface="Wingdings" pitchFamily="2" charset="2"/>
        <a:buChar char="n"/>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3F4C754-D778-44D5-A428-9FED32C34406}"/>
              </a:ext>
            </a:extLst>
          </p:cNvPr>
          <p:cNvSpPr/>
          <p:nvPr/>
        </p:nvSpPr>
        <p:spPr>
          <a:xfrm flipH="1">
            <a:off x="8153400" y="0"/>
            <a:ext cx="990600" cy="51435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a:solidFill>
                <a:prstClr val="white"/>
              </a:solidFill>
            </a:endParaRPr>
          </a:p>
        </p:txBody>
      </p:sp>
      <p:sp>
        <p:nvSpPr>
          <p:cNvPr id="3" name="Title Placeholder 2">
            <a:extLst>
              <a:ext uri="{FF2B5EF4-FFF2-40B4-BE49-F238E27FC236}">
                <a16:creationId xmlns:a16="http://schemas.microsoft.com/office/drawing/2014/main" id="{DFCB9DE9-F93A-49DB-96CC-018E9E913EBD}"/>
              </a:ext>
            </a:extLst>
          </p:cNvPr>
          <p:cNvSpPr>
            <a:spLocks noGrp="1"/>
          </p:cNvSpPr>
          <p:nvPr>
            <p:ph type="title"/>
          </p:nvPr>
        </p:nvSpPr>
        <p:spPr>
          <a:xfrm>
            <a:off x="457200" y="240506"/>
            <a:ext cx="7239000" cy="857250"/>
          </a:xfrm>
          <a:prstGeom prst="rect">
            <a:avLst/>
          </a:prstGeom>
        </p:spPr>
        <p:txBody>
          <a:bodyPr vert="horz" lIns="45720" tIns="0" rIns="45720" bIns="0" anchor="b" anchorCtr="0">
            <a:normAutofit/>
          </a:bodyPr>
          <a:lstStyle/>
          <a:p>
            <a:r>
              <a:rPr lang="en-US"/>
              <a:t>Click to edit Master title style</a:t>
            </a:r>
          </a:p>
        </p:txBody>
      </p:sp>
      <p:sp>
        <p:nvSpPr>
          <p:cNvPr id="8198" name="Text Placeholder 30">
            <a:extLst>
              <a:ext uri="{FF2B5EF4-FFF2-40B4-BE49-F238E27FC236}">
                <a16:creationId xmlns:a16="http://schemas.microsoft.com/office/drawing/2014/main" id="{0E5B9B8C-0837-42CD-A90B-A65F86F39318}"/>
              </a:ext>
            </a:extLst>
          </p:cNvPr>
          <p:cNvSpPr>
            <a:spLocks noGrp="1"/>
          </p:cNvSpPr>
          <p:nvPr>
            <p:ph type="body" idx="1"/>
          </p:nvPr>
        </p:nvSpPr>
        <p:spPr bwMode="auto">
          <a:xfrm>
            <a:off x="457200" y="1207294"/>
            <a:ext cx="7239000" cy="3634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7" name="Date Placeholder 26">
            <a:extLst>
              <a:ext uri="{FF2B5EF4-FFF2-40B4-BE49-F238E27FC236}">
                <a16:creationId xmlns:a16="http://schemas.microsoft.com/office/drawing/2014/main" id="{4D9DF0DA-76E6-4A48-B7FC-06C1AC06E109}"/>
              </a:ext>
            </a:extLst>
          </p:cNvPr>
          <p:cNvSpPr>
            <a:spLocks noGrp="1"/>
          </p:cNvSpPr>
          <p:nvPr>
            <p:ph type="dt" sz="half" idx="2"/>
          </p:nvPr>
        </p:nvSpPr>
        <p:spPr>
          <a:xfrm>
            <a:off x="4246564" y="4918472"/>
            <a:ext cx="2001837" cy="170259"/>
          </a:xfrm>
          <a:prstGeom prst="rect">
            <a:avLst/>
          </a:prstGeom>
        </p:spPr>
        <p:txBody>
          <a:bodyPr vert="horz" tIns="0" bIns="0" anchor="b"/>
          <a:lstStyle>
            <a:lvl1pPr algn="l" eaLnBrk="1" fontAlgn="auto" latinLnBrk="0" hangingPunct="1">
              <a:spcBef>
                <a:spcPts val="0"/>
              </a:spcBef>
              <a:spcAft>
                <a:spcPts val="0"/>
              </a:spcAft>
              <a:defRPr kumimoji="0" sz="750">
                <a:solidFill>
                  <a:srgbClr val="B13F9A"/>
                </a:solidFill>
                <a:latin typeface="+mn-lt"/>
                <a:cs typeface="+mn-cs"/>
              </a:defRPr>
            </a:lvl1pPr>
            <a:extLst/>
          </a:lstStyle>
          <a:p>
            <a:pPr>
              <a:defRPr/>
            </a:pPr>
            <a:fld id="{A1A39214-4EBC-4E02-8E19-5CED489FA23A}" type="datetimeFigureOut">
              <a:rPr lang="en-US"/>
              <a:pPr>
                <a:defRPr/>
              </a:pPr>
              <a:t>4/6/2021</a:t>
            </a:fld>
            <a:endParaRPr lang="en-US"/>
          </a:p>
        </p:txBody>
      </p:sp>
      <p:sp>
        <p:nvSpPr>
          <p:cNvPr id="4" name="Footer Placeholder 3">
            <a:extLst>
              <a:ext uri="{FF2B5EF4-FFF2-40B4-BE49-F238E27FC236}">
                <a16:creationId xmlns:a16="http://schemas.microsoft.com/office/drawing/2014/main" id="{27D1C5E7-EFA0-4D05-AE32-252027A65424}"/>
              </a:ext>
            </a:extLst>
          </p:cNvPr>
          <p:cNvSpPr>
            <a:spLocks noGrp="1"/>
          </p:cNvSpPr>
          <p:nvPr>
            <p:ph type="ftr" sz="quarter" idx="3"/>
          </p:nvPr>
        </p:nvSpPr>
        <p:spPr>
          <a:xfrm>
            <a:off x="457200" y="4918472"/>
            <a:ext cx="3657600" cy="171450"/>
          </a:xfrm>
          <a:prstGeom prst="rect">
            <a:avLst/>
          </a:prstGeom>
        </p:spPr>
        <p:txBody>
          <a:bodyPr vert="horz" tIns="0" bIns="0" anchor="b"/>
          <a:lstStyle>
            <a:lvl1pPr algn="r" eaLnBrk="1" fontAlgn="auto" latinLnBrk="0" hangingPunct="1">
              <a:spcBef>
                <a:spcPts val="0"/>
              </a:spcBef>
              <a:spcAft>
                <a:spcPts val="0"/>
              </a:spcAft>
              <a:defRPr kumimoji="0" sz="750">
                <a:solidFill>
                  <a:srgbClr val="B13F9A"/>
                </a:solidFill>
                <a:latin typeface="+mn-lt"/>
                <a:cs typeface="+mn-cs"/>
              </a:defRPr>
            </a:lvl1pPr>
            <a:extLst/>
          </a:lstStyle>
          <a:p>
            <a:pPr>
              <a:defRPr/>
            </a:pPr>
            <a:endParaRPr lang="en-US"/>
          </a:p>
        </p:txBody>
      </p:sp>
      <p:sp>
        <p:nvSpPr>
          <p:cNvPr id="16" name="Slide Number Placeholder 15">
            <a:extLst>
              <a:ext uri="{FF2B5EF4-FFF2-40B4-BE49-F238E27FC236}">
                <a16:creationId xmlns:a16="http://schemas.microsoft.com/office/drawing/2014/main" id="{DFF52944-4D71-4410-834B-5B1373D78295}"/>
              </a:ext>
            </a:extLst>
          </p:cNvPr>
          <p:cNvSpPr>
            <a:spLocks noGrp="1"/>
          </p:cNvSpPr>
          <p:nvPr>
            <p:ph type="sldNum" sz="quarter" idx="4"/>
          </p:nvPr>
        </p:nvSpPr>
        <p:spPr>
          <a:xfrm>
            <a:off x="6251576" y="4917281"/>
            <a:ext cx="588963" cy="171450"/>
          </a:xfrm>
          <a:prstGeom prst="rect">
            <a:avLst/>
          </a:prstGeom>
        </p:spPr>
        <p:txBody>
          <a:bodyPr vert="horz" wrap="square" lIns="0" tIns="0" rIns="0" bIns="0" numCol="1" anchor="b" anchorCtr="0" compatLnSpc="1">
            <a:prstTxWarp prst="textNoShape">
              <a:avLst/>
            </a:prstTxWarp>
          </a:bodyPr>
          <a:lstStyle>
            <a:lvl1pPr algn="r" eaLnBrk="1" hangingPunct="1">
              <a:defRPr sz="825">
                <a:solidFill>
                  <a:srgbClr val="B13F9A"/>
                </a:solidFill>
                <a:latin typeface="Trebuchet MS" panose="020B0603020202020204" pitchFamily="34" charset="0"/>
              </a:defRPr>
            </a:lvl1pPr>
          </a:lstStyle>
          <a:p>
            <a:fld id="{9EAB5C1D-C689-45A8-AA3A-475D46D113BB}" type="slidenum">
              <a:rPr lang="en-US" altLang="en-US"/>
              <a:pPr/>
              <a:t>‹#›</a:t>
            </a:fld>
            <a:endParaRPr lang="en-US" altLang="en-US"/>
          </a:p>
        </p:txBody>
      </p:sp>
    </p:spTree>
    <p:extLst>
      <p:ext uri="{BB962C8B-B14F-4D97-AF65-F5344CB8AC3E}">
        <p14:creationId xmlns:p14="http://schemas.microsoft.com/office/powerpoint/2010/main" val="2438070553"/>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xStyles>
    <p:titleStyle>
      <a:lvl1pPr algn="l" rtl="0" eaLnBrk="0" fontAlgn="base" hangingPunct="0">
        <a:spcBef>
          <a:spcPct val="0"/>
        </a:spcBef>
        <a:spcAft>
          <a:spcPct val="0"/>
        </a:spcAft>
        <a:defRPr sz="2850" b="1" kern="1200" cap="all">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defRPr>
      </a:lvl1pPr>
      <a:lvl2pPr algn="l" rtl="0" eaLnBrk="0" fontAlgn="base" hangingPunct="0">
        <a:spcBef>
          <a:spcPct val="0"/>
        </a:spcBef>
        <a:spcAft>
          <a:spcPct val="0"/>
        </a:spcAft>
        <a:defRPr sz="2850" b="1">
          <a:solidFill>
            <a:schemeClr val="tx1"/>
          </a:solidFill>
          <a:latin typeface="Trebuchet MS" pitchFamily="34" charset="0"/>
        </a:defRPr>
      </a:lvl2pPr>
      <a:lvl3pPr algn="l" rtl="0" eaLnBrk="0" fontAlgn="base" hangingPunct="0">
        <a:spcBef>
          <a:spcPct val="0"/>
        </a:spcBef>
        <a:spcAft>
          <a:spcPct val="0"/>
        </a:spcAft>
        <a:defRPr sz="2850" b="1">
          <a:solidFill>
            <a:schemeClr val="tx1"/>
          </a:solidFill>
          <a:latin typeface="Trebuchet MS" pitchFamily="34" charset="0"/>
        </a:defRPr>
      </a:lvl3pPr>
      <a:lvl4pPr algn="l" rtl="0" eaLnBrk="0" fontAlgn="base" hangingPunct="0">
        <a:spcBef>
          <a:spcPct val="0"/>
        </a:spcBef>
        <a:spcAft>
          <a:spcPct val="0"/>
        </a:spcAft>
        <a:defRPr sz="2850" b="1">
          <a:solidFill>
            <a:schemeClr val="tx1"/>
          </a:solidFill>
          <a:latin typeface="Trebuchet MS" pitchFamily="34" charset="0"/>
        </a:defRPr>
      </a:lvl4pPr>
      <a:lvl5pPr algn="l" rtl="0" eaLnBrk="0" fontAlgn="base" hangingPunct="0">
        <a:spcBef>
          <a:spcPct val="0"/>
        </a:spcBef>
        <a:spcAft>
          <a:spcPct val="0"/>
        </a:spcAft>
        <a:defRPr sz="2850" b="1">
          <a:solidFill>
            <a:schemeClr val="tx1"/>
          </a:solidFill>
          <a:latin typeface="Trebuchet MS" pitchFamily="34" charset="0"/>
        </a:defRPr>
      </a:lvl5pPr>
      <a:lvl6pPr marL="342900" algn="l" rtl="0" fontAlgn="base">
        <a:spcBef>
          <a:spcPct val="0"/>
        </a:spcBef>
        <a:spcAft>
          <a:spcPct val="0"/>
        </a:spcAft>
        <a:defRPr sz="2850" b="1">
          <a:solidFill>
            <a:schemeClr val="tx1"/>
          </a:solidFill>
          <a:latin typeface="Trebuchet MS" pitchFamily="34" charset="0"/>
        </a:defRPr>
      </a:lvl6pPr>
      <a:lvl7pPr marL="685800" algn="l" rtl="0" fontAlgn="base">
        <a:spcBef>
          <a:spcPct val="0"/>
        </a:spcBef>
        <a:spcAft>
          <a:spcPct val="0"/>
        </a:spcAft>
        <a:defRPr sz="2850" b="1">
          <a:solidFill>
            <a:schemeClr val="tx1"/>
          </a:solidFill>
          <a:latin typeface="Trebuchet MS" pitchFamily="34" charset="0"/>
        </a:defRPr>
      </a:lvl7pPr>
      <a:lvl8pPr marL="1028700" algn="l" rtl="0" fontAlgn="base">
        <a:spcBef>
          <a:spcPct val="0"/>
        </a:spcBef>
        <a:spcAft>
          <a:spcPct val="0"/>
        </a:spcAft>
        <a:defRPr sz="2850" b="1">
          <a:solidFill>
            <a:schemeClr val="tx1"/>
          </a:solidFill>
          <a:latin typeface="Trebuchet MS" pitchFamily="34" charset="0"/>
        </a:defRPr>
      </a:lvl8pPr>
      <a:lvl9pPr marL="1371600" algn="l" rtl="0" fontAlgn="base">
        <a:spcBef>
          <a:spcPct val="0"/>
        </a:spcBef>
        <a:spcAft>
          <a:spcPct val="0"/>
        </a:spcAft>
        <a:defRPr sz="2850" b="1">
          <a:solidFill>
            <a:schemeClr val="tx1"/>
          </a:solidFill>
          <a:latin typeface="Trebuchet MS" pitchFamily="34" charset="0"/>
        </a:defRPr>
      </a:lvl9pPr>
      <a:extLst/>
    </p:titleStyle>
    <p:bodyStyle>
      <a:lvl1pPr marL="204788" indent="-204788" algn="l" rtl="0" eaLnBrk="0" fontAlgn="base" hangingPunct="0">
        <a:spcBef>
          <a:spcPts val="450"/>
        </a:spcBef>
        <a:spcAft>
          <a:spcPct val="0"/>
        </a:spcAft>
        <a:buClr>
          <a:schemeClr val="tx2"/>
        </a:buClr>
        <a:buSzPct val="73000"/>
        <a:buFont typeface="Wingdings 2" panose="05020102010507070707" pitchFamily="18" charset="2"/>
        <a:buChar char=""/>
        <a:defRPr sz="1950" kern="1200">
          <a:solidFill>
            <a:schemeClr val="tx1"/>
          </a:solidFill>
          <a:latin typeface="+mn-lt"/>
          <a:ea typeface="+mn-ea"/>
          <a:cs typeface="+mn-cs"/>
        </a:defRPr>
      </a:lvl1pPr>
      <a:lvl2pPr marL="390525" indent="-171450" algn="l" rtl="0" eaLnBrk="0" fontAlgn="base" hangingPunct="0">
        <a:spcBef>
          <a:spcPts val="375"/>
        </a:spcBef>
        <a:spcAft>
          <a:spcPct val="0"/>
        </a:spcAft>
        <a:buClr>
          <a:srgbClr val="F9B639"/>
        </a:buClr>
        <a:buSzPct val="80000"/>
        <a:buFont typeface="Wingdings 2" panose="05020102010507070707" pitchFamily="18" charset="2"/>
        <a:buChar char=""/>
        <a:defRPr sz="1725" kern="1200">
          <a:solidFill>
            <a:srgbClr val="6C6C6C"/>
          </a:solidFill>
          <a:latin typeface="+mn-lt"/>
          <a:ea typeface="+mn-ea"/>
          <a:cs typeface="+mn-cs"/>
        </a:defRPr>
      </a:lvl2pPr>
      <a:lvl3pPr marL="569119" indent="-171450" algn="l" rtl="0" eaLnBrk="0" fontAlgn="base" hangingPunct="0">
        <a:spcBef>
          <a:spcPts val="300"/>
        </a:spcBef>
        <a:spcAft>
          <a:spcPct val="0"/>
        </a:spcAft>
        <a:buClr>
          <a:srgbClr val="F9B639"/>
        </a:buClr>
        <a:buSzPct val="60000"/>
        <a:buFont typeface="Wingdings" panose="05000000000000000000" pitchFamily="2" charset="2"/>
        <a:buChar char=""/>
        <a:defRPr sz="1500" kern="1200">
          <a:solidFill>
            <a:schemeClr val="tx1"/>
          </a:solidFill>
          <a:latin typeface="+mn-lt"/>
          <a:ea typeface="+mn-ea"/>
          <a:cs typeface="+mn-cs"/>
        </a:defRPr>
      </a:lvl3pPr>
      <a:lvl4pPr marL="753666" indent="-171450" algn="l" rtl="0" eaLnBrk="0" fontAlgn="base" hangingPunct="0">
        <a:spcBef>
          <a:spcPct val="20000"/>
        </a:spcBef>
        <a:spcAft>
          <a:spcPct val="0"/>
        </a:spcAft>
        <a:buClr>
          <a:srgbClr val="F9B639"/>
        </a:buClr>
        <a:buSzPct val="80000"/>
        <a:buFont typeface="Wingdings 2" panose="05020102010507070707" pitchFamily="18" charset="2"/>
        <a:buChar char=""/>
        <a:defRPr sz="1500" kern="1200">
          <a:solidFill>
            <a:srgbClr val="6C6C6C"/>
          </a:solidFill>
          <a:latin typeface="+mn-lt"/>
          <a:ea typeface="+mn-ea"/>
          <a:cs typeface="+mn-cs"/>
        </a:defRPr>
      </a:lvl4pPr>
      <a:lvl5pPr marL="959644" indent="-171450" algn="l" rtl="0" eaLnBrk="0" fontAlgn="base" hangingPunct="0">
        <a:spcBef>
          <a:spcPts val="300"/>
        </a:spcBef>
        <a:spcAft>
          <a:spcPct val="0"/>
        </a:spcAft>
        <a:buClr>
          <a:srgbClr val="F9B639"/>
        </a:buClr>
        <a:buSzPct val="70000"/>
        <a:buFont typeface="Wingdings" panose="05000000000000000000" pitchFamily="2" charset="2"/>
        <a:buChar char=""/>
        <a:defRPr kern="1200">
          <a:solidFill>
            <a:schemeClr val="tx1"/>
          </a:solidFill>
          <a:latin typeface="+mn-lt"/>
          <a:ea typeface="+mn-ea"/>
          <a:cs typeface="+mn-cs"/>
        </a:defRPr>
      </a:lvl5pPr>
      <a:lvl6pPr marL="1104138" indent="-137160" algn="l" rtl="0" eaLnBrk="1" latinLnBrk="0" hangingPunct="1">
        <a:spcBef>
          <a:spcPts val="300"/>
        </a:spcBef>
        <a:buClr>
          <a:schemeClr val="accent4"/>
        </a:buClr>
        <a:buSzPct val="80000"/>
        <a:buFont typeface="Wingdings 2"/>
        <a:buChar char=""/>
        <a:defRPr kumimoji="0" sz="1350" kern="1200">
          <a:solidFill>
            <a:schemeClr val="tx1">
              <a:tint val="85000"/>
            </a:schemeClr>
          </a:solidFill>
          <a:latin typeface="+mn-lt"/>
          <a:ea typeface="+mn-ea"/>
          <a:cs typeface="+mn-cs"/>
        </a:defRPr>
      </a:lvl6pPr>
      <a:lvl7pPr marL="1255014" indent="-137160" algn="l" rtl="0" eaLnBrk="1" latinLnBrk="0" hangingPunct="1">
        <a:spcBef>
          <a:spcPct val="20000"/>
        </a:spcBef>
        <a:buClr>
          <a:schemeClr val="accent4"/>
        </a:buClr>
        <a:buSzPct val="80000"/>
        <a:buFont typeface="Wingdings 2"/>
        <a:buChar char=""/>
        <a:defRPr kumimoji="0" sz="1200" kern="1200" baseline="0">
          <a:solidFill>
            <a:schemeClr val="tx1"/>
          </a:solidFill>
          <a:latin typeface="+mn-lt"/>
          <a:ea typeface="+mn-ea"/>
          <a:cs typeface="+mn-cs"/>
        </a:defRPr>
      </a:lvl7pPr>
      <a:lvl8pPr marL="1385316" indent="-137160" algn="l" rtl="0" eaLnBrk="1" latinLnBrk="0" hangingPunct="1">
        <a:spcBef>
          <a:spcPts val="225"/>
        </a:spcBef>
        <a:buClr>
          <a:schemeClr val="accent4"/>
        </a:buClr>
        <a:buSzPct val="100000"/>
        <a:buChar char="•"/>
        <a:defRPr kumimoji="0" sz="1200" kern="1200" baseline="0">
          <a:solidFill>
            <a:schemeClr val="tx1">
              <a:tint val="85000"/>
            </a:schemeClr>
          </a:solidFill>
          <a:latin typeface="+mn-lt"/>
          <a:ea typeface="+mn-ea"/>
          <a:cs typeface="+mn-cs"/>
        </a:defRPr>
      </a:lvl8pPr>
      <a:lvl9pPr marL="1543050" indent="-137160" algn="l" rtl="0" eaLnBrk="1" latinLnBrk="0" hangingPunct="1">
        <a:spcBef>
          <a:spcPct val="20000"/>
        </a:spcBef>
        <a:buClr>
          <a:schemeClr val="accent4"/>
        </a:buClr>
        <a:buSzPct val="100000"/>
        <a:buFont typeface="Wingdings"/>
        <a:buChar char="§"/>
        <a:defRPr kumimoji="0" sz="105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a:extLst/>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ext Placeholder 8">
            <a:extLst>
              <a:ext uri="{FF2B5EF4-FFF2-40B4-BE49-F238E27FC236}">
                <a16:creationId xmlns:a16="http://schemas.microsoft.com/office/drawing/2014/main" id="{18778D4B-A916-4469-B908-39D590C2C285}"/>
              </a:ext>
            </a:extLst>
          </p:cNvPr>
          <p:cNvSpPr>
            <a:spLocks noGrp="1"/>
          </p:cNvSpPr>
          <p:nvPr>
            <p:ph type="body" idx="1"/>
          </p:nvPr>
        </p:nvSpPr>
        <p:spPr bwMode="auto">
          <a:xfrm>
            <a:off x="457200" y="1085850"/>
            <a:ext cx="8229600" cy="350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a:extLst>
              <a:ext uri="{FF2B5EF4-FFF2-40B4-BE49-F238E27FC236}">
                <a16:creationId xmlns:a16="http://schemas.microsoft.com/office/drawing/2014/main" id="{013FE18C-7867-4DB7-88FA-1823EF7F1ED2}"/>
              </a:ext>
            </a:extLst>
          </p:cNvPr>
          <p:cNvSpPr>
            <a:spLocks noGrp="1"/>
          </p:cNvSpPr>
          <p:nvPr>
            <p:ph type="dt" sz="half" idx="2"/>
          </p:nvPr>
        </p:nvSpPr>
        <p:spPr>
          <a:xfrm>
            <a:off x="5791200" y="4652963"/>
            <a:ext cx="2590800" cy="288131"/>
          </a:xfrm>
          <a:prstGeom prst="rect">
            <a:avLst/>
          </a:prstGeom>
        </p:spPr>
        <p:txBody>
          <a:bodyPr vert="horz" anchor="ctr" anchorCtr="0"/>
          <a:lstStyle>
            <a:lvl1pPr algn="l" eaLnBrk="1" fontAlgn="auto" latinLnBrk="0" hangingPunct="1">
              <a:spcBef>
                <a:spcPts val="0"/>
              </a:spcBef>
              <a:spcAft>
                <a:spcPts val="0"/>
              </a:spcAft>
              <a:defRPr kumimoji="0" sz="900">
                <a:solidFill>
                  <a:srgbClr val="FEFAC9"/>
                </a:solidFill>
                <a:latin typeface="+mn-lt"/>
                <a:cs typeface="+mn-cs"/>
              </a:defRPr>
            </a:lvl1pPr>
          </a:lstStyle>
          <a:p>
            <a:pPr>
              <a:defRPr/>
            </a:pPr>
            <a:fld id="{9533C565-26C0-47AA-BAE7-F21CA7608971}" type="datetimeFigureOut">
              <a:rPr lang="en-US"/>
              <a:pPr>
                <a:defRPr/>
              </a:pPr>
              <a:t>4/6/2021</a:t>
            </a:fld>
            <a:endParaRPr lang="en-US"/>
          </a:p>
        </p:txBody>
      </p:sp>
      <p:sp>
        <p:nvSpPr>
          <p:cNvPr id="10" name="Footer Placeholder 9">
            <a:extLst>
              <a:ext uri="{FF2B5EF4-FFF2-40B4-BE49-F238E27FC236}">
                <a16:creationId xmlns:a16="http://schemas.microsoft.com/office/drawing/2014/main" id="{9ABA62F8-1DFB-4167-861E-CE188BA9CD9A}"/>
              </a:ext>
            </a:extLst>
          </p:cNvPr>
          <p:cNvSpPr>
            <a:spLocks noGrp="1"/>
          </p:cNvSpPr>
          <p:nvPr>
            <p:ph type="ftr" sz="quarter" idx="3"/>
          </p:nvPr>
        </p:nvSpPr>
        <p:spPr>
          <a:xfrm>
            <a:off x="2133600" y="4652963"/>
            <a:ext cx="3581400" cy="288131"/>
          </a:xfrm>
          <a:prstGeom prst="rect">
            <a:avLst/>
          </a:prstGeom>
        </p:spPr>
        <p:txBody>
          <a:bodyPr vert="horz" anchor="ctr" anchorCtr="0"/>
          <a:lstStyle>
            <a:lvl1pPr algn="r" eaLnBrk="1" fontAlgn="auto" latinLnBrk="0" hangingPunct="1">
              <a:spcBef>
                <a:spcPts val="0"/>
              </a:spcBef>
              <a:spcAft>
                <a:spcPts val="0"/>
              </a:spcAft>
              <a:defRPr kumimoji="0" sz="900">
                <a:solidFill>
                  <a:srgbClr val="FEFAC9"/>
                </a:solidFill>
                <a:latin typeface="+mn-lt"/>
                <a:cs typeface="+mn-cs"/>
              </a:defRPr>
            </a:lvl1pPr>
          </a:lstStyle>
          <a:p>
            <a:pPr>
              <a:defRPr/>
            </a:pPr>
            <a:endParaRPr lang="en-US"/>
          </a:p>
        </p:txBody>
      </p:sp>
      <p:sp>
        <p:nvSpPr>
          <p:cNvPr id="22" name="Slide Number Placeholder 21">
            <a:extLst>
              <a:ext uri="{FF2B5EF4-FFF2-40B4-BE49-F238E27FC236}">
                <a16:creationId xmlns:a16="http://schemas.microsoft.com/office/drawing/2014/main" id="{BEF0A4F6-62B5-4C8F-8550-5FA2112E862C}"/>
              </a:ext>
            </a:extLst>
          </p:cNvPr>
          <p:cNvSpPr>
            <a:spLocks noGrp="1"/>
          </p:cNvSpPr>
          <p:nvPr>
            <p:ph type="sldNum" sz="quarter" idx="4"/>
          </p:nvPr>
        </p:nvSpPr>
        <p:spPr>
          <a:xfrm>
            <a:off x="8410575" y="4636294"/>
            <a:ext cx="609600" cy="342900"/>
          </a:xfrm>
          <a:prstGeom prst="rect">
            <a:avLst/>
          </a:prstGeom>
          <a:noFill/>
        </p:spPr>
        <p:txBody>
          <a:bodyPr vert="horz" wrap="square" lIns="0" tIns="0" rIns="0" bIns="0" numCol="1" anchor="ctr" anchorCtr="0" compatLnSpc="1">
            <a:prstTxWarp prst="textNoShape">
              <a:avLst/>
            </a:prstTxWarp>
            <a:noAutofit/>
          </a:bodyPr>
          <a:lstStyle>
            <a:lvl1pPr algn="ctr" eaLnBrk="1" hangingPunct="1">
              <a:defRPr sz="1200">
                <a:solidFill>
                  <a:srgbClr val="FEFAC9"/>
                </a:solidFill>
                <a:latin typeface="Constantia" panose="02030602050306030303" pitchFamily="18" charset="0"/>
              </a:defRPr>
            </a:lvl1pPr>
          </a:lstStyle>
          <a:p>
            <a:fld id="{27C270EA-F09E-4102-922C-5FA540B15F87}" type="slidenum">
              <a:rPr lang="en-US" altLang="en-US"/>
              <a:pPr/>
              <a:t>‹#›</a:t>
            </a:fld>
            <a:endParaRPr lang="en-US" altLang="en-US"/>
          </a:p>
        </p:txBody>
      </p:sp>
      <p:sp>
        <p:nvSpPr>
          <p:cNvPr id="5" name="Title Placeholder 4">
            <a:extLst>
              <a:ext uri="{FF2B5EF4-FFF2-40B4-BE49-F238E27FC236}">
                <a16:creationId xmlns:a16="http://schemas.microsoft.com/office/drawing/2014/main" id="{F6C268AA-C513-43F6-B28B-95489B6F6756}"/>
              </a:ext>
            </a:extLst>
          </p:cNvPr>
          <p:cNvSpPr>
            <a:spLocks noGrp="1"/>
          </p:cNvSpPr>
          <p:nvPr>
            <p:ph type="title"/>
          </p:nvPr>
        </p:nvSpPr>
        <p:spPr>
          <a:xfrm>
            <a:off x="457200" y="114300"/>
            <a:ext cx="8229600" cy="9144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4180668738"/>
      </p:ext>
    </p:extLst>
  </p:cSld>
  <p:clrMap bg1="dk1" tx1="lt1" bg2="dk2" tx2="lt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xStyles>
    <p:titleStyle>
      <a:lvl1pPr algn="l" rtl="0" eaLnBrk="0" fontAlgn="base" hangingPunct="0">
        <a:spcBef>
          <a:spcPct val="0"/>
        </a:spcBef>
        <a:spcAft>
          <a:spcPct val="0"/>
        </a:spcAft>
        <a:defRPr lang="en-US" sz="3150" kern="1200" spc="-75"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3150">
          <a:solidFill>
            <a:srgbClr val="F9F9F9"/>
          </a:solidFill>
          <a:latin typeface="Constantia" pitchFamily="18" charset="0"/>
        </a:defRPr>
      </a:lvl2pPr>
      <a:lvl3pPr algn="l" rtl="0" eaLnBrk="0" fontAlgn="base" hangingPunct="0">
        <a:spcBef>
          <a:spcPct val="0"/>
        </a:spcBef>
        <a:spcAft>
          <a:spcPct val="0"/>
        </a:spcAft>
        <a:defRPr sz="3150">
          <a:solidFill>
            <a:srgbClr val="F9F9F9"/>
          </a:solidFill>
          <a:latin typeface="Constantia" pitchFamily="18" charset="0"/>
        </a:defRPr>
      </a:lvl3pPr>
      <a:lvl4pPr algn="l" rtl="0" eaLnBrk="0" fontAlgn="base" hangingPunct="0">
        <a:spcBef>
          <a:spcPct val="0"/>
        </a:spcBef>
        <a:spcAft>
          <a:spcPct val="0"/>
        </a:spcAft>
        <a:defRPr sz="3150">
          <a:solidFill>
            <a:srgbClr val="F9F9F9"/>
          </a:solidFill>
          <a:latin typeface="Constantia" pitchFamily="18" charset="0"/>
        </a:defRPr>
      </a:lvl4pPr>
      <a:lvl5pPr algn="l" rtl="0" eaLnBrk="0" fontAlgn="base" hangingPunct="0">
        <a:spcBef>
          <a:spcPct val="0"/>
        </a:spcBef>
        <a:spcAft>
          <a:spcPct val="0"/>
        </a:spcAft>
        <a:defRPr sz="3150">
          <a:solidFill>
            <a:srgbClr val="F9F9F9"/>
          </a:solidFill>
          <a:latin typeface="Constantia" pitchFamily="18" charset="0"/>
        </a:defRPr>
      </a:lvl5pPr>
      <a:lvl6pPr marL="342900" algn="l" rtl="0" fontAlgn="base">
        <a:spcBef>
          <a:spcPct val="0"/>
        </a:spcBef>
        <a:spcAft>
          <a:spcPct val="0"/>
        </a:spcAft>
        <a:defRPr sz="3150">
          <a:solidFill>
            <a:srgbClr val="F9F9F9"/>
          </a:solidFill>
          <a:latin typeface="Constantia" pitchFamily="18" charset="0"/>
        </a:defRPr>
      </a:lvl6pPr>
      <a:lvl7pPr marL="685800" algn="l" rtl="0" fontAlgn="base">
        <a:spcBef>
          <a:spcPct val="0"/>
        </a:spcBef>
        <a:spcAft>
          <a:spcPct val="0"/>
        </a:spcAft>
        <a:defRPr sz="3150">
          <a:solidFill>
            <a:srgbClr val="F9F9F9"/>
          </a:solidFill>
          <a:latin typeface="Constantia" pitchFamily="18" charset="0"/>
        </a:defRPr>
      </a:lvl7pPr>
      <a:lvl8pPr marL="1028700" algn="l" rtl="0" fontAlgn="base">
        <a:spcBef>
          <a:spcPct val="0"/>
        </a:spcBef>
        <a:spcAft>
          <a:spcPct val="0"/>
        </a:spcAft>
        <a:defRPr sz="3150">
          <a:solidFill>
            <a:srgbClr val="F9F9F9"/>
          </a:solidFill>
          <a:latin typeface="Constantia" pitchFamily="18" charset="0"/>
        </a:defRPr>
      </a:lvl8pPr>
      <a:lvl9pPr marL="1371600" algn="l" rtl="0" fontAlgn="base">
        <a:spcBef>
          <a:spcPct val="0"/>
        </a:spcBef>
        <a:spcAft>
          <a:spcPct val="0"/>
        </a:spcAft>
        <a:defRPr sz="3150">
          <a:solidFill>
            <a:srgbClr val="F9F9F9"/>
          </a:solidFill>
          <a:latin typeface="Constantia" pitchFamily="18" charset="0"/>
        </a:defRPr>
      </a:lvl9pPr>
    </p:titleStyle>
    <p:bodyStyle>
      <a:lvl1pPr marL="204788" indent="-204788" algn="l" rtl="0" eaLnBrk="0" fontAlgn="base" hangingPunct="0">
        <a:spcBef>
          <a:spcPts val="450"/>
        </a:spcBef>
        <a:spcAft>
          <a:spcPct val="0"/>
        </a:spcAft>
        <a:buClr>
          <a:schemeClr val="accent2"/>
        </a:buClr>
        <a:buSzPct val="85000"/>
        <a:buFont typeface="Wingdings 2" panose="05020102010507070707" pitchFamily="18" charset="2"/>
        <a:buChar char=""/>
        <a:defRPr sz="1950" kern="1200">
          <a:solidFill>
            <a:schemeClr val="tx1"/>
          </a:solidFill>
          <a:latin typeface="+mn-lt"/>
          <a:ea typeface="+mn-ea"/>
          <a:cs typeface="+mn-cs"/>
        </a:defRPr>
      </a:lvl1pPr>
      <a:lvl2pPr marL="479822" indent="-204788" algn="l" rtl="0" eaLnBrk="0" fontAlgn="base" hangingPunct="0">
        <a:spcBef>
          <a:spcPts val="225"/>
        </a:spcBef>
        <a:spcAft>
          <a:spcPct val="0"/>
        </a:spcAft>
        <a:buClr>
          <a:srgbClr val="D6903D"/>
        </a:buClr>
        <a:buSzPct val="85000"/>
        <a:buFont typeface="Wingdings 2" panose="05020102010507070707" pitchFamily="18" charset="2"/>
        <a:buChar char=""/>
        <a:defRPr sz="1800" kern="1200">
          <a:solidFill>
            <a:schemeClr val="tx2"/>
          </a:solidFill>
          <a:latin typeface="+mn-lt"/>
          <a:ea typeface="+mn-ea"/>
          <a:cs typeface="+mn-cs"/>
        </a:defRPr>
      </a:lvl2pPr>
      <a:lvl3pPr marL="753666" indent="-171450" algn="l" rtl="0" eaLnBrk="0" fontAlgn="base" hangingPunct="0">
        <a:spcBef>
          <a:spcPts val="225"/>
        </a:spcBef>
        <a:spcAft>
          <a:spcPct val="0"/>
        </a:spcAft>
        <a:buClr>
          <a:srgbClr val="B37732"/>
        </a:buClr>
        <a:buSzPct val="85000"/>
        <a:buFont typeface="Wingdings 2" panose="05020102010507070707" pitchFamily="18" charset="2"/>
        <a:buChar char=""/>
        <a:defRPr sz="1575" kern="1200">
          <a:solidFill>
            <a:schemeClr val="tx1"/>
          </a:solidFill>
          <a:latin typeface="+mn-lt"/>
          <a:ea typeface="+mn-ea"/>
          <a:cs typeface="+mn-cs"/>
        </a:defRPr>
      </a:lvl3pPr>
      <a:lvl4pPr marL="959644" indent="-171450" algn="l" rtl="0" eaLnBrk="0" fontAlgn="base" hangingPunct="0">
        <a:spcBef>
          <a:spcPts val="225"/>
        </a:spcBef>
        <a:spcAft>
          <a:spcPct val="0"/>
        </a:spcAft>
        <a:buClr>
          <a:srgbClr val="D6903D"/>
        </a:buClr>
        <a:buSzPct val="85000"/>
        <a:buFont typeface="Wingdings 2" panose="05020102010507070707" pitchFamily="18" charset="2"/>
        <a:buChar char=""/>
        <a:defRPr sz="1425" kern="1200">
          <a:solidFill>
            <a:schemeClr val="tx1"/>
          </a:solidFill>
          <a:latin typeface="+mn-lt"/>
          <a:ea typeface="+mn-ea"/>
          <a:cs typeface="+mn-cs"/>
        </a:defRPr>
      </a:lvl4pPr>
      <a:lvl5pPr marL="1165622" indent="-171450" algn="l" rtl="0" eaLnBrk="0" fontAlgn="base" hangingPunct="0">
        <a:spcBef>
          <a:spcPts val="254"/>
        </a:spcBef>
        <a:spcAft>
          <a:spcPct val="0"/>
        </a:spcAft>
        <a:buClr>
          <a:srgbClr val="D6903D"/>
        </a:buClr>
        <a:buSzPct val="85000"/>
        <a:buFont typeface="Wingdings 2" panose="05020102010507070707" pitchFamily="18" charset="2"/>
        <a:buChar char=""/>
        <a:defRPr sz="1200" kern="1200">
          <a:solidFill>
            <a:schemeClr val="tx1"/>
          </a:solidFill>
          <a:latin typeface="+mn-lt"/>
          <a:ea typeface="+mn-ea"/>
          <a:cs typeface="+mn-cs"/>
        </a:defRPr>
      </a:lvl5pPr>
      <a:lvl6pPr marL="1371600" indent="-171450" algn="l" rtl="0" eaLnBrk="1" latinLnBrk="0" hangingPunct="1">
        <a:spcBef>
          <a:spcPts val="255"/>
        </a:spcBef>
        <a:buClr>
          <a:schemeClr val="accent2">
            <a:shade val="75000"/>
          </a:schemeClr>
        </a:buClr>
        <a:buSzPct val="85000"/>
        <a:buFont typeface="Wingdings 2" pitchFamily="18" charset="2"/>
        <a:buChar char="?"/>
        <a:defRPr kumimoji="0" sz="1275" kern="1200">
          <a:solidFill>
            <a:schemeClr val="tx1"/>
          </a:solidFill>
          <a:latin typeface="+mn-lt"/>
          <a:ea typeface="+mn-ea"/>
          <a:cs typeface="+mn-cs"/>
        </a:defRPr>
      </a:lvl6pPr>
      <a:lvl7pPr marL="1508760" indent="-137160" algn="l" rtl="0" eaLnBrk="1" latinLnBrk="0" hangingPunct="1">
        <a:spcBef>
          <a:spcPts val="255"/>
        </a:spcBef>
        <a:buClr>
          <a:schemeClr val="accent2">
            <a:shade val="75000"/>
          </a:schemeClr>
        </a:buClr>
        <a:buSzPct val="85000"/>
        <a:buFont typeface="Wingdings 2" pitchFamily="18" charset="2"/>
        <a:buChar char="?"/>
        <a:defRPr kumimoji="0" sz="1200" kern="1200" baseline="0">
          <a:solidFill>
            <a:schemeClr val="tx1"/>
          </a:solidFill>
          <a:latin typeface="+mn-lt"/>
          <a:ea typeface="+mn-ea"/>
          <a:cs typeface="+mn-cs"/>
        </a:defRPr>
      </a:lvl7pPr>
      <a:lvl8pPr marL="1714500" indent="-137160" algn="l" rtl="0" eaLnBrk="1" latinLnBrk="0" hangingPunct="1">
        <a:spcBef>
          <a:spcPts val="255"/>
        </a:spcBef>
        <a:buClr>
          <a:schemeClr val="accent2">
            <a:shade val="75000"/>
          </a:schemeClr>
        </a:buClr>
        <a:buSzPct val="85000"/>
        <a:buFont typeface="Wingdings 2" pitchFamily="18" charset="2"/>
        <a:buChar char="?"/>
        <a:defRPr kumimoji="0" sz="1125" kern="1200">
          <a:solidFill>
            <a:schemeClr val="tx1"/>
          </a:solidFill>
          <a:latin typeface="+mn-lt"/>
          <a:ea typeface="+mn-ea"/>
          <a:cs typeface="+mn-cs"/>
        </a:defRPr>
      </a:lvl8pPr>
      <a:lvl9pPr marL="1920240" indent="-137160" algn="l" rtl="0" eaLnBrk="1" latinLnBrk="0" hangingPunct="1">
        <a:spcBef>
          <a:spcPts val="255"/>
        </a:spcBef>
        <a:buClr>
          <a:schemeClr val="accent2">
            <a:shade val="75000"/>
          </a:schemeClr>
        </a:buClr>
        <a:buSzPct val="85000"/>
        <a:buFont typeface="Wingdings 2" pitchFamily="18" charset="2"/>
        <a:buChar char="?"/>
        <a:defRPr kumimoji="0" sz="1125"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0CC1701-0824-4FF1-BD4A-E55CF8983E66}"/>
              </a:ext>
            </a:extLst>
          </p:cNvPr>
          <p:cNvSpPr>
            <a:spLocks noGrp="1" noChangeArrowheads="1"/>
          </p:cNvSpPr>
          <p:nvPr>
            <p:ph type="title"/>
          </p:nvPr>
        </p:nvSpPr>
        <p:spPr bwMode="auto">
          <a:xfrm>
            <a:off x="1676400" y="342900"/>
            <a:ext cx="7010400"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BD2129F4-CCD9-4FBA-A7C8-A8EEE433E066}"/>
              </a:ext>
            </a:extLst>
          </p:cNvPr>
          <p:cNvSpPr>
            <a:spLocks noGrp="1" noChangeArrowheads="1"/>
          </p:cNvSpPr>
          <p:nvPr>
            <p:ph type="body" idx="1"/>
          </p:nvPr>
        </p:nvSpPr>
        <p:spPr bwMode="auto">
          <a:xfrm>
            <a:off x="1676400" y="1485900"/>
            <a:ext cx="70104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5300" name="Rectangle 4">
            <a:extLst>
              <a:ext uri="{FF2B5EF4-FFF2-40B4-BE49-F238E27FC236}">
                <a16:creationId xmlns:a16="http://schemas.microsoft.com/office/drawing/2014/main" id="{1111A6A8-5E06-44FD-96B7-32472609405D}"/>
              </a:ext>
            </a:extLst>
          </p:cNvPr>
          <p:cNvSpPr>
            <a:spLocks noGrp="1" noChangeArrowheads="1"/>
          </p:cNvSpPr>
          <p:nvPr>
            <p:ph type="ftr" sz="quarter" idx="3"/>
          </p:nvPr>
        </p:nvSpPr>
        <p:spPr bwMode="auto">
          <a:xfrm>
            <a:off x="3124200" y="4686300"/>
            <a:ext cx="2895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900">
                <a:solidFill>
                  <a:schemeClr val="tx2"/>
                </a:solidFill>
              </a:defRPr>
            </a:lvl1pPr>
          </a:lstStyle>
          <a:p>
            <a:pPr>
              <a:defRPr/>
            </a:pPr>
            <a:endParaRPr lang="en-US" altLang="en-US"/>
          </a:p>
        </p:txBody>
      </p:sp>
      <p:sp>
        <p:nvSpPr>
          <p:cNvPr id="55301" name="Rectangle 5">
            <a:extLst>
              <a:ext uri="{FF2B5EF4-FFF2-40B4-BE49-F238E27FC236}">
                <a16:creationId xmlns:a16="http://schemas.microsoft.com/office/drawing/2014/main" id="{6BBD891A-6E55-41AD-8415-7E2E1FC13602}"/>
              </a:ext>
            </a:extLst>
          </p:cNvPr>
          <p:cNvSpPr>
            <a:spLocks noGrp="1" noChangeArrowheads="1"/>
          </p:cNvSpPr>
          <p:nvPr>
            <p:ph type="sldNum" sz="quarter" idx="4"/>
          </p:nvPr>
        </p:nvSpPr>
        <p:spPr bwMode="auto">
          <a:xfrm>
            <a:off x="6553200" y="4686300"/>
            <a:ext cx="2133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900">
                <a:solidFill>
                  <a:schemeClr val="tx2"/>
                </a:solidFill>
              </a:defRPr>
            </a:lvl1pPr>
          </a:lstStyle>
          <a:p>
            <a:fld id="{CCB6FAFE-B75A-4CC9-B878-BF8E430440E1}" type="slidenum">
              <a:rPr lang="en-US" altLang="en-US"/>
              <a:pPr/>
              <a:t>‹#›</a:t>
            </a:fld>
            <a:endParaRPr lang="en-US" altLang="en-US"/>
          </a:p>
        </p:txBody>
      </p:sp>
      <p:sp>
        <p:nvSpPr>
          <p:cNvPr id="1030" name="Line 6">
            <a:extLst>
              <a:ext uri="{FF2B5EF4-FFF2-40B4-BE49-F238E27FC236}">
                <a16:creationId xmlns:a16="http://schemas.microsoft.com/office/drawing/2014/main" id="{B129744A-4E18-4997-A1C6-3EEB6A20B8D7}"/>
              </a:ext>
            </a:extLst>
          </p:cNvPr>
          <p:cNvSpPr>
            <a:spLocks noChangeShapeType="1"/>
          </p:cNvSpPr>
          <p:nvPr/>
        </p:nvSpPr>
        <p:spPr bwMode="auto">
          <a:xfrm>
            <a:off x="266700" y="4629150"/>
            <a:ext cx="8610600"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1031" name="Line 7">
            <a:extLst>
              <a:ext uri="{FF2B5EF4-FFF2-40B4-BE49-F238E27FC236}">
                <a16:creationId xmlns:a16="http://schemas.microsoft.com/office/drawing/2014/main" id="{48327002-A8EF-412C-B38A-8EFA33B04B13}"/>
              </a:ext>
            </a:extLst>
          </p:cNvPr>
          <p:cNvSpPr>
            <a:spLocks noChangeShapeType="1"/>
          </p:cNvSpPr>
          <p:nvPr/>
        </p:nvSpPr>
        <p:spPr bwMode="auto">
          <a:xfrm>
            <a:off x="228600" y="228600"/>
            <a:ext cx="8610600" cy="0"/>
          </a:xfrm>
          <a:prstGeom prst="line">
            <a:avLst/>
          </a:prstGeom>
          <a:noFill/>
          <a:ln w="762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grpSp>
        <p:nvGrpSpPr>
          <p:cNvPr id="1032" name="Group 8">
            <a:extLst>
              <a:ext uri="{FF2B5EF4-FFF2-40B4-BE49-F238E27FC236}">
                <a16:creationId xmlns:a16="http://schemas.microsoft.com/office/drawing/2014/main" id="{9B29A004-E717-420F-88A7-60501C93DED4}"/>
              </a:ext>
            </a:extLst>
          </p:cNvPr>
          <p:cNvGrpSpPr>
            <a:grpSpLocks/>
          </p:cNvGrpSpPr>
          <p:nvPr/>
        </p:nvGrpSpPr>
        <p:grpSpPr bwMode="auto">
          <a:xfrm>
            <a:off x="228600" y="342900"/>
            <a:ext cx="1246188" cy="1028700"/>
            <a:chOff x="144" y="288"/>
            <a:chExt cx="785" cy="864"/>
          </a:xfrm>
        </p:grpSpPr>
        <p:sp>
          <p:nvSpPr>
            <p:cNvPr id="1034" name="Rectangle 9">
              <a:extLst>
                <a:ext uri="{FF2B5EF4-FFF2-40B4-BE49-F238E27FC236}">
                  <a16:creationId xmlns:a16="http://schemas.microsoft.com/office/drawing/2014/main" id="{6B6B236A-8C94-4344-89AA-E7C17F616763}"/>
                </a:ext>
              </a:extLst>
            </p:cNvPr>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p>
          </p:txBody>
        </p:sp>
        <p:sp>
          <p:nvSpPr>
            <p:cNvPr id="1035" name="Rectangle 10">
              <a:extLst>
                <a:ext uri="{FF2B5EF4-FFF2-40B4-BE49-F238E27FC236}">
                  <a16:creationId xmlns:a16="http://schemas.microsoft.com/office/drawing/2014/main" id="{036FA189-CDC4-4761-B96F-9A9844718C13}"/>
                </a:ext>
              </a:extLst>
            </p:cNvPr>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p>
          </p:txBody>
        </p:sp>
        <p:sp>
          <p:nvSpPr>
            <p:cNvPr id="1036" name="Rectangle 11">
              <a:extLst>
                <a:ext uri="{FF2B5EF4-FFF2-40B4-BE49-F238E27FC236}">
                  <a16:creationId xmlns:a16="http://schemas.microsoft.com/office/drawing/2014/main" id="{25C8109B-661B-482A-9573-0F709E860F9E}"/>
                </a:ext>
              </a:extLst>
            </p:cNvPr>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p>
          </p:txBody>
        </p:sp>
        <p:sp>
          <p:nvSpPr>
            <p:cNvPr id="1037" name="Rectangle 12">
              <a:extLst>
                <a:ext uri="{FF2B5EF4-FFF2-40B4-BE49-F238E27FC236}">
                  <a16:creationId xmlns:a16="http://schemas.microsoft.com/office/drawing/2014/main" id="{14E289A7-9121-4791-9AC4-9F08EB89C74E}"/>
                </a:ext>
              </a:extLst>
            </p:cNvPr>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p>
          </p:txBody>
        </p:sp>
        <p:sp>
          <p:nvSpPr>
            <p:cNvPr id="1038" name="Rectangle 13">
              <a:extLst>
                <a:ext uri="{FF2B5EF4-FFF2-40B4-BE49-F238E27FC236}">
                  <a16:creationId xmlns:a16="http://schemas.microsoft.com/office/drawing/2014/main" id="{C024E38B-41B7-4F2A-A0E0-4DF7A71DCB20}"/>
                </a:ext>
              </a:extLst>
            </p:cNvPr>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p>
          </p:txBody>
        </p:sp>
        <p:sp>
          <p:nvSpPr>
            <p:cNvPr id="1039" name="Rectangle 14">
              <a:extLst>
                <a:ext uri="{FF2B5EF4-FFF2-40B4-BE49-F238E27FC236}">
                  <a16:creationId xmlns:a16="http://schemas.microsoft.com/office/drawing/2014/main" id="{C54402E1-3103-4E56-9F49-B69A459DEA23}"/>
                </a:ext>
              </a:extLst>
            </p:cNvPr>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p>
          </p:txBody>
        </p:sp>
        <p:sp>
          <p:nvSpPr>
            <p:cNvPr id="1040" name="Rectangle 15">
              <a:extLst>
                <a:ext uri="{FF2B5EF4-FFF2-40B4-BE49-F238E27FC236}">
                  <a16:creationId xmlns:a16="http://schemas.microsoft.com/office/drawing/2014/main" id="{31240FFE-E4A0-4AFC-9DB6-EFC3396B405C}"/>
                </a:ext>
              </a:extLst>
            </p:cNvPr>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p>
          </p:txBody>
        </p:sp>
        <p:sp>
          <p:nvSpPr>
            <p:cNvPr id="1041" name="Rectangle 16">
              <a:extLst>
                <a:ext uri="{FF2B5EF4-FFF2-40B4-BE49-F238E27FC236}">
                  <a16:creationId xmlns:a16="http://schemas.microsoft.com/office/drawing/2014/main" id="{9A34D3CF-29A3-4C95-AAE6-EED86866A496}"/>
                </a:ext>
              </a:extLst>
            </p:cNvPr>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p>
          </p:txBody>
        </p:sp>
        <p:sp>
          <p:nvSpPr>
            <p:cNvPr id="1042" name="Rectangle 17">
              <a:extLst>
                <a:ext uri="{FF2B5EF4-FFF2-40B4-BE49-F238E27FC236}">
                  <a16:creationId xmlns:a16="http://schemas.microsoft.com/office/drawing/2014/main" id="{F79CF9C7-C892-4878-84FA-AC40BFBB5BA8}"/>
                </a:ext>
              </a:extLst>
            </p:cNvPr>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p>
          </p:txBody>
        </p:sp>
        <p:sp>
          <p:nvSpPr>
            <p:cNvPr id="1043" name="Rectangle 18">
              <a:extLst>
                <a:ext uri="{FF2B5EF4-FFF2-40B4-BE49-F238E27FC236}">
                  <a16:creationId xmlns:a16="http://schemas.microsoft.com/office/drawing/2014/main" id="{924A9553-6A35-4436-9CDD-2144983AADD4}"/>
                </a:ext>
              </a:extLst>
            </p:cNvPr>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p>
          </p:txBody>
        </p:sp>
        <p:sp>
          <p:nvSpPr>
            <p:cNvPr id="1044" name="Rectangle 19">
              <a:extLst>
                <a:ext uri="{FF2B5EF4-FFF2-40B4-BE49-F238E27FC236}">
                  <a16:creationId xmlns:a16="http://schemas.microsoft.com/office/drawing/2014/main" id="{44F40310-EDB2-41F3-8D3E-F590E745809F}"/>
                </a:ext>
              </a:extLst>
            </p:cNvPr>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p>
          </p:txBody>
        </p:sp>
        <p:sp>
          <p:nvSpPr>
            <p:cNvPr id="1045" name="Rectangle 20">
              <a:extLst>
                <a:ext uri="{FF2B5EF4-FFF2-40B4-BE49-F238E27FC236}">
                  <a16:creationId xmlns:a16="http://schemas.microsoft.com/office/drawing/2014/main" id="{A6DE8E2C-9E22-4F55-B609-36025802EC83}"/>
                </a:ext>
              </a:extLst>
            </p:cNvPr>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p>
          </p:txBody>
        </p:sp>
        <p:sp>
          <p:nvSpPr>
            <p:cNvPr id="1046" name="Rectangle 21">
              <a:extLst>
                <a:ext uri="{FF2B5EF4-FFF2-40B4-BE49-F238E27FC236}">
                  <a16:creationId xmlns:a16="http://schemas.microsoft.com/office/drawing/2014/main" id="{63FF68D0-5770-4C5A-9B65-7B9BE64C8099}"/>
                </a:ext>
              </a:extLst>
            </p:cNvPr>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p>
          </p:txBody>
        </p:sp>
      </p:grpSp>
      <p:sp>
        <p:nvSpPr>
          <p:cNvPr id="55318" name="Rectangle 22">
            <a:extLst>
              <a:ext uri="{FF2B5EF4-FFF2-40B4-BE49-F238E27FC236}">
                <a16:creationId xmlns:a16="http://schemas.microsoft.com/office/drawing/2014/main" id="{0B77C850-2151-4739-AAEB-6193CB1EB9CA}"/>
              </a:ext>
            </a:extLst>
          </p:cNvPr>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900">
                <a:solidFill>
                  <a:schemeClr val="tx2"/>
                </a:solidFill>
              </a:defRPr>
            </a:lvl1pPr>
          </a:lstStyle>
          <a:p>
            <a:pPr>
              <a:defRPr/>
            </a:pPr>
            <a:endParaRPr lang="en-US" altLang="en-US"/>
          </a:p>
        </p:txBody>
      </p:sp>
    </p:spTree>
    <p:extLst>
      <p:ext uri="{BB962C8B-B14F-4D97-AF65-F5344CB8AC3E}">
        <p14:creationId xmlns:p14="http://schemas.microsoft.com/office/powerpoint/2010/main" val="714305643"/>
      </p:ext>
    </p:extLst>
  </p:cSld>
  <p:clrMap bg1="dk2" tx1="lt1" bg2="dk1" tx2="lt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xStyles>
    <p:titleStyle>
      <a:lvl1pPr algn="l" rtl="0" eaLnBrk="0" fontAlgn="base" hangingPunct="0">
        <a:spcBef>
          <a:spcPct val="0"/>
        </a:spcBef>
        <a:spcAft>
          <a:spcPct val="0"/>
        </a:spcAft>
        <a:defRPr sz="2925">
          <a:solidFill>
            <a:schemeClr val="tx2"/>
          </a:solidFill>
          <a:latin typeface="+mj-lt"/>
          <a:ea typeface="+mj-ea"/>
          <a:cs typeface="+mj-cs"/>
        </a:defRPr>
      </a:lvl1pPr>
      <a:lvl2pPr algn="l" rtl="0" eaLnBrk="0" fontAlgn="base" hangingPunct="0">
        <a:spcBef>
          <a:spcPct val="0"/>
        </a:spcBef>
        <a:spcAft>
          <a:spcPct val="0"/>
        </a:spcAft>
        <a:defRPr sz="2925">
          <a:solidFill>
            <a:schemeClr val="tx2"/>
          </a:solidFill>
          <a:latin typeface="Arial" pitchFamily="34" charset="0"/>
        </a:defRPr>
      </a:lvl2pPr>
      <a:lvl3pPr algn="l" rtl="0" eaLnBrk="0" fontAlgn="base" hangingPunct="0">
        <a:spcBef>
          <a:spcPct val="0"/>
        </a:spcBef>
        <a:spcAft>
          <a:spcPct val="0"/>
        </a:spcAft>
        <a:defRPr sz="2925">
          <a:solidFill>
            <a:schemeClr val="tx2"/>
          </a:solidFill>
          <a:latin typeface="Arial" pitchFamily="34" charset="0"/>
        </a:defRPr>
      </a:lvl3pPr>
      <a:lvl4pPr algn="l" rtl="0" eaLnBrk="0" fontAlgn="base" hangingPunct="0">
        <a:spcBef>
          <a:spcPct val="0"/>
        </a:spcBef>
        <a:spcAft>
          <a:spcPct val="0"/>
        </a:spcAft>
        <a:defRPr sz="2925">
          <a:solidFill>
            <a:schemeClr val="tx2"/>
          </a:solidFill>
          <a:latin typeface="Arial" pitchFamily="34" charset="0"/>
        </a:defRPr>
      </a:lvl4pPr>
      <a:lvl5pPr algn="l" rtl="0" eaLnBrk="0" fontAlgn="base" hangingPunct="0">
        <a:spcBef>
          <a:spcPct val="0"/>
        </a:spcBef>
        <a:spcAft>
          <a:spcPct val="0"/>
        </a:spcAft>
        <a:defRPr sz="2925">
          <a:solidFill>
            <a:schemeClr val="tx2"/>
          </a:solidFill>
          <a:latin typeface="Arial" pitchFamily="34" charset="0"/>
        </a:defRPr>
      </a:lvl5pPr>
      <a:lvl6pPr marL="342900" algn="l" rtl="0" fontAlgn="base">
        <a:spcBef>
          <a:spcPct val="0"/>
        </a:spcBef>
        <a:spcAft>
          <a:spcPct val="0"/>
        </a:spcAft>
        <a:defRPr sz="2925">
          <a:solidFill>
            <a:schemeClr val="tx2"/>
          </a:solidFill>
          <a:latin typeface="Arial" pitchFamily="34" charset="0"/>
        </a:defRPr>
      </a:lvl6pPr>
      <a:lvl7pPr marL="685800" algn="l" rtl="0" fontAlgn="base">
        <a:spcBef>
          <a:spcPct val="0"/>
        </a:spcBef>
        <a:spcAft>
          <a:spcPct val="0"/>
        </a:spcAft>
        <a:defRPr sz="2925">
          <a:solidFill>
            <a:schemeClr val="tx2"/>
          </a:solidFill>
          <a:latin typeface="Arial" pitchFamily="34" charset="0"/>
        </a:defRPr>
      </a:lvl7pPr>
      <a:lvl8pPr marL="1028700" algn="l" rtl="0" fontAlgn="base">
        <a:spcBef>
          <a:spcPct val="0"/>
        </a:spcBef>
        <a:spcAft>
          <a:spcPct val="0"/>
        </a:spcAft>
        <a:defRPr sz="2925">
          <a:solidFill>
            <a:schemeClr val="tx2"/>
          </a:solidFill>
          <a:latin typeface="Arial" pitchFamily="34" charset="0"/>
        </a:defRPr>
      </a:lvl8pPr>
      <a:lvl9pPr marL="1371600" algn="l" rtl="0" fontAlgn="base">
        <a:spcBef>
          <a:spcPct val="0"/>
        </a:spcBef>
        <a:spcAft>
          <a:spcPct val="0"/>
        </a:spcAft>
        <a:defRPr sz="2925">
          <a:solidFill>
            <a:schemeClr val="tx2"/>
          </a:solidFill>
          <a:latin typeface="Arial" pitchFamily="34" charset="0"/>
        </a:defRPr>
      </a:lvl9pPr>
    </p:titleStyle>
    <p:bodyStyle>
      <a:lvl1pPr marL="257175" indent="-257175" algn="l" rtl="0" eaLnBrk="0" fontAlgn="base" hangingPunct="0">
        <a:spcBef>
          <a:spcPct val="20000"/>
        </a:spcBef>
        <a:spcAft>
          <a:spcPct val="0"/>
        </a:spcAft>
        <a:buClr>
          <a:schemeClr val="accent1"/>
        </a:buClr>
        <a:buSzPct val="85000"/>
        <a:buFont typeface="Wingdings" panose="05000000000000000000" pitchFamily="2" charset="2"/>
        <a:buChar char="o"/>
        <a:defRPr sz="2100">
          <a:solidFill>
            <a:schemeClr val="tx2"/>
          </a:solidFill>
          <a:latin typeface="+mn-lt"/>
          <a:ea typeface="+mn-ea"/>
          <a:cs typeface="+mn-cs"/>
        </a:defRPr>
      </a:lvl1pPr>
      <a:lvl2pPr marL="557213" indent="-214313" algn="l" rtl="0" eaLnBrk="0" fontAlgn="base" hangingPunct="0">
        <a:spcBef>
          <a:spcPct val="20000"/>
        </a:spcBef>
        <a:spcAft>
          <a:spcPct val="0"/>
        </a:spcAft>
        <a:buClr>
          <a:schemeClr val="accent1"/>
        </a:buClr>
        <a:buSzPct val="70000"/>
        <a:buFont typeface="Wingdings" panose="05000000000000000000" pitchFamily="2" charset="2"/>
        <a:buChar char="n"/>
        <a:defRPr sz="1875">
          <a:solidFill>
            <a:schemeClr val="tx2"/>
          </a:solidFill>
          <a:latin typeface="+mn-lt"/>
        </a:defRPr>
      </a:lvl2pPr>
      <a:lvl3pPr marL="857250" indent="-171450" algn="l" rtl="0" eaLnBrk="0" fontAlgn="base" hangingPunct="0">
        <a:spcBef>
          <a:spcPct val="20000"/>
        </a:spcBef>
        <a:spcAft>
          <a:spcPct val="0"/>
        </a:spcAft>
        <a:buClr>
          <a:schemeClr val="accent1"/>
        </a:buClr>
        <a:buSzPct val="70000"/>
        <a:buFont typeface="Wingdings" panose="05000000000000000000" pitchFamily="2" charset="2"/>
        <a:buChar char="p"/>
        <a:defRPr sz="1650">
          <a:solidFill>
            <a:schemeClr val="tx2"/>
          </a:solidFill>
          <a:latin typeface="+mn-lt"/>
        </a:defRPr>
      </a:lvl3pPr>
      <a:lvl4pPr marL="1200150" indent="-171450" algn="l" rtl="0" eaLnBrk="0" fontAlgn="base" hangingPunct="0">
        <a:spcBef>
          <a:spcPct val="20000"/>
        </a:spcBef>
        <a:spcAft>
          <a:spcPct val="0"/>
        </a:spcAft>
        <a:buClr>
          <a:schemeClr val="accent1"/>
        </a:buClr>
        <a:buSzPct val="70000"/>
        <a:buFont typeface="Wingdings" panose="05000000000000000000" pitchFamily="2" charset="2"/>
        <a:buChar char="n"/>
        <a:defRPr sz="1500">
          <a:solidFill>
            <a:schemeClr val="tx2"/>
          </a:solidFill>
          <a:latin typeface="+mn-lt"/>
        </a:defRPr>
      </a:lvl4pPr>
      <a:lvl5pPr marL="1543050" indent="-171450" algn="l" rtl="0" eaLnBrk="0" fontAlgn="base" hangingPunct="0">
        <a:spcBef>
          <a:spcPct val="20000"/>
        </a:spcBef>
        <a:spcAft>
          <a:spcPct val="0"/>
        </a:spcAft>
        <a:buClr>
          <a:schemeClr val="accent1"/>
        </a:buClr>
        <a:buSzPct val="70000"/>
        <a:buFont typeface="Wingdings" panose="05000000000000000000" pitchFamily="2" charset="2"/>
        <a:buChar char="o"/>
        <a:defRPr sz="1500">
          <a:solidFill>
            <a:schemeClr val="tx2"/>
          </a:solidFill>
          <a:latin typeface="+mn-lt"/>
        </a:defRPr>
      </a:lvl5pPr>
      <a:lvl6pPr marL="1885950" indent="-171450" algn="l" rtl="0" fontAlgn="base">
        <a:spcBef>
          <a:spcPct val="20000"/>
        </a:spcBef>
        <a:spcAft>
          <a:spcPct val="0"/>
        </a:spcAft>
        <a:buClr>
          <a:schemeClr val="accent1"/>
        </a:buClr>
        <a:buSzPct val="70000"/>
        <a:buFont typeface="Wingdings" pitchFamily="2" charset="2"/>
        <a:buChar char="o"/>
        <a:defRPr sz="1500">
          <a:solidFill>
            <a:schemeClr val="tx2"/>
          </a:solidFill>
          <a:latin typeface="+mn-lt"/>
        </a:defRPr>
      </a:lvl6pPr>
      <a:lvl7pPr marL="2228850" indent="-171450" algn="l" rtl="0" fontAlgn="base">
        <a:spcBef>
          <a:spcPct val="20000"/>
        </a:spcBef>
        <a:spcAft>
          <a:spcPct val="0"/>
        </a:spcAft>
        <a:buClr>
          <a:schemeClr val="accent1"/>
        </a:buClr>
        <a:buSzPct val="70000"/>
        <a:buFont typeface="Wingdings" pitchFamily="2" charset="2"/>
        <a:buChar char="o"/>
        <a:defRPr sz="1500">
          <a:solidFill>
            <a:schemeClr val="tx2"/>
          </a:solidFill>
          <a:latin typeface="+mn-lt"/>
        </a:defRPr>
      </a:lvl7pPr>
      <a:lvl8pPr marL="2571750" indent="-171450" algn="l" rtl="0" fontAlgn="base">
        <a:spcBef>
          <a:spcPct val="20000"/>
        </a:spcBef>
        <a:spcAft>
          <a:spcPct val="0"/>
        </a:spcAft>
        <a:buClr>
          <a:schemeClr val="accent1"/>
        </a:buClr>
        <a:buSzPct val="70000"/>
        <a:buFont typeface="Wingdings" pitchFamily="2" charset="2"/>
        <a:buChar char="o"/>
        <a:defRPr sz="1500">
          <a:solidFill>
            <a:schemeClr val="tx2"/>
          </a:solidFill>
          <a:latin typeface="+mn-lt"/>
        </a:defRPr>
      </a:lvl8pPr>
      <a:lvl9pPr marL="2914650" indent="-171450" algn="l" rtl="0" fontAlgn="base">
        <a:spcBef>
          <a:spcPct val="20000"/>
        </a:spcBef>
        <a:spcAft>
          <a:spcPct val="0"/>
        </a:spcAft>
        <a:buClr>
          <a:schemeClr val="accent1"/>
        </a:buClr>
        <a:buSzPct val="70000"/>
        <a:buFont typeface="Wingdings" pitchFamily="2" charset="2"/>
        <a:buChar char="o"/>
        <a:defRPr sz="1500">
          <a:solidFill>
            <a:schemeClr val="tx2"/>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1600"/>
              </a:spcBef>
              <a:spcAft>
                <a:spcPts val="160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543223996"/>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a:extLst>
              <a:ext uri="{FF2B5EF4-FFF2-40B4-BE49-F238E27FC236}">
                <a16:creationId xmlns:a16="http://schemas.microsoft.com/office/drawing/2014/main" id="{51E94E8B-3775-4E12-9349-4CA88227920F}"/>
              </a:ext>
            </a:extLst>
          </p:cNvPr>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a:extLst>
              <a:ext uri="{FF2B5EF4-FFF2-40B4-BE49-F238E27FC236}">
                <a16:creationId xmlns:a16="http://schemas.microsoft.com/office/drawing/2014/main" id="{03F7E5AC-85A4-4B77-9DF9-C78C05E5BA47}"/>
              </a:ext>
            </a:extLst>
          </p:cNvPr>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B2A6BBB-372D-4825-A46A-A4076BC85F3B}"/>
              </a:ext>
            </a:extLst>
          </p:cNvPr>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white">
                    <a:tint val="75000"/>
                  </a:prstClr>
                </a:solidFill>
                <a:latin typeface="+mn-lt"/>
              </a:defRPr>
            </a:lvl1pPr>
          </a:lstStyle>
          <a:p>
            <a:pPr>
              <a:defRPr/>
            </a:pPr>
            <a:fld id="{3D71AEA2-4012-4952-93DC-AD1692F1A831}" type="datetimeFigureOut">
              <a:rPr lang="en-US"/>
              <a:pPr>
                <a:defRPr/>
              </a:pPr>
              <a:t>4/6/2021</a:t>
            </a:fld>
            <a:endParaRPr lang="en-US"/>
          </a:p>
        </p:txBody>
      </p:sp>
      <p:sp>
        <p:nvSpPr>
          <p:cNvPr id="5" name="Footer Placeholder 4">
            <a:extLst>
              <a:ext uri="{FF2B5EF4-FFF2-40B4-BE49-F238E27FC236}">
                <a16:creationId xmlns:a16="http://schemas.microsoft.com/office/drawing/2014/main" id="{6C13C431-B60A-4077-8F57-18EFF10B138E}"/>
              </a:ext>
            </a:extLst>
          </p:cNvPr>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white">
                    <a:tint val="75000"/>
                  </a:prst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6CAC62F-BE10-418E-8F22-8631AE15B48D}"/>
              </a:ext>
            </a:extLst>
          </p:cNvPr>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FFFFFF"/>
                </a:solidFill>
                <a:latin typeface="Calibri" panose="020F0502020204030204" pitchFamily="34" charset="0"/>
              </a:defRPr>
            </a:lvl1pPr>
          </a:lstStyle>
          <a:p>
            <a:fld id="{2B218050-823A-4B64-B002-9150C8C94998}" type="slidenum">
              <a:rPr lang="en-US" altLang="en-US"/>
              <a:pPr/>
              <a:t>‹#›</a:t>
            </a:fld>
            <a:endParaRPr lang="en-US" altLang="en-US"/>
          </a:p>
        </p:txBody>
      </p:sp>
    </p:spTree>
    <p:extLst>
      <p:ext uri="{BB962C8B-B14F-4D97-AF65-F5344CB8AC3E}">
        <p14:creationId xmlns:p14="http://schemas.microsoft.com/office/powerpoint/2010/main" val="1527651279"/>
      </p:ext>
    </p:extLst>
  </p:cSld>
  <p:clrMap bg1="dk1" tx1="lt1" bg2="dk2" tx2="lt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9D5A392-1FCC-47F2-B61B-984A79E85AA6}"/>
              </a:ext>
            </a:extLst>
          </p:cNvPr>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4D01386-9756-4F5C-8CAD-F7E3E84535F7}"/>
              </a:ext>
            </a:extLst>
          </p:cNvPr>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53AF959-7635-4848-B29F-B2B6763EADE8}"/>
              </a:ext>
            </a:extLst>
          </p:cNvPr>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50">
                <a:solidFill>
                  <a:srgbClr val="FFFFFF"/>
                </a:solidFill>
              </a:defRPr>
            </a:lvl1pPr>
          </a:lstStyle>
          <a:p>
            <a:pPr>
              <a:defRPr/>
            </a:pPr>
            <a:endParaRPr lang="en-US" altLang="en-US"/>
          </a:p>
        </p:txBody>
      </p:sp>
      <p:sp>
        <p:nvSpPr>
          <p:cNvPr id="1029" name="Rectangle 5">
            <a:extLst>
              <a:ext uri="{FF2B5EF4-FFF2-40B4-BE49-F238E27FC236}">
                <a16:creationId xmlns:a16="http://schemas.microsoft.com/office/drawing/2014/main" id="{9550B2BF-596F-4B9C-B7F7-6D222A5450F8}"/>
              </a:ext>
            </a:extLst>
          </p:cNvPr>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50">
                <a:solidFill>
                  <a:srgbClr val="FFFFFF"/>
                </a:solidFill>
              </a:defRPr>
            </a:lvl1pPr>
          </a:lstStyle>
          <a:p>
            <a:pPr>
              <a:defRPr/>
            </a:pPr>
            <a:endParaRPr lang="en-US" altLang="en-US"/>
          </a:p>
        </p:txBody>
      </p:sp>
      <p:sp>
        <p:nvSpPr>
          <p:cNvPr id="1030" name="Rectangle 6">
            <a:extLst>
              <a:ext uri="{FF2B5EF4-FFF2-40B4-BE49-F238E27FC236}">
                <a16:creationId xmlns:a16="http://schemas.microsoft.com/office/drawing/2014/main" id="{ED72AA37-5C3B-48AE-85C4-5D5F3C7F9A20}"/>
              </a:ext>
            </a:extLst>
          </p:cNvPr>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50">
                <a:solidFill>
                  <a:srgbClr val="FFFFFF"/>
                </a:solidFill>
              </a:defRPr>
            </a:lvl1pPr>
          </a:lstStyle>
          <a:p>
            <a:fld id="{1B8B24DD-A12D-4511-B394-CC5BE9BE7008}" type="slidenum">
              <a:rPr lang="en-US" altLang="en-US"/>
              <a:pPr/>
              <a:t>‹#›</a:t>
            </a:fld>
            <a:endParaRPr lang="en-US" altLang="en-US"/>
          </a:p>
        </p:txBody>
      </p:sp>
    </p:spTree>
    <p:extLst>
      <p:ext uri="{BB962C8B-B14F-4D97-AF65-F5344CB8AC3E}">
        <p14:creationId xmlns:p14="http://schemas.microsoft.com/office/powerpoint/2010/main" val="1303448715"/>
      </p:ext>
    </p:extLst>
  </p:cSld>
  <p:clrMap bg1="dk2" tx1="lt1" bg2="dk1" tx2="lt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itchFamily="34" charset="0"/>
          <a:cs typeface="Arial" pitchFamily="34" charset="0"/>
        </a:defRPr>
      </a:lvl2pPr>
      <a:lvl3pPr algn="ctr" rtl="0" eaLnBrk="0" fontAlgn="base" hangingPunct="0">
        <a:spcBef>
          <a:spcPct val="0"/>
        </a:spcBef>
        <a:spcAft>
          <a:spcPct val="0"/>
        </a:spcAft>
        <a:defRPr sz="3300">
          <a:solidFill>
            <a:schemeClr val="tx2"/>
          </a:solidFill>
          <a:latin typeface="Arial" pitchFamily="34" charset="0"/>
          <a:cs typeface="Arial" pitchFamily="34" charset="0"/>
        </a:defRPr>
      </a:lvl3pPr>
      <a:lvl4pPr algn="ctr" rtl="0" eaLnBrk="0" fontAlgn="base" hangingPunct="0">
        <a:spcBef>
          <a:spcPct val="0"/>
        </a:spcBef>
        <a:spcAft>
          <a:spcPct val="0"/>
        </a:spcAft>
        <a:defRPr sz="3300">
          <a:solidFill>
            <a:schemeClr val="tx2"/>
          </a:solidFill>
          <a:latin typeface="Arial" pitchFamily="34" charset="0"/>
          <a:cs typeface="Arial" pitchFamily="34" charset="0"/>
        </a:defRPr>
      </a:lvl4pPr>
      <a:lvl5pPr algn="ctr" rtl="0" eaLnBrk="0" fontAlgn="base" hangingPunct="0">
        <a:spcBef>
          <a:spcPct val="0"/>
        </a:spcBef>
        <a:spcAft>
          <a:spcPct val="0"/>
        </a:spcAft>
        <a:defRPr sz="3300">
          <a:solidFill>
            <a:schemeClr val="tx2"/>
          </a:solidFill>
          <a:latin typeface="Arial" pitchFamily="34" charset="0"/>
          <a:cs typeface="Arial" pitchFamily="34" charset="0"/>
        </a:defRPr>
      </a:lvl5pPr>
      <a:lvl6pPr marL="342900" algn="ctr" rtl="0" fontAlgn="base">
        <a:spcBef>
          <a:spcPct val="0"/>
        </a:spcBef>
        <a:spcAft>
          <a:spcPct val="0"/>
        </a:spcAft>
        <a:defRPr sz="3300">
          <a:solidFill>
            <a:schemeClr val="tx2"/>
          </a:solidFill>
          <a:latin typeface="Arial" pitchFamily="34" charset="0"/>
          <a:cs typeface="Arial" pitchFamily="34" charset="0"/>
        </a:defRPr>
      </a:lvl6pPr>
      <a:lvl7pPr marL="685800" algn="ctr" rtl="0" fontAlgn="base">
        <a:spcBef>
          <a:spcPct val="0"/>
        </a:spcBef>
        <a:spcAft>
          <a:spcPct val="0"/>
        </a:spcAft>
        <a:defRPr sz="3300">
          <a:solidFill>
            <a:schemeClr val="tx2"/>
          </a:solidFill>
          <a:latin typeface="Arial" pitchFamily="34" charset="0"/>
          <a:cs typeface="Arial" pitchFamily="34" charset="0"/>
        </a:defRPr>
      </a:lvl7pPr>
      <a:lvl8pPr marL="1028700" algn="ctr" rtl="0" fontAlgn="base">
        <a:spcBef>
          <a:spcPct val="0"/>
        </a:spcBef>
        <a:spcAft>
          <a:spcPct val="0"/>
        </a:spcAft>
        <a:defRPr sz="3300">
          <a:solidFill>
            <a:schemeClr val="tx2"/>
          </a:solidFill>
          <a:latin typeface="Arial" pitchFamily="34" charset="0"/>
          <a:cs typeface="Arial" pitchFamily="34" charset="0"/>
        </a:defRPr>
      </a:lvl8pPr>
      <a:lvl9pPr marL="1371600" algn="ctr" rtl="0" fontAlgn="base">
        <a:spcBef>
          <a:spcPct val="0"/>
        </a:spcBef>
        <a:spcAft>
          <a:spcPct val="0"/>
        </a:spcAft>
        <a:defRPr sz="3300">
          <a:solidFill>
            <a:schemeClr val="tx2"/>
          </a:solidFill>
          <a:latin typeface="Arial" pitchFamily="34" charset="0"/>
          <a:cs typeface="Arial"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cs typeface="+mn-cs"/>
        </a:defRPr>
      </a:lvl2pPr>
      <a:lvl3pPr marL="857250" indent="-171450" algn="l" rtl="0" eaLnBrk="0" fontAlgn="base" hangingPunct="0">
        <a:spcBef>
          <a:spcPct val="20000"/>
        </a:spcBef>
        <a:spcAft>
          <a:spcPct val="0"/>
        </a:spcAft>
        <a:buChar char="•"/>
        <a:defRPr sz="1800">
          <a:solidFill>
            <a:schemeClr val="tx1"/>
          </a:solidFill>
          <a:latin typeface="+mn-lt"/>
          <a:cs typeface="+mn-cs"/>
        </a:defRPr>
      </a:lvl3pPr>
      <a:lvl4pPr marL="1200150" indent="-171450" algn="l" rtl="0" eaLnBrk="0" fontAlgn="base" hangingPunct="0">
        <a:spcBef>
          <a:spcPct val="20000"/>
        </a:spcBef>
        <a:spcAft>
          <a:spcPct val="0"/>
        </a:spcAft>
        <a:buChar char="–"/>
        <a:defRPr sz="1500">
          <a:solidFill>
            <a:schemeClr val="tx1"/>
          </a:solidFill>
          <a:latin typeface="+mn-lt"/>
          <a:cs typeface="+mn-cs"/>
        </a:defRPr>
      </a:lvl4pPr>
      <a:lvl5pPr marL="1543050" indent="-171450" algn="l" rtl="0" eaLnBrk="0" fontAlgn="base" hangingPunct="0">
        <a:spcBef>
          <a:spcPct val="20000"/>
        </a:spcBef>
        <a:spcAft>
          <a:spcPct val="0"/>
        </a:spcAft>
        <a:buChar char="»"/>
        <a:defRPr sz="1500">
          <a:solidFill>
            <a:schemeClr val="tx1"/>
          </a:solidFill>
          <a:latin typeface="+mn-lt"/>
          <a:cs typeface="+mn-cs"/>
        </a:defRPr>
      </a:lvl5pPr>
      <a:lvl6pPr marL="1885950" indent="-171450" algn="l" rtl="0" fontAlgn="base">
        <a:spcBef>
          <a:spcPct val="20000"/>
        </a:spcBef>
        <a:spcAft>
          <a:spcPct val="0"/>
        </a:spcAft>
        <a:buChar char="»"/>
        <a:defRPr sz="1500">
          <a:solidFill>
            <a:schemeClr val="tx1"/>
          </a:solidFill>
          <a:latin typeface="+mn-lt"/>
          <a:cs typeface="+mn-cs"/>
        </a:defRPr>
      </a:lvl6pPr>
      <a:lvl7pPr marL="2228850" indent="-171450" algn="l" rtl="0" fontAlgn="base">
        <a:spcBef>
          <a:spcPct val="20000"/>
        </a:spcBef>
        <a:spcAft>
          <a:spcPct val="0"/>
        </a:spcAft>
        <a:buChar char="»"/>
        <a:defRPr sz="1500">
          <a:solidFill>
            <a:schemeClr val="tx1"/>
          </a:solidFill>
          <a:latin typeface="+mn-lt"/>
          <a:cs typeface="+mn-cs"/>
        </a:defRPr>
      </a:lvl7pPr>
      <a:lvl8pPr marL="2571750" indent="-171450" algn="l" rtl="0" fontAlgn="base">
        <a:spcBef>
          <a:spcPct val="20000"/>
        </a:spcBef>
        <a:spcAft>
          <a:spcPct val="0"/>
        </a:spcAft>
        <a:buChar char="»"/>
        <a:defRPr sz="1500">
          <a:solidFill>
            <a:schemeClr val="tx1"/>
          </a:solidFill>
          <a:latin typeface="+mn-lt"/>
          <a:cs typeface="+mn-cs"/>
        </a:defRPr>
      </a:lvl8pPr>
      <a:lvl9pPr marL="2914650" indent="-171450" algn="l" rtl="0" fontAlgn="base">
        <a:spcBef>
          <a:spcPct val="20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04E97E6-A310-4D07-80C5-A07D2814304D}"/>
              </a:ext>
            </a:extLst>
          </p:cNvPr>
          <p:cNvSpPr>
            <a:spLocks noGrp="1" noChangeArrowheads="1"/>
          </p:cNvSpPr>
          <p:nvPr>
            <p:ph type="title"/>
          </p:nvPr>
        </p:nvSpPr>
        <p:spPr bwMode="auto">
          <a:xfrm>
            <a:off x="1676400" y="342900"/>
            <a:ext cx="7010400"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E2B2475-2D8E-4EFE-BF24-477FD396CA33}"/>
              </a:ext>
            </a:extLst>
          </p:cNvPr>
          <p:cNvSpPr>
            <a:spLocks noGrp="1" noChangeArrowheads="1"/>
          </p:cNvSpPr>
          <p:nvPr>
            <p:ph type="body" idx="1"/>
          </p:nvPr>
        </p:nvSpPr>
        <p:spPr bwMode="auto">
          <a:xfrm>
            <a:off x="1676400" y="1485900"/>
            <a:ext cx="70104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5300" name="Rectangle 4">
            <a:extLst>
              <a:ext uri="{FF2B5EF4-FFF2-40B4-BE49-F238E27FC236}">
                <a16:creationId xmlns:a16="http://schemas.microsoft.com/office/drawing/2014/main" id="{3B35E5FF-2399-404A-9F34-16329D7F041E}"/>
              </a:ext>
            </a:extLst>
          </p:cNvPr>
          <p:cNvSpPr>
            <a:spLocks noGrp="1" noChangeArrowheads="1"/>
          </p:cNvSpPr>
          <p:nvPr>
            <p:ph type="ftr" sz="quarter" idx="3"/>
          </p:nvPr>
        </p:nvSpPr>
        <p:spPr bwMode="auto">
          <a:xfrm>
            <a:off x="3124200" y="4686300"/>
            <a:ext cx="2895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900">
                <a:solidFill>
                  <a:schemeClr val="tx2"/>
                </a:solidFill>
              </a:defRPr>
            </a:lvl1pPr>
          </a:lstStyle>
          <a:p>
            <a:pPr>
              <a:defRPr/>
            </a:pPr>
            <a:endParaRPr lang="en-US" altLang="en-US"/>
          </a:p>
        </p:txBody>
      </p:sp>
      <p:sp>
        <p:nvSpPr>
          <p:cNvPr id="55301" name="Rectangle 5">
            <a:extLst>
              <a:ext uri="{FF2B5EF4-FFF2-40B4-BE49-F238E27FC236}">
                <a16:creationId xmlns:a16="http://schemas.microsoft.com/office/drawing/2014/main" id="{9A51C42C-290F-40C1-8D4B-5CAC6CCF6324}"/>
              </a:ext>
            </a:extLst>
          </p:cNvPr>
          <p:cNvSpPr>
            <a:spLocks noGrp="1" noChangeArrowheads="1"/>
          </p:cNvSpPr>
          <p:nvPr>
            <p:ph type="sldNum" sz="quarter" idx="4"/>
          </p:nvPr>
        </p:nvSpPr>
        <p:spPr bwMode="auto">
          <a:xfrm>
            <a:off x="6553200" y="4686300"/>
            <a:ext cx="2133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900">
                <a:solidFill>
                  <a:schemeClr val="tx2"/>
                </a:solidFill>
              </a:defRPr>
            </a:lvl1pPr>
          </a:lstStyle>
          <a:p>
            <a:fld id="{2A6F8E96-A072-47E5-BB05-7B95FC06ACBD}" type="slidenum">
              <a:rPr lang="en-US" altLang="en-US"/>
              <a:pPr/>
              <a:t>‹#›</a:t>
            </a:fld>
            <a:endParaRPr lang="en-US" altLang="en-US"/>
          </a:p>
        </p:txBody>
      </p:sp>
      <p:sp>
        <p:nvSpPr>
          <p:cNvPr id="1030" name="Line 6">
            <a:extLst>
              <a:ext uri="{FF2B5EF4-FFF2-40B4-BE49-F238E27FC236}">
                <a16:creationId xmlns:a16="http://schemas.microsoft.com/office/drawing/2014/main" id="{011EE26D-1996-4E65-9C32-0ADDE4F5BBD0}"/>
              </a:ext>
            </a:extLst>
          </p:cNvPr>
          <p:cNvSpPr>
            <a:spLocks noChangeShapeType="1"/>
          </p:cNvSpPr>
          <p:nvPr/>
        </p:nvSpPr>
        <p:spPr bwMode="auto">
          <a:xfrm>
            <a:off x="266700" y="4629150"/>
            <a:ext cx="8610600"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1031" name="Line 7">
            <a:extLst>
              <a:ext uri="{FF2B5EF4-FFF2-40B4-BE49-F238E27FC236}">
                <a16:creationId xmlns:a16="http://schemas.microsoft.com/office/drawing/2014/main" id="{96633C88-4EF9-426A-BA73-59864E5F2BB4}"/>
              </a:ext>
            </a:extLst>
          </p:cNvPr>
          <p:cNvSpPr>
            <a:spLocks noChangeShapeType="1"/>
          </p:cNvSpPr>
          <p:nvPr/>
        </p:nvSpPr>
        <p:spPr bwMode="auto">
          <a:xfrm>
            <a:off x="228600" y="228600"/>
            <a:ext cx="8610600" cy="0"/>
          </a:xfrm>
          <a:prstGeom prst="line">
            <a:avLst/>
          </a:prstGeom>
          <a:noFill/>
          <a:ln w="762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grpSp>
        <p:nvGrpSpPr>
          <p:cNvPr id="1032" name="Group 8">
            <a:extLst>
              <a:ext uri="{FF2B5EF4-FFF2-40B4-BE49-F238E27FC236}">
                <a16:creationId xmlns:a16="http://schemas.microsoft.com/office/drawing/2014/main" id="{46A5BB7F-3085-4112-8665-1A0B7EF48FA7}"/>
              </a:ext>
            </a:extLst>
          </p:cNvPr>
          <p:cNvGrpSpPr>
            <a:grpSpLocks/>
          </p:cNvGrpSpPr>
          <p:nvPr/>
        </p:nvGrpSpPr>
        <p:grpSpPr bwMode="auto">
          <a:xfrm>
            <a:off x="228600" y="342900"/>
            <a:ext cx="1246188" cy="1028700"/>
            <a:chOff x="144" y="288"/>
            <a:chExt cx="785" cy="864"/>
          </a:xfrm>
        </p:grpSpPr>
        <p:sp>
          <p:nvSpPr>
            <p:cNvPr id="1034" name="Rectangle 9">
              <a:extLst>
                <a:ext uri="{FF2B5EF4-FFF2-40B4-BE49-F238E27FC236}">
                  <a16:creationId xmlns:a16="http://schemas.microsoft.com/office/drawing/2014/main" id="{C1638BAC-C6C7-4D94-8737-2EFEA10DFED9}"/>
                </a:ext>
              </a:extLst>
            </p:cNvPr>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p>
          </p:txBody>
        </p:sp>
        <p:sp>
          <p:nvSpPr>
            <p:cNvPr id="1035" name="Rectangle 10">
              <a:extLst>
                <a:ext uri="{FF2B5EF4-FFF2-40B4-BE49-F238E27FC236}">
                  <a16:creationId xmlns:a16="http://schemas.microsoft.com/office/drawing/2014/main" id="{B8AC8A0B-8E1C-4C62-8E17-A32FBAF2E574}"/>
                </a:ext>
              </a:extLst>
            </p:cNvPr>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p>
          </p:txBody>
        </p:sp>
        <p:sp>
          <p:nvSpPr>
            <p:cNvPr id="1036" name="Rectangle 11">
              <a:extLst>
                <a:ext uri="{FF2B5EF4-FFF2-40B4-BE49-F238E27FC236}">
                  <a16:creationId xmlns:a16="http://schemas.microsoft.com/office/drawing/2014/main" id="{35003DEB-7A74-4A3E-B5DB-E0D569B83208}"/>
                </a:ext>
              </a:extLst>
            </p:cNvPr>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p>
          </p:txBody>
        </p:sp>
        <p:sp>
          <p:nvSpPr>
            <p:cNvPr id="1037" name="Rectangle 12">
              <a:extLst>
                <a:ext uri="{FF2B5EF4-FFF2-40B4-BE49-F238E27FC236}">
                  <a16:creationId xmlns:a16="http://schemas.microsoft.com/office/drawing/2014/main" id="{25AD7D67-7702-483C-A2DD-64501ABC4376}"/>
                </a:ext>
              </a:extLst>
            </p:cNvPr>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p>
          </p:txBody>
        </p:sp>
        <p:sp>
          <p:nvSpPr>
            <p:cNvPr id="1038" name="Rectangle 13">
              <a:extLst>
                <a:ext uri="{FF2B5EF4-FFF2-40B4-BE49-F238E27FC236}">
                  <a16:creationId xmlns:a16="http://schemas.microsoft.com/office/drawing/2014/main" id="{3969A96F-B271-4514-B27F-08C8CE5D50F7}"/>
                </a:ext>
              </a:extLst>
            </p:cNvPr>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p>
          </p:txBody>
        </p:sp>
        <p:sp>
          <p:nvSpPr>
            <p:cNvPr id="1039" name="Rectangle 14">
              <a:extLst>
                <a:ext uri="{FF2B5EF4-FFF2-40B4-BE49-F238E27FC236}">
                  <a16:creationId xmlns:a16="http://schemas.microsoft.com/office/drawing/2014/main" id="{F98A3780-3A3B-4C50-A5F7-438EB493116E}"/>
                </a:ext>
              </a:extLst>
            </p:cNvPr>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p>
          </p:txBody>
        </p:sp>
        <p:sp>
          <p:nvSpPr>
            <p:cNvPr id="1040" name="Rectangle 15">
              <a:extLst>
                <a:ext uri="{FF2B5EF4-FFF2-40B4-BE49-F238E27FC236}">
                  <a16:creationId xmlns:a16="http://schemas.microsoft.com/office/drawing/2014/main" id="{2AA2AC6A-C404-43D0-94B2-0557FDF3F1B7}"/>
                </a:ext>
              </a:extLst>
            </p:cNvPr>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p>
          </p:txBody>
        </p:sp>
        <p:sp>
          <p:nvSpPr>
            <p:cNvPr id="1041" name="Rectangle 16">
              <a:extLst>
                <a:ext uri="{FF2B5EF4-FFF2-40B4-BE49-F238E27FC236}">
                  <a16:creationId xmlns:a16="http://schemas.microsoft.com/office/drawing/2014/main" id="{414F5E59-B14D-4929-84BE-54793F88A94F}"/>
                </a:ext>
              </a:extLst>
            </p:cNvPr>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p>
          </p:txBody>
        </p:sp>
        <p:sp>
          <p:nvSpPr>
            <p:cNvPr id="1042" name="Rectangle 17">
              <a:extLst>
                <a:ext uri="{FF2B5EF4-FFF2-40B4-BE49-F238E27FC236}">
                  <a16:creationId xmlns:a16="http://schemas.microsoft.com/office/drawing/2014/main" id="{C452B149-2D3D-4DAD-BD7D-DB2D4C9BABFA}"/>
                </a:ext>
              </a:extLst>
            </p:cNvPr>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p>
          </p:txBody>
        </p:sp>
        <p:sp>
          <p:nvSpPr>
            <p:cNvPr id="1043" name="Rectangle 18">
              <a:extLst>
                <a:ext uri="{FF2B5EF4-FFF2-40B4-BE49-F238E27FC236}">
                  <a16:creationId xmlns:a16="http://schemas.microsoft.com/office/drawing/2014/main" id="{08BAF5F6-9032-40DF-BFE7-83EAFE8EC928}"/>
                </a:ext>
              </a:extLst>
            </p:cNvPr>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p>
          </p:txBody>
        </p:sp>
        <p:sp>
          <p:nvSpPr>
            <p:cNvPr id="1044" name="Rectangle 19">
              <a:extLst>
                <a:ext uri="{FF2B5EF4-FFF2-40B4-BE49-F238E27FC236}">
                  <a16:creationId xmlns:a16="http://schemas.microsoft.com/office/drawing/2014/main" id="{6C82402F-6E71-4D9B-B63D-E81444017AF4}"/>
                </a:ext>
              </a:extLst>
            </p:cNvPr>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p>
          </p:txBody>
        </p:sp>
        <p:sp>
          <p:nvSpPr>
            <p:cNvPr id="1045" name="Rectangle 20">
              <a:extLst>
                <a:ext uri="{FF2B5EF4-FFF2-40B4-BE49-F238E27FC236}">
                  <a16:creationId xmlns:a16="http://schemas.microsoft.com/office/drawing/2014/main" id="{EA7DE791-4D89-4370-BB3F-C62DC6526EBA}"/>
                </a:ext>
              </a:extLst>
            </p:cNvPr>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p>
          </p:txBody>
        </p:sp>
        <p:sp>
          <p:nvSpPr>
            <p:cNvPr id="1046" name="Rectangle 21">
              <a:extLst>
                <a:ext uri="{FF2B5EF4-FFF2-40B4-BE49-F238E27FC236}">
                  <a16:creationId xmlns:a16="http://schemas.microsoft.com/office/drawing/2014/main" id="{CBB4B59C-E4DA-43EE-97BA-A8E3519479A4}"/>
                </a:ext>
              </a:extLst>
            </p:cNvPr>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p>
          </p:txBody>
        </p:sp>
      </p:grpSp>
      <p:sp>
        <p:nvSpPr>
          <p:cNvPr id="55318" name="Rectangle 22">
            <a:extLst>
              <a:ext uri="{FF2B5EF4-FFF2-40B4-BE49-F238E27FC236}">
                <a16:creationId xmlns:a16="http://schemas.microsoft.com/office/drawing/2014/main" id="{25662F47-2764-409A-B251-076C8253CB6C}"/>
              </a:ext>
            </a:extLst>
          </p:cNvPr>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900">
                <a:solidFill>
                  <a:schemeClr val="tx2"/>
                </a:solidFill>
              </a:defRPr>
            </a:lvl1pPr>
          </a:lstStyle>
          <a:p>
            <a:pPr>
              <a:defRPr/>
            </a:pPr>
            <a:endParaRPr lang="en-US" altLang="en-US"/>
          </a:p>
        </p:txBody>
      </p:sp>
    </p:spTree>
    <p:extLst>
      <p:ext uri="{BB962C8B-B14F-4D97-AF65-F5344CB8AC3E}">
        <p14:creationId xmlns:p14="http://schemas.microsoft.com/office/powerpoint/2010/main" val="1976941981"/>
      </p:ext>
    </p:extLst>
  </p:cSld>
  <p:clrMap bg1="dk2" tx1="lt1" bg2="dk1" tx2="lt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xStyles>
    <p:titleStyle>
      <a:lvl1pPr algn="l" rtl="0" eaLnBrk="0" fontAlgn="base" hangingPunct="0">
        <a:spcBef>
          <a:spcPct val="0"/>
        </a:spcBef>
        <a:spcAft>
          <a:spcPct val="0"/>
        </a:spcAft>
        <a:defRPr sz="2925">
          <a:solidFill>
            <a:schemeClr val="tx2"/>
          </a:solidFill>
          <a:latin typeface="+mj-lt"/>
          <a:ea typeface="+mj-ea"/>
          <a:cs typeface="+mj-cs"/>
        </a:defRPr>
      </a:lvl1pPr>
      <a:lvl2pPr algn="l" rtl="0" eaLnBrk="0" fontAlgn="base" hangingPunct="0">
        <a:spcBef>
          <a:spcPct val="0"/>
        </a:spcBef>
        <a:spcAft>
          <a:spcPct val="0"/>
        </a:spcAft>
        <a:defRPr sz="2925">
          <a:solidFill>
            <a:schemeClr val="tx2"/>
          </a:solidFill>
          <a:latin typeface="Arial" pitchFamily="34" charset="0"/>
        </a:defRPr>
      </a:lvl2pPr>
      <a:lvl3pPr algn="l" rtl="0" eaLnBrk="0" fontAlgn="base" hangingPunct="0">
        <a:spcBef>
          <a:spcPct val="0"/>
        </a:spcBef>
        <a:spcAft>
          <a:spcPct val="0"/>
        </a:spcAft>
        <a:defRPr sz="2925">
          <a:solidFill>
            <a:schemeClr val="tx2"/>
          </a:solidFill>
          <a:latin typeface="Arial" pitchFamily="34" charset="0"/>
        </a:defRPr>
      </a:lvl3pPr>
      <a:lvl4pPr algn="l" rtl="0" eaLnBrk="0" fontAlgn="base" hangingPunct="0">
        <a:spcBef>
          <a:spcPct val="0"/>
        </a:spcBef>
        <a:spcAft>
          <a:spcPct val="0"/>
        </a:spcAft>
        <a:defRPr sz="2925">
          <a:solidFill>
            <a:schemeClr val="tx2"/>
          </a:solidFill>
          <a:latin typeface="Arial" pitchFamily="34" charset="0"/>
        </a:defRPr>
      </a:lvl4pPr>
      <a:lvl5pPr algn="l" rtl="0" eaLnBrk="0" fontAlgn="base" hangingPunct="0">
        <a:spcBef>
          <a:spcPct val="0"/>
        </a:spcBef>
        <a:spcAft>
          <a:spcPct val="0"/>
        </a:spcAft>
        <a:defRPr sz="2925">
          <a:solidFill>
            <a:schemeClr val="tx2"/>
          </a:solidFill>
          <a:latin typeface="Arial" pitchFamily="34" charset="0"/>
        </a:defRPr>
      </a:lvl5pPr>
      <a:lvl6pPr marL="342900" algn="l" rtl="0" fontAlgn="base">
        <a:spcBef>
          <a:spcPct val="0"/>
        </a:spcBef>
        <a:spcAft>
          <a:spcPct val="0"/>
        </a:spcAft>
        <a:defRPr sz="2925">
          <a:solidFill>
            <a:schemeClr val="tx2"/>
          </a:solidFill>
          <a:latin typeface="Arial" pitchFamily="34" charset="0"/>
        </a:defRPr>
      </a:lvl6pPr>
      <a:lvl7pPr marL="685800" algn="l" rtl="0" fontAlgn="base">
        <a:spcBef>
          <a:spcPct val="0"/>
        </a:spcBef>
        <a:spcAft>
          <a:spcPct val="0"/>
        </a:spcAft>
        <a:defRPr sz="2925">
          <a:solidFill>
            <a:schemeClr val="tx2"/>
          </a:solidFill>
          <a:latin typeface="Arial" pitchFamily="34" charset="0"/>
        </a:defRPr>
      </a:lvl7pPr>
      <a:lvl8pPr marL="1028700" algn="l" rtl="0" fontAlgn="base">
        <a:spcBef>
          <a:spcPct val="0"/>
        </a:spcBef>
        <a:spcAft>
          <a:spcPct val="0"/>
        </a:spcAft>
        <a:defRPr sz="2925">
          <a:solidFill>
            <a:schemeClr val="tx2"/>
          </a:solidFill>
          <a:latin typeface="Arial" pitchFamily="34" charset="0"/>
        </a:defRPr>
      </a:lvl8pPr>
      <a:lvl9pPr marL="1371600" algn="l" rtl="0" fontAlgn="base">
        <a:spcBef>
          <a:spcPct val="0"/>
        </a:spcBef>
        <a:spcAft>
          <a:spcPct val="0"/>
        </a:spcAft>
        <a:defRPr sz="2925">
          <a:solidFill>
            <a:schemeClr val="tx2"/>
          </a:solidFill>
          <a:latin typeface="Arial" pitchFamily="34" charset="0"/>
        </a:defRPr>
      </a:lvl9pPr>
    </p:titleStyle>
    <p:bodyStyle>
      <a:lvl1pPr marL="257175" indent="-257175" algn="l" rtl="0" eaLnBrk="0" fontAlgn="base" hangingPunct="0">
        <a:spcBef>
          <a:spcPct val="20000"/>
        </a:spcBef>
        <a:spcAft>
          <a:spcPct val="0"/>
        </a:spcAft>
        <a:buClr>
          <a:schemeClr val="accent1"/>
        </a:buClr>
        <a:buSzPct val="85000"/>
        <a:buFont typeface="Wingdings" panose="05000000000000000000" pitchFamily="2" charset="2"/>
        <a:buChar char="o"/>
        <a:defRPr sz="2100">
          <a:solidFill>
            <a:schemeClr val="tx2"/>
          </a:solidFill>
          <a:latin typeface="+mn-lt"/>
          <a:ea typeface="+mn-ea"/>
          <a:cs typeface="+mn-cs"/>
        </a:defRPr>
      </a:lvl1pPr>
      <a:lvl2pPr marL="557213" indent="-214313" algn="l" rtl="0" eaLnBrk="0" fontAlgn="base" hangingPunct="0">
        <a:spcBef>
          <a:spcPct val="20000"/>
        </a:spcBef>
        <a:spcAft>
          <a:spcPct val="0"/>
        </a:spcAft>
        <a:buClr>
          <a:schemeClr val="accent1"/>
        </a:buClr>
        <a:buSzPct val="70000"/>
        <a:buFont typeface="Wingdings" panose="05000000000000000000" pitchFamily="2" charset="2"/>
        <a:buChar char="n"/>
        <a:defRPr sz="1875">
          <a:solidFill>
            <a:schemeClr val="tx2"/>
          </a:solidFill>
          <a:latin typeface="+mn-lt"/>
        </a:defRPr>
      </a:lvl2pPr>
      <a:lvl3pPr marL="857250" indent="-171450" algn="l" rtl="0" eaLnBrk="0" fontAlgn="base" hangingPunct="0">
        <a:spcBef>
          <a:spcPct val="20000"/>
        </a:spcBef>
        <a:spcAft>
          <a:spcPct val="0"/>
        </a:spcAft>
        <a:buClr>
          <a:schemeClr val="accent1"/>
        </a:buClr>
        <a:buSzPct val="70000"/>
        <a:buFont typeface="Wingdings" panose="05000000000000000000" pitchFamily="2" charset="2"/>
        <a:buChar char="p"/>
        <a:defRPr sz="1650">
          <a:solidFill>
            <a:schemeClr val="tx2"/>
          </a:solidFill>
          <a:latin typeface="+mn-lt"/>
        </a:defRPr>
      </a:lvl3pPr>
      <a:lvl4pPr marL="1200150" indent="-171450" algn="l" rtl="0" eaLnBrk="0" fontAlgn="base" hangingPunct="0">
        <a:spcBef>
          <a:spcPct val="20000"/>
        </a:spcBef>
        <a:spcAft>
          <a:spcPct val="0"/>
        </a:spcAft>
        <a:buClr>
          <a:schemeClr val="accent1"/>
        </a:buClr>
        <a:buSzPct val="70000"/>
        <a:buFont typeface="Wingdings" panose="05000000000000000000" pitchFamily="2" charset="2"/>
        <a:buChar char="n"/>
        <a:defRPr sz="1500">
          <a:solidFill>
            <a:schemeClr val="tx2"/>
          </a:solidFill>
          <a:latin typeface="+mn-lt"/>
        </a:defRPr>
      </a:lvl4pPr>
      <a:lvl5pPr marL="1543050" indent="-171450" algn="l" rtl="0" eaLnBrk="0" fontAlgn="base" hangingPunct="0">
        <a:spcBef>
          <a:spcPct val="20000"/>
        </a:spcBef>
        <a:spcAft>
          <a:spcPct val="0"/>
        </a:spcAft>
        <a:buClr>
          <a:schemeClr val="accent1"/>
        </a:buClr>
        <a:buSzPct val="70000"/>
        <a:buFont typeface="Wingdings" panose="05000000000000000000" pitchFamily="2" charset="2"/>
        <a:buChar char="o"/>
        <a:defRPr sz="1500">
          <a:solidFill>
            <a:schemeClr val="tx2"/>
          </a:solidFill>
          <a:latin typeface="+mn-lt"/>
        </a:defRPr>
      </a:lvl5pPr>
      <a:lvl6pPr marL="1885950" indent="-171450" algn="l" rtl="0" fontAlgn="base">
        <a:spcBef>
          <a:spcPct val="20000"/>
        </a:spcBef>
        <a:spcAft>
          <a:spcPct val="0"/>
        </a:spcAft>
        <a:buClr>
          <a:schemeClr val="accent1"/>
        </a:buClr>
        <a:buSzPct val="70000"/>
        <a:buFont typeface="Wingdings" pitchFamily="2" charset="2"/>
        <a:buChar char="o"/>
        <a:defRPr sz="1500">
          <a:solidFill>
            <a:schemeClr val="tx2"/>
          </a:solidFill>
          <a:latin typeface="+mn-lt"/>
        </a:defRPr>
      </a:lvl6pPr>
      <a:lvl7pPr marL="2228850" indent="-171450" algn="l" rtl="0" fontAlgn="base">
        <a:spcBef>
          <a:spcPct val="20000"/>
        </a:spcBef>
        <a:spcAft>
          <a:spcPct val="0"/>
        </a:spcAft>
        <a:buClr>
          <a:schemeClr val="accent1"/>
        </a:buClr>
        <a:buSzPct val="70000"/>
        <a:buFont typeface="Wingdings" pitchFamily="2" charset="2"/>
        <a:buChar char="o"/>
        <a:defRPr sz="1500">
          <a:solidFill>
            <a:schemeClr val="tx2"/>
          </a:solidFill>
          <a:latin typeface="+mn-lt"/>
        </a:defRPr>
      </a:lvl7pPr>
      <a:lvl8pPr marL="2571750" indent="-171450" algn="l" rtl="0" fontAlgn="base">
        <a:spcBef>
          <a:spcPct val="20000"/>
        </a:spcBef>
        <a:spcAft>
          <a:spcPct val="0"/>
        </a:spcAft>
        <a:buClr>
          <a:schemeClr val="accent1"/>
        </a:buClr>
        <a:buSzPct val="70000"/>
        <a:buFont typeface="Wingdings" pitchFamily="2" charset="2"/>
        <a:buChar char="o"/>
        <a:defRPr sz="1500">
          <a:solidFill>
            <a:schemeClr val="tx2"/>
          </a:solidFill>
          <a:latin typeface="+mn-lt"/>
        </a:defRPr>
      </a:lvl8pPr>
      <a:lvl9pPr marL="2914650" indent="-171450" algn="l" rtl="0" fontAlgn="base">
        <a:spcBef>
          <a:spcPct val="20000"/>
        </a:spcBef>
        <a:spcAft>
          <a:spcPct val="0"/>
        </a:spcAft>
        <a:buClr>
          <a:schemeClr val="accent1"/>
        </a:buClr>
        <a:buSzPct val="70000"/>
        <a:buFont typeface="Wingdings" pitchFamily="2" charset="2"/>
        <a:buChar char="o"/>
        <a:defRPr sz="1500">
          <a:solidFill>
            <a:schemeClr val="tx2"/>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B0FF562C-0FA9-4B1B-8226-A60165B54365}"/>
              </a:ext>
            </a:extLst>
          </p:cNvPr>
          <p:cNvSpPr>
            <a:spLocks/>
          </p:cNvSpPr>
          <p:nvPr/>
        </p:nvSpPr>
        <p:spPr bwMode="auto">
          <a:xfrm>
            <a:off x="500063" y="4458891"/>
            <a:ext cx="4940300" cy="690563"/>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050" dirty="0">
              <a:solidFill>
                <a:prstClr val="black"/>
              </a:solidFill>
              <a:latin typeface="Lucida Sans Unicode"/>
            </a:endParaRPr>
          </a:p>
        </p:txBody>
      </p:sp>
      <p:sp>
        <p:nvSpPr>
          <p:cNvPr id="3075" name="Freeform 11">
            <a:extLst>
              <a:ext uri="{FF2B5EF4-FFF2-40B4-BE49-F238E27FC236}">
                <a16:creationId xmlns:a16="http://schemas.microsoft.com/office/drawing/2014/main" id="{5CBCCE44-60EE-434A-B3EE-CDA9A3A738AC}"/>
              </a:ext>
            </a:extLst>
          </p:cNvPr>
          <p:cNvSpPr>
            <a:spLocks/>
          </p:cNvSpPr>
          <p:nvPr/>
        </p:nvSpPr>
        <p:spPr bwMode="auto">
          <a:xfrm>
            <a:off x="485775" y="4454128"/>
            <a:ext cx="3690938" cy="700088"/>
          </a:xfrm>
          <a:custGeom>
            <a:avLst/>
            <a:gdLst>
              <a:gd name="T0" fmla="*/ 0 w 5591"/>
              <a:gd name="T1" fmla="*/ 0 h 588"/>
              <a:gd name="T2" fmla="*/ 2147483647 w 5591"/>
              <a:gd name="T3" fmla="*/ 0 h 588"/>
              <a:gd name="T4" fmla="*/ 2147483647 w 5591"/>
              <a:gd name="T5" fmla="*/ 1330642500 h 588"/>
              <a:gd name="T6" fmla="*/ 20919056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sz="1050"/>
          </a:p>
        </p:txBody>
      </p:sp>
      <p:sp>
        <p:nvSpPr>
          <p:cNvPr id="14" name="Right Triangle 13">
            <a:extLst>
              <a:ext uri="{FF2B5EF4-FFF2-40B4-BE49-F238E27FC236}">
                <a16:creationId xmlns:a16="http://schemas.microsoft.com/office/drawing/2014/main" id="{EEF5DD5A-7155-4FCF-AE45-AB1945D1ED29}"/>
              </a:ext>
            </a:extLst>
          </p:cNvPr>
          <p:cNvSpPr>
            <a:spLocks/>
          </p:cNvSpPr>
          <p:nvPr/>
        </p:nvSpPr>
        <p:spPr bwMode="auto">
          <a:xfrm>
            <a:off x="-6042" y="4343440"/>
            <a:ext cx="3402314" cy="810651"/>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dirty="0">
              <a:solidFill>
                <a:prstClr val="white"/>
              </a:solidFill>
            </a:endParaRPr>
          </a:p>
        </p:txBody>
      </p:sp>
      <p:cxnSp>
        <p:nvCxnSpPr>
          <p:cNvPr id="15" name="Straight Connector 14">
            <a:extLst>
              <a:ext uri="{FF2B5EF4-FFF2-40B4-BE49-F238E27FC236}">
                <a16:creationId xmlns:a16="http://schemas.microsoft.com/office/drawing/2014/main" id="{6C320B28-F7B2-456F-88A9-399647FBF2FC}"/>
              </a:ext>
            </a:extLst>
          </p:cNvPr>
          <p:cNvCxnSpPr/>
          <p:nvPr/>
        </p:nvCxnSpPr>
        <p:spPr>
          <a:xfrm>
            <a:off x="-9237" y="4340804"/>
            <a:ext cx="3405509" cy="813287"/>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a:extLst>
              <a:ext uri="{FF2B5EF4-FFF2-40B4-BE49-F238E27FC236}">
                <a16:creationId xmlns:a16="http://schemas.microsoft.com/office/drawing/2014/main" id="{0C787FD3-99E1-49B9-AD6E-D7D8EA6B89E3}"/>
              </a:ext>
            </a:extLst>
          </p:cNvPr>
          <p:cNvSpPr>
            <a:spLocks noGrp="1"/>
          </p:cNvSpPr>
          <p:nvPr>
            <p:ph type="title"/>
          </p:nvPr>
        </p:nvSpPr>
        <p:spPr>
          <a:xfrm>
            <a:off x="457200" y="205979"/>
            <a:ext cx="8229600" cy="857250"/>
          </a:xfrm>
          <a:prstGeom prst="rect">
            <a:avLst/>
          </a:prstGeom>
        </p:spPr>
        <p:txBody>
          <a:bodyPr vert="horz" anchor="ctr">
            <a:normAutofit/>
            <a:scene3d>
              <a:camera prst="orthographicFront"/>
              <a:lightRig rig="soft" dir="t"/>
            </a:scene3d>
            <a:sp3d prstMaterial="softEdge">
              <a:bevelT w="25400" h="25400"/>
            </a:sp3d>
          </a:bodyPr>
          <a:lstStyle/>
          <a:p>
            <a:r>
              <a:rPr lang="en-US"/>
              <a:t>Click to edit Master title style</a:t>
            </a:r>
          </a:p>
        </p:txBody>
      </p:sp>
      <p:sp>
        <p:nvSpPr>
          <p:cNvPr id="3081" name="Text Placeholder 29">
            <a:extLst>
              <a:ext uri="{FF2B5EF4-FFF2-40B4-BE49-F238E27FC236}">
                <a16:creationId xmlns:a16="http://schemas.microsoft.com/office/drawing/2014/main" id="{3B5162C4-6D10-45E8-ADB7-15568C57350D}"/>
              </a:ext>
            </a:extLst>
          </p:cNvPr>
          <p:cNvSpPr>
            <a:spLocks noGrp="1"/>
          </p:cNvSpPr>
          <p:nvPr>
            <p:ph type="body" idx="1"/>
          </p:nvPr>
        </p:nvSpPr>
        <p:spPr bwMode="auto">
          <a:xfrm>
            <a:off x="457200" y="1110853"/>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Date Placeholder 9">
            <a:extLst>
              <a:ext uri="{FF2B5EF4-FFF2-40B4-BE49-F238E27FC236}">
                <a16:creationId xmlns:a16="http://schemas.microsoft.com/office/drawing/2014/main" id="{82270CA5-5BB1-41B3-9142-4D5ED8DDD041}"/>
              </a:ext>
            </a:extLst>
          </p:cNvPr>
          <p:cNvSpPr>
            <a:spLocks noGrp="1"/>
          </p:cNvSpPr>
          <p:nvPr>
            <p:ph type="dt" sz="half" idx="2"/>
          </p:nvPr>
        </p:nvSpPr>
        <p:spPr>
          <a:xfrm>
            <a:off x="6727825" y="4806554"/>
            <a:ext cx="1919288" cy="273844"/>
          </a:xfrm>
          <a:prstGeom prst="rect">
            <a:avLst/>
          </a:prstGeom>
        </p:spPr>
        <p:txBody>
          <a:bodyPr vert="horz" anchor="b"/>
          <a:lstStyle>
            <a:lvl1pPr algn="l" eaLnBrk="1" fontAlgn="auto" latinLnBrk="0" hangingPunct="1">
              <a:spcBef>
                <a:spcPts val="0"/>
              </a:spcBef>
              <a:spcAft>
                <a:spcPts val="0"/>
              </a:spcAft>
              <a:defRPr kumimoji="0" sz="750">
                <a:solidFill>
                  <a:prstClr val="black"/>
                </a:solidFill>
                <a:latin typeface="+mn-lt"/>
              </a:defRPr>
            </a:lvl1pPr>
            <a:extLst/>
          </a:lstStyle>
          <a:p>
            <a:pPr>
              <a:defRPr/>
            </a:pPr>
            <a:fld id="{0B9AFA7F-E1B2-4357-8695-5E035436044A}" type="datetimeFigureOut">
              <a:rPr lang="en-US"/>
              <a:pPr>
                <a:defRPr/>
              </a:pPr>
              <a:t>4/6/2021</a:t>
            </a:fld>
            <a:endParaRPr lang="en-US" dirty="0"/>
          </a:p>
        </p:txBody>
      </p:sp>
      <p:sp>
        <p:nvSpPr>
          <p:cNvPr id="22" name="Footer Placeholder 21">
            <a:extLst>
              <a:ext uri="{FF2B5EF4-FFF2-40B4-BE49-F238E27FC236}">
                <a16:creationId xmlns:a16="http://schemas.microsoft.com/office/drawing/2014/main" id="{A1917D97-87C6-41F8-B558-8C3489EB7B9C}"/>
              </a:ext>
            </a:extLst>
          </p:cNvPr>
          <p:cNvSpPr>
            <a:spLocks noGrp="1"/>
          </p:cNvSpPr>
          <p:nvPr>
            <p:ph type="ftr" sz="quarter" idx="3"/>
          </p:nvPr>
        </p:nvSpPr>
        <p:spPr>
          <a:xfrm>
            <a:off x="4379913" y="4806554"/>
            <a:ext cx="2351087" cy="273844"/>
          </a:xfrm>
          <a:prstGeom prst="rect">
            <a:avLst/>
          </a:prstGeom>
        </p:spPr>
        <p:txBody>
          <a:bodyPr vert="horz" anchor="b"/>
          <a:lstStyle>
            <a:lvl1pPr algn="r" eaLnBrk="1" fontAlgn="auto" latinLnBrk="0" hangingPunct="1">
              <a:spcBef>
                <a:spcPts val="0"/>
              </a:spcBef>
              <a:spcAft>
                <a:spcPts val="0"/>
              </a:spcAft>
              <a:defRPr kumimoji="0" sz="750">
                <a:solidFill>
                  <a:prstClr val="black"/>
                </a:solidFill>
                <a:latin typeface="+mn-lt"/>
              </a:defRPr>
            </a:lvl1pPr>
            <a:extLst/>
          </a:lstStyle>
          <a:p>
            <a:pPr>
              <a:defRPr/>
            </a:pPr>
            <a:endParaRPr lang="en-US"/>
          </a:p>
        </p:txBody>
      </p:sp>
      <p:sp>
        <p:nvSpPr>
          <p:cNvPr id="18" name="Slide Number Placeholder 17">
            <a:extLst>
              <a:ext uri="{FF2B5EF4-FFF2-40B4-BE49-F238E27FC236}">
                <a16:creationId xmlns:a16="http://schemas.microsoft.com/office/drawing/2014/main" id="{F8E696E4-F51B-4EAE-ABB4-48D26C358AB4}"/>
              </a:ext>
            </a:extLst>
          </p:cNvPr>
          <p:cNvSpPr>
            <a:spLocks noGrp="1"/>
          </p:cNvSpPr>
          <p:nvPr>
            <p:ph type="sldNum" sz="quarter" idx="4"/>
          </p:nvPr>
        </p:nvSpPr>
        <p:spPr>
          <a:xfrm>
            <a:off x="8647113" y="4806554"/>
            <a:ext cx="366712" cy="273844"/>
          </a:xfrm>
          <a:prstGeom prst="rect">
            <a:avLst/>
          </a:prstGeom>
        </p:spPr>
        <p:txBody>
          <a:bodyPr vert="horz" wrap="square" lIns="91440" tIns="45720" rIns="91440" bIns="45720" numCol="1" anchor="b" anchorCtr="0" compatLnSpc="1">
            <a:prstTxWarp prst="textNoShape">
              <a:avLst/>
            </a:prstTxWarp>
          </a:bodyPr>
          <a:lstStyle>
            <a:lvl1pPr algn="r" eaLnBrk="1" hangingPunct="1">
              <a:defRPr sz="750">
                <a:solidFill>
                  <a:srgbClr val="000000"/>
                </a:solidFill>
                <a:latin typeface="Lucida Sans Unicode" panose="020B0602030504020204" pitchFamily="34" charset="0"/>
              </a:defRPr>
            </a:lvl1pPr>
          </a:lstStyle>
          <a:p>
            <a:fld id="{DB5A7CFD-CE72-4F68-B4C9-F6AA9D9B50FB}" type="slidenum">
              <a:rPr lang="en-US" altLang="en-US"/>
              <a:pPr/>
              <a:t>‹#›</a:t>
            </a:fld>
            <a:endParaRPr lang="en-US" altLang="en-US"/>
          </a:p>
        </p:txBody>
      </p:sp>
    </p:spTree>
    <p:extLst>
      <p:ext uri="{BB962C8B-B14F-4D97-AF65-F5344CB8AC3E}">
        <p14:creationId xmlns:p14="http://schemas.microsoft.com/office/powerpoint/2010/main" val="581268286"/>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txStyles>
    <p:titleStyle>
      <a:lvl1pPr algn="l" rtl="0" eaLnBrk="0" fontAlgn="base" hangingPunct="0">
        <a:spcBef>
          <a:spcPct val="0"/>
        </a:spcBef>
        <a:spcAft>
          <a:spcPct val="0"/>
        </a:spcAft>
        <a:defRPr sz="3075"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075" b="1">
          <a:solidFill>
            <a:schemeClr val="tx2"/>
          </a:solidFill>
          <a:latin typeface="Lucida Sans Unicode" pitchFamily="34" charset="0"/>
        </a:defRPr>
      </a:lvl2pPr>
      <a:lvl3pPr algn="l" rtl="0" eaLnBrk="0" fontAlgn="base" hangingPunct="0">
        <a:spcBef>
          <a:spcPct val="0"/>
        </a:spcBef>
        <a:spcAft>
          <a:spcPct val="0"/>
        </a:spcAft>
        <a:defRPr sz="3075" b="1">
          <a:solidFill>
            <a:schemeClr val="tx2"/>
          </a:solidFill>
          <a:latin typeface="Lucida Sans Unicode" pitchFamily="34" charset="0"/>
        </a:defRPr>
      </a:lvl3pPr>
      <a:lvl4pPr algn="l" rtl="0" eaLnBrk="0" fontAlgn="base" hangingPunct="0">
        <a:spcBef>
          <a:spcPct val="0"/>
        </a:spcBef>
        <a:spcAft>
          <a:spcPct val="0"/>
        </a:spcAft>
        <a:defRPr sz="3075" b="1">
          <a:solidFill>
            <a:schemeClr val="tx2"/>
          </a:solidFill>
          <a:latin typeface="Lucida Sans Unicode" pitchFamily="34" charset="0"/>
        </a:defRPr>
      </a:lvl4pPr>
      <a:lvl5pPr algn="l" rtl="0" eaLnBrk="0" fontAlgn="base" hangingPunct="0">
        <a:spcBef>
          <a:spcPct val="0"/>
        </a:spcBef>
        <a:spcAft>
          <a:spcPct val="0"/>
        </a:spcAft>
        <a:defRPr sz="3075" b="1">
          <a:solidFill>
            <a:schemeClr val="tx2"/>
          </a:solidFill>
          <a:latin typeface="Lucida Sans Unicode" pitchFamily="34" charset="0"/>
        </a:defRPr>
      </a:lvl5pPr>
      <a:lvl6pPr marL="342900" algn="l" rtl="0" fontAlgn="base">
        <a:spcBef>
          <a:spcPct val="0"/>
        </a:spcBef>
        <a:spcAft>
          <a:spcPct val="0"/>
        </a:spcAft>
        <a:defRPr sz="3075" b="1">
          <a:solidFill>
            <a:schemeClr val="tx2"/>
          </a:solidFill>
          <a:latin typeface="Lucida Sans Unicode" pitchFamily="34" charset="0"/>
        </a:defRPr>
      </a:lvl6pPr>
      <a:lvl7pPr marL="685800" algn="l" rtl="0" fontAlgn="base">
        <a:spcBef>
          <a:spcPct val="0"/>
        </a:spcBef>
        <a:spcAft>
          <a:spcPct val="0"/>
        </a:spcAft>
        <a:defRPr sz="3075" b="1">
          <a:solidFill>
            <a:schemeClr val="tx2"/>
          </a:solidFill>
          <a:latin typeface="Lucida Sans Unicode" pitchFamily="34" charset="0"/>
        </a:defRPr>
      </a:lvl7pPr>
      <a:lvl8pPr marL="1028700" algn="l" rtl="0" fontAlgn="base">
        <a:spcBef>
          <a:spcPct val="0"/>
        </a:spcBef>
        <a:spcAft>
          <a:spcPct val="0"/>
        </a:spcAft>
        <a:defRPr sz="3075" b="1">
          <a:solidFill>
            <a:schemeClr val="tx2"/>
          </a:solidFill>
          <a:latin typeface="Lucida Sans Unicode" pitchFamily="34" charset="0"/>
        </a:defRPr>
      </a:lvl8pPr>
      <a:lvl9pPr marL="1371600" algn="l" rtl="0" fontAlgn="base">
        <a:spcBef>
          <a:spcPct val="0"/>
        </a:spcBef>
        <a:spcAft>
          <a:spcPct val="0"/>
        </a:spcAft>
        <a:defRPr sz="3075" b="1">
          <a:solidFill>
            <a:schemeClr val="tx2"/>
          </a:solidFill>
          <a:latin typeface="Lucida Sans Unicode" pitchFamily="34" charset="0"/>
        </a:defRPr>
      </a:lvl9pPr>
      <a:extLst/>
    </p:titleStyle>
    <p:bodyStyle>
      <a:lvl1pPr marL="273844" indent="-191691" algn="l" rtl="0" eaLnBrk="0" fontAlgn="base" hangingPunct="0">
        <a:spcBef>
          <a:spcPts val="300"/>
        </a:spcBef>
        <a:spcAft>
          <a:spcPct val="0"/>
        </a:spcAft>
        <a:buClr>
          <a:schemeClr val="accent1"/>
        </a:buClr>
        <a:buSzPct val="68000"/>
        <a:buFont typeface="Wingdings 3" panose="05040102010807070707" pitchFamily="18" charset="2"/>
        <a:buChar char=""/>
        <a:defRPr sz="2025" kern="1200">
          <a:solidFill>
            <a:schemeClr val="tx1"/>
          </a:solidFill>
          <a:latin typeface="+mn-lt"/>
          <a:ea typeface="+mn-ea"/>
          <a:cs typeface="+mn-cs"/>
        </a:defRPr>
      </a:lvl1pPr>
      <a:lvl2pPr marL="465535" indent="-171450" algn="l" rtl="0" eaLnBrk="0" fontAlgn="base" hangingPunct="0">
        <a:spcBef>
          <a:spcPts val="244"/>
        </a:spcBef>
        <a:spcAft>
          <a:spcPct val="0"/>
        </a:spcAft>
        <a:buClr>
          <a:schemeClr val="accent1"/>
        </a:buClr>
        <a:buFont typeface="Verdana" panose="020B0604030504040204" pitchFamily="34" charset="0"/>
        <a:buChar char="◦"/>
        <a:defRPr sz="1725" kern="1200">
          <a:solidFill>
            <a:schemeClr val="tx1"/>
          </a:solidFill>
          <a:latin typeface="+mn-lt"/>
          <a:ea typeface="+mn-ea"/>
          <a:cs typeface="+mn-cs"/>
        </a:defRPr>
      </a:lvl2pPr>
      <a:lvl3pPr marL="644129" indent="-171450" algn="l" rtl="0" eaLnBrk="0" fontAlgn="base" hangingPunct="0">
        <a:spcBef>
          <a:spcPts val="263"/>
        </a:spcBef>
        <a:spcAft>
          <a:spcPct val="0"/>
        </a:spcAft>
        <a:buClr>
          <a:schemeClr val="accent2"/>
        </a:buClr>
        <a:buSzPct val="100000"/>
        <a:buFont typeface="Wingdings 2" panose="05020102010507070707" pitchFamily="18" charset="2"/>
        <a:buChar char=""/>
        <a:defRPr sz="1575" kern="1200">
          <a:solidFill>
            <a:schemeClr val="tx1"/>
          </a:solidFill>
          <a:latin typeface="+mn-lt"/>
          <a:ea typeface="+mn-ea"/>
          <a:cs typeface="+mn-cs"/>
        </a:defRPr>
      </a:lvl3pPr>
      <a:lvl4pPr marL="857250" indent="-171450" algn="l" rtl="0" eaLnBrk="0" fontAlgn="base" hangingPunct="0">
        <a:spcBef>
          <a:spcPts val="263"/>
        </a:spcBef>
        <a:spcAft>
          <a:spcPct val="0"/>
        </a:spcAft>
        <a:buClr>
          <a:schemeClr val="accent2"/>
        </a:buClr>
        <a:buFont typeface="Wingdings 2" panose="05020102010507070707" pitchFamily="18" charset="2"/>
        <a:buChar char=""/>
        <a:defRPr sz="1425" kern="1200">
          <a:solidFill>
            <a:schemeClr val="tx1"/>
          </a:solidFill>
          <a:latin typeface="+mn-lt"/>
          <a:ea typeface="+mn-ea"/>
          <a:cs typeface="+mn-cs"/>
        </a:defRPr>
      </a:lvl4pPr>
      <a:lvl5pPr marL="1028700" indent="-171450" algn="l" rtl="0" eaLnBrk="0" fontAlgn="base" hangingPunct="0">
        <a:spcBef>
          <a:spcPts val="263"/>
        </a:spcBef>
        <a:spcAft>
          <a:spcPct val="0"/>
        </a:spcAft>
        <a:buClr>
          <a:schemeClr val="accent2"/>
        </a:buClr>
        <a:buFont typeface="Wingdings 2" panose="05020102010507070707" pitchFamily="18" charset="2"/>
        <a:buChar char=""/>
        <a:defRPr kern="1200">
          <a:solidFill>
            <a:schemeClr val="tx1"/>
          </a:solidFill>
          <a:latin typeface="+mn-lt"/>
          <a:ea typeface="+mn-ea"/>
          <a:cs typeface="+mn-cs"/>
        </a:defRPr>
      </a:lvl5pPr>
      <a:lvl6pPr marL="1200150" indent="-171450" algn="l" rtl="0" eaLnBrk="1" latinLnBrk="0" hangingPunct="1">
        <a:spcBef>
          <a:spcPts val="263"/>
        </a:spcBef>
        <a:buClr>
          <a:schemeClr val="accent3"/>
        </a:buClr>
        <a:buFont typeface="Wingdings 2"/>
        <a:buChar char=""/>
        <a:defRPr kumimoji="0" sz="1350" kern="1200">
          <a:solidFill>
            <a:schemeClr val="tx1"/>
          </a:solidFill>
          <a:latin typeface="+mn-lt"/>
          <a:ea typeface="+mn-ea"/>
          <a:cs typeface="+mn-cs"/>
        </a:defRPr>
      </a:lvl6pPr>
      <a:lvl7pPr marL="1371600" indent="-171450" algn="l" rtl="0" eaLnBrk="1" latinLnBrk="0" hangingPunct="1">
        <a:spcBef>
          <a:spcPts val="263"/>
        </a:spcBef>
        <a:buClr>
          <a:schemeClr val="accent3"/>
        </a:buClr>
        <a:buFont typeface="Wingdings 2"/>
        <a:buChar char=""/>
        <a:defRPr kumimoji="0" sz="1200" kern="1200">
          <a:solidFill>
            <a:schemeClr val="tx1"/>
          </a:solidFill>
          <a:latin typeface="+mn-lt"/>
          <a:ea typeface="+mn-ea"/>
          <a:cs typeface="+mn-cs"/>
        </a:defRPr>
      </a:lvl7pPr>
      <a:lvl8pPr marL="1543050" indent="-171450" algn="l" rtl="0" eaLnBrk="1" latinLnBrk="0" hangingPunct="1">
        <a:spcBef>
          <a:spcPts val="263"/>
        </a:spcBef>
        <a:buClr>
          <a:schemeClr val="accent3"/>
        </a:buClr>
        <a:buFont typeface="Wingdings 2"/>
        <a:buChar char=""/>
        <a:defRPr kumimoji="0" sz="1200" kern="1200">
          <a:solidFill>
            <a:schemeClr val="tx1"/>
          </a:solidFill>
          <a:latin typeface="+mn-lt"/>
          <a:ea typeface="+mn-ea"/>
          <a:cs typeface="+mn-cs"/>
        </a:defRPr>
      </a:lvl8pPr>
      <a:lvl9pPr marL="1714500" indent="-171450" algn="l" rtl="0" eaLnBrk="1" latinLnBrk="0" hangingPunct="1">
        <a:spcBef>
          <a:spcPts val="263"/>
        </a:spcBef>
        <a:buClr>
          <a:schemeClr val="accent3"/>
        </a:buClr>
        <a:buFont typeface="Wingdings 2"/>
        <a:buChar char=""/>
        <a:defRPr kumimoji="0" sz="12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a:extLst/>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E61B1670-B6DE-4FC5-902F-F84C1565837C}"/>
              </a:ext>
            </a:extLst>
          </p:cNvPr>
          <p:cNvSpPr>
            <a:spLocks noGrp="1" noChangeArrowheads="1"/>
          </p:cNvSpPr>
          <p:nvPr>
            <p:ph type="title"/>
          </p:nvPr>
        </p:nvSpPr>
        <p:spPr bwMode="auto">
          <a:xfrm>
            <a:off x="1676400" y="342900"/>
            <a:ext cx="7010400"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3">
            <a:extLst>
              <a:ext uri="{FF2B5EF4-FFF2-40B4-BE49-F238E27FC236}">
                <a16:creationId xmlns:a16="http://schemas.microsoft.com/office/drawing/2014/main" id="{A445F379-7BD6-4D7A-97F0-791B07C4C255}"/>
              </a:ext>
            </a:extLst>
          </p:cNvPr>
          <p:cNvSpPr>
            <a:spLocks noGrp="1" noChangeArrowheads="1"/>
          </p:cNvSpPr>
          <p:nvPr>
            <p:ph type="body" idx="1"/>
          </p:nvPr>
        </p:nvSpPr>
        <p:spPr bwMode="auto">
          <a:xfrm>
            <a:off x="1676400" y="1485900"/>
            <a:ext cx="70104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5300" name="Rectangle 4">
            <a:extLst>
              <a:ext uri="{FF2B5EF4-FFF2-40B4-BE49-F238E27FC236}">
                <a16:creationId xmlns:a16="http://schemas.microsoft.com/office/drawing/2014/main" id="{80C0B567-1C7C-4A90-A214-B24F38D291DF}"/>
              </a:ext>
            </a:extLst>
          </p:cNvPr>
          <p:cNvSpPr>
            <a:spLocks noGrp="1" noChangeArrowheads="1"/>
          </p:cNvSpPr>
          <p:nvPr>
            <p:ph type="ftr" sz="quarter" idx="3"/>
          </p:nvPr>
        </p:nvSpPr>
        <p:spPr bwMode="auto">
          <a:xfrm>
            <a:off x="3124200" y="4686300"/>
            <a:ext cx="2895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900">
                <a:solidFill>
                  <a:srgbClr val="FFFFFF"/>
                </a:solidFill>
              </a:defRPr>
            </a:lvl1pPr>
          </a:lstStyle>
          <a:p>
            <a:pPr>
              <a:defRPr/>
            </a:pPr>
            <a:endParaRPr lang="en-US" altLang="en-US"/>
          </a:p>
        </p:txBody>
      </p:sp>
      <p:sp>
        <p:nvSpPr>
          <p:cNvPr id="55301" name="Rectangle 5">
            <a:extLst>
              <a:ext uri="{FF2B5EF4-FFF2-40B4-BE49-F238E27FC236}">
                <a16:creationId xmlns:a16="http://schemas.microsoft.com/office/drawing/2014/main" id="{29C188ED-FA79-48CB-A2F0-2CE68FD1B36C}"/>
              </a:ext>
            </a:extLst>
          </p:cNvPr>
          <p:cNvSpPr>
            <a:spLocks noGrp="1" noChangeArrowheads="1"/>
          </p:cNvSpPr>
          <p:nvPr>
            <p:ph type="sldNum" sz="quarter" idx="4"/>
          </p:nvPr>
        </p:nvSpPr>
        <p:spPr bwMode="auto">
          <a:xfrm>
            <a:off x="6553200" y="4686300"/>
            <a:ext cx="2133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900">
                <a:solidFill>
                  <a:srgbClr val="FFFFFF"/>
                </a:solidFill>
              </a:defRPr>
            </a:lvl1pPr>
          </a:lstStyle>
          <a:p>
            <a:fld id="{B4CBB871-A26E-469C-8840-657B437AF3E9}" type="slidenum">
              <a:rPr lang="en-US" altLang="en-US"/>
              <a:pPr/>
              <a:t>‹#›</a:t>
            </a:fld>
            <a:endParaRPr lang="en-US" altLang="en-US"/>
          </a:p>
        </p:txBody>
      </p:sp>
      <p:sp>
        <p:nvSpPr>
          <p:cNvPr id="4102" name="Line 6">
            <a:extLst>
              <a:ext uri="{FF2B5EF4-FFF2-40B4-BE49-F238E27FC236}">
                <a16:creationId xmlns:a16="http://schemas.microsoft.com/office/drawing/2014/main" id="{1DC2D5C2-2E93-4238-B8D3-8032AEE8DA4B}"/>
              </a:ext>
            </a:extLst>
          </p:cNvPr>
          <p:cNvSpPr>
            <a:spLocks noChangeShapeType="1"/>
          </p:cNvSpPr>
          <p:nvPr/>
        </p:nvSpPr>
        <p:spPr bwMode="auto">
          <a:xfrm>
            <a:off x="266700" y="4629150"/>
            <a:ext cx="8610600"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4103" name="Line 7">
            <a:extLst>
              <a:ext uri="{FF2B5EF4-FFF2-40B4-BE49-F238E27FC236}">
                <a16:creationId xmlns:a16="http://schemas.microsoft.com/office/drawing/2014/main" id="{4E814103-768A-48E2-9D08-E37C061A0364}"/>
              </a:ext>
            </a:extLst>
          </p:cNvPr>
          <p:cNvSpPr>
            <a:spLocks noChangeShapeType="1"/>
          </p:cNvSpPr>
          <p:nvPr/>
        </p:nvSpPr>
        <p:spPr bwMode="auto">
          <a:xfrm>
            <a:off x="228600" y="228600"/>
            <a:ext cx="8610600" cy="0"/>
          </a:xfrm>
          <a:prstGeom prst="line">
            <a:avLst/>
          </a:prstGeom>
          <a:noFill/>
          <a:ln w="762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grpSp>
        <p:nvGrpSpPr>
          <p:cNvPr id="4104" name="Group 8">
            <a:extLst>
              <a:ext uri="{FF2B5EF4-FFF2-40B4-BE49-F238E27FC236}">
                <a16:creationId xmlns:a16="http://schemas.microsoft.com/office/drawing/2014/main" id="{1B51820E-86D0-4C18-8A60-D02B531E9BD8}"/>
              </a:ext>
            </a:extLst>
          </p:cNvPr>
          <p:cNvGrpSpPr>
            <a:grpSpLocks/>
          </p:cNvGrpSpPr>
          <p:nvPr/>
        </p:nvGrpSpPr>
        <p:grpSpPr bwMode="auto">
          <a:xfrm>
            <a:off x="228600" y="342900"/>
            <a:ext cx="1246188" cy="1028700"/>
            <a:chOff x="144" y="288"/>
            <a:chExt cx="785" cy="864"/>
          </a:xfrm>
        </p:grpSpPr>
        <p:sp>
          <p:nvSpPr>
            <p:cNvPr id="1034" name="Rectangle 9">
              <a:extLst>
                <a:ext uri="{FF2B5EF4-FFF2-40B4-BE49-F238E27FC236}">
                  <a16:creationId xmlns:a16="http://schemas.microsoft.com/office/drawing/2014/main" id="{C24288B7-8123-42D9-9A97-D42EF7E14C39}"/>
                </a:ext>
              </a:extLst>
            </p:cNvPr>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solidFill>
                  <a:srgbClr val="FFFFFF"/>
                </a:solidFill>
              </a:endParaRPr>
            </a:p>
          </p:txBody>
        </p:sp>
        <p:sp>
          <p:nvSpPr>
            <p:cNvPr id="1035" name="Rectangle 10">
              <a:extLst>
                <a:ext uri="{FF2B5EF4-FFF2-40B4-BE49-F238E27FC236}">
                  <a16:creationId xmlns:a16="http://schemas.microsoft.com/office/drawing/2014/main" id="{F7AD3652-7293-4FF3-9915-0B9504055420}"/>
                </a:ext>
              </a:extLst>
            </p:cNvPr>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solidFill>
                  <a:srgbClr val="FFFFFF"/>
                </a:solidFill>
              </a:endParaRPr>
            </a:p>
          </p:txBody>
        </p:sp>
        <p:sp>
          <p:nvSpPr>
            <p:cNvPr id="1036" name="Rectangle 11">
              <a:extLst>
                <a:ext uri="{FF2B5EF4-FFF2-40B4-BE49-F238E27FC236}">
                  <a16:creationId xmlns:a16="http://schemas.microsoft.com/office/drawing/2014/main" id="{1EE3DA3B-0284-451F-84E0-8DD871FCF985}"/>
                </a:ext>
              </a:extLst>
            </p:cNvPr>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solidFill>
                  <a:srgbClr val="FFFFFF"/>
                </a:solidFill>
              </a:endParaRPr>
            </a:p>
          </p:txBody>
        </p:sp>
        <p:sp>
          <p:nvSpPr>
            <p:cNvPr id="1037" name="Rectangle 12">
              <a:extLst>
                <a:ext uri="{FF2B5EF4-FFF2-40B4-BE49-F238E27FC236}">
                  <a16:creationId xmlns:a16="http://schemas.microsoft.com/office/drawing/2014/main" id="{ABC36CAB-A774-4F4E-9B33-D6D3CF18522E}"/>
                </a:ext>
              </a:extLst>
            </p:cNvPr>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solidFill>
                  <a:srgbClr val="FFFFFF"/>
                </a:solidFill>
              </a:endParaRPr>
            </a:p>
          </p:txBody>
        </p:sp>
        <p:sp>
          <p:nvSpPr>
            <p:cNvPr id="1038" name="Rectangle 13">
              <a:extLst>
                <a:ext uri="{FF2B5EF4-FFF2-40B4-BE49-F238E27FC236}">
                  <a16:creationId xmlns:a16="http://schemas.microsoft.com/office/drawing/2014/main" id="{53183BD7-10E5-46B4-8708-6C4928F5A144}"/>
                </a:ext>
              </a:extLst>
            </p:cNvPr>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solidFill>
                  <a:srgbClr val="FFFFFF"/>
                </a:solidFill>
              </a:endParaRPr>
            </a:p>
          </p:txBody>
        </p:sp>
        <p:sp>
          <p:nvSpPr>
            <p:cNvPr id="1039" name="Rectangle 14">
              <a:extLst>
                <a:ext uri="{FF2B5EF4-FFF2-40B4-BE49-F238E27FC236}">
                  <a16:creationId xmlns:a16="http://schemas.microsoft.com/office/drawing/2014/main" id="{67D8705F-F4CE-48CF-A700-00A8C427DA06}"/>
                </a:ext>
              </a:extLst>
            </p:cNvPr>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solidFill>
                  <a:srgbClr val="FFFFFF"/>
                </a:solidFill>
              </a:endParaRPr>
            </a:p>
          </p:txBody>
        </p:sp>
        <p:sp>
          <p:nvSpPr>
            <p:cNvPr id="1040" name="Rectangle 15">
              <a:extLst>
                <a:ext uri="{FF2B5EF4-FFF2-40B4-BE49-F238E27FC236}">
                  <a16:creationId xmlns:a16="http://schemas.microsoft.com/office/drawing/2014/main" id="{DFB9767C-019E-421A-8569-B2F454CBAB78}"/>
                </a:ext>
              </a:extLst>
            </p:cNvPr>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solidFill>
                  <a:srgbClr val="FFFFFF"/>
                </a:solidFill>
              </a:endParaRPr>
            </a:p>
          </p:txBody>
        </p:sp>
        <p:sp>
          <p:nvSpPr>
            <p:cNvPr id="1041" name="Rectangle 16">
              <a:extLst>
                <a:ext uri="{FF2B5EF4-FFF2-40B4-BE49-F238E27FC236}">
                  <a16:creationId xmlns:a16="http://schemas.microsoft.com/office/drawing/2014/main" id="{1A57B263-E5FD-4687-8971-5F2FEE13C8CA}"/>
                </a:ext>
              </a:extLst>
            </p:cNvPr>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solidFill>
                  <a:srgbClr val="FFFFFF"/>
                </a:solidFill>
              </a:endParaRPr>
            </a:p>
          </p:txBody>
        </p:sp>
        <p:sp>
          <p:nvSpPr>
            <p:cNvPr id="1042" name="Rectangle 17">
              <a:extLst>
                <a:ext uri="{FF2B5EF4-FFF2-40B4-BE49-F238E27FC236}">
                  <a16:creationId xmlns:a16="http://schemas.microsoft.com/office/drawing/2014/main" id="{E5C5A987-7EE7-4325-BCE4-8875E5A01346}"/>
                </a:ext>
              </a:extLst>
            </p:cNvPr>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solidFill>
                  <a:srgbClr val="FFFFFF"/>
                </a:solidFill>
              </a:endParaRPr>
            </a:p>
          </p:txBody>
        </p:sp>
        <p:sp>
          <p:nvSpPr>
            <p:cNvPr id="1043" name="Rectangle 18">
              <a:extLst>
                <a:ext uri="{FF2B5EF4-FFF2-40B4-BE49-F238E27FC236}">
                  <a16:creationId xmlns:a16="http://schemas.microsoft.com/office/drawing/2014/main" id="{A67908B7-E811-4D34-A3FC-05CF49A65CB5}"/>
                </a:ext>
              </a:extLst>
            </p:cNvPr>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solidFill>
                  <a:srgbClr val="FFFFFF"/>
                </a:solidFill>
              </a:endParaRPr>
            </a:p>
          </p:txBody>
        </p:sp>
        <p:sp>
          <p:nvSpPr>
            <p:cNvPr id="1044" name="Rectangle 19">
              <a:extLst>
                <a:ext uri="{FF2B5EF4-FFF2-40B4-BE49-F238E27FC236}">
                  <a16:creationId xmlns:a16="http://schemas.microsoft.com/office/drawing/2014/main" id="{2BAA9A1A-55C2-4283-9C76-47E5E2DD5D37}"/>
                </a:ext>
              </a:extLst>
            </p:cNvPr>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solidFill>
                  <a:srgbClr val="FFFFFF"/>
                </a:solidFill>
              </a:endParaRPr>
            </a:p>
          </p:txBody>
        </p:sp>
        <p:sp>
          <p:nvSpPr>
            <p:cNvPr id="1045" name="Rectangle 20">
              <a:extLst>
                <a:ext uri="{FF2B5EF4-FFF2-40B4-BE49-F238E27FC236}">
                  <a16:creationId xmlns:a16="http://schemas.microsoft.com/office/drawing/2014/main" id="{3EEC985E-EBA4-45F5-A8FA-F73A7359E6AA}"/>
                </a:ext>
              </a:extLst>
            </p:cNvPr>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solidFill>
                  <a:srgbClr val="FFFFFF"/>
                </a:solidFill>
              </a:endParaRPr>
            </a:p>
          </p:txBody>
        </p:sp>
        <p:sp>
          <p:nvSpPr>
            <p:cNvPr id="1046" name="Rectangle 21">
              <a:extLst>
                <a:ext uri="{FF2B5EF4-FFF2-40B4-BE49-F238E27FC236}">
                  <a16:creationId xmlns:a16="http://schemas.microsoft.com/office/drawing/2014/main" id="{E376CBCB-EA0C-482C-A8D6-ADB0C1F488ED}"/>
                </a:ext>
              </a:extLst>
            </p:cNvPr>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sz="1050">
                <a:solidFill>
                  <a:srgbClr val="FFFFFF"/>
                </a:solidFill>
              </a:endParaRPr>
            </a:p>
          </p:txBody>
        </p:sp>
      </p:grpSp>
      <p:sp>
        <p:nvSpPr>
          <p:cNvPr id="55318" name="Rectangle 22">
            <a:extLst>
              <a:ext uri="{FF2B5EF4-FFF2-40B4-BE49-F238E27FC236}">
                <a16:creationId xmlns:a16="http://schemas.microsoft.com/office/drawing/2014/main" id="{00EDED75-859A-4F0B-9975-A3B05402BB06}"/>
              </a:ext>
            </a:extLst>
          </p:cNvPr>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900">
                <a:solidFill>
                  <a:srgbClr val="FFFFFF"/>
                </a:solidFill>
              </a:defRPr>
            </a:lvl1pPr>
          </a:lstStyle>
          <a:p>
            <a:pPr>
              <a:defRPr/>
            </a:pPr>
            <a:endParaRPr lang="en-US" altLang="en-US"/>
          </a:p>
        </p:txBody>
      </p:sp>
    </p:spTree>
    <p:extLst>
      <p:ext uri="{BB962C8B-B14F-4D97-AF65-F5344CB8AC3E}">
        <p14:creationId xmlns:p14="http://schemas.microsoft.com/office/powerpoint/2010/main" val="1410512867"/>
      </p:ext>
    </p:extLst>
  </p:cSld>
  <p:clrMap bg1="dk2" tx1="lt1" bg2="dk1" tx2="lt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Lst>
  <p:txStyles>
    <p:titleStyle>
      <a:lvl1pPr algn="l" rtl="0" eaLnBrk="0" fontAlgn="base" hangingPunct="0">
        <a:spcBef>
          <a:spcPct val="0"/>
        </a:spcBef>
        <a:spcAft>
          <a:spcPct val="0"/>
        </a:spcAft>
        <a:defRPr sz="2925">
          <a:solidFill>
            <a:schemeClr val="tx2"/>
          </a:solidFill>
          <a:latin typeface="+mj-lt"/>
          <a:ea typeface="+mj-ea"/>
          <a:cs typeface="+mj-cs"/>
        </a:defRPr>
      </a:lvl1pPr>
      <a:lvl2pPr algn="l" rtl="0" eaLnBrk="0" fontAlgn="base" hangingPunct="0">
        <a:spcBef>
          <a:spcPct val="0"/>
        </a:spcBef>
        <a:spcAft>
          <a:spcPct val="0"/>
        </a:spcAft>
        <a:defRPr sz="2925">
          <a:solidFill>
            <a:schemeClr val="tx2"/>
          </a:solidFill>
          <a:latin typeface="Arial" pitchFamily="34" charset="0"/>
        </a:defRPr>
      </a:lvl2pPr>
      <a:lvl3pPr algn="l" rtl="0" eaLnBrk="0" fontAlgn="base" hangingPunct="0">
        <a:spcBef>
          <a:spcPct val="0"/>
        </a:spcBef>
        <a:spcAft>
          <a:spcPct val="0"/>
        </a:spcAft>
        <a:defRPr sz="2925">
          <a:solidFill>
            <a:schemeClr val="tx2"/>
          </a:solidFill>
          <a:latin typeface="Arial" pitchFamily="34" charset="0"/>
        </a:defRPr>
      </a:lvl3pPr>
      <a:lvl4pPr algn="l" rtl="0" eaLnBrk="0" fontAlgn="base" hangingPunct="0">
        <a:spcBef>
          <a:spcPct val="0"/>
        </a:spcBef>
        <a:spcAft>
          <a:spcPct val="0"/>
        </a:spcAft>
        <a:defRPr sz="2925">
          <a:solidFill>
            <a:schemeClr val="tx2"/>
          </a:solidFill>
          <a:latin typeface="Arial" pitchFamily="34" charset="0"/>
        </a:defRPr>
      </a:lvl4pPr>
      <a:lvl5pPr algn="l" rtl="0" eaLnBrk="0" fontAlgn="base" hangingPunct="0">
        <a:spcBef>
          <a:spcPct val="0"/>
        </a:spcBef>
        <a:spcAft>
          <a:spcPct val="0"/>
        </a:spcAft>
        <a:defRPr sz="2925">
          <a:solidFill>
            <a:schemeClr val="tx2"/>
          </a:solidFill>
          <a:latin typeface="Arial" pitchFamily="34" charset="0"/>
        </a:defRPr>
      </a:lvl5pPr>
      <a:lvl6pPr marL="342900" algn="l" rtl="0" fontAlgn="base">
        <a:spcBef>
          <a:spcPct val="0"/>
        </a:spcBef>
        <a:spcAft>
          <a:spcPct val="0"/>
        </a:spcAft>
        <a:defRPr sz="2925">
          <a:solidFill>
            <a:schemeClr val="tx2"/>
          </a:solidFill>
          <a:latin typeface="Arial" pitchFamily="34" charset="0"/>
        </a:defRPr>
      </a:lvl6pPr>
      <a:lvl7pPr marL="685800" algn="l" rtl="0" fontAlgn="base">
        <a:spcBef>
          <a:spcPct val="0"/>
        </a:spcBef>
        <a:spcAft>
          <a:spcPct val="0"/>
        </a:spcAft>
        <a:defRPr sz="2925">
          <a:solidFill>
            <a:schemeClr val="tx2"/>
          </a:solidFill>
          <a:latin typeface="Arial" pitchFamily="34" charset="0"/>
        </a:defRPr>
      </a:lvl7pPr>
      <a:lvl8pPr marL="1028700" algn="l" rtl="0" fontAlgn="base">
        <a:spcBef>
          <a:spcPct val="0"/>
        </a:spcBef>
        <a:spcAft>
          <a:spcPct val="0"/>
        </a:spcAft>
        <a:defRPr sz="2925">
          <a:solidFill>
            <a:schemeClr val="tx2"/>
          </a:solidFill>
          <a:latin typeface="Arial" pitchFamily="34" charset="0"/>
        </a:defRPr>
      </a:lvl8pPr>
      <a:lvl9pPr marL="1371600" algn="l" rtl="0" fontAlgn="base">
        <a:spcBef>
          <a:spcPct val="0"/>
        </a:spcBef>
        <a:spcAft>
          <a:spcPct val="0"/>
        </a:spcAft>
        <a:defRPr sz="2925">
          <a:solidFill>
            <a:schemeClr val="tx2"/>
          </a:solidFill>
          <a:latin typeface="Arial" pitchFamily="34" charset="0"/>
        </a:defRPr>
      </a:lvl9pPr>
    </p:titleStyle>
    <p:bodyStyle>
      <a:lvl1pPr marL="257175" indent="-257175" algn="l" rtl="0" eaLnBrk="0" fontAlgn="base" hangingPunct="0">
        <a:spcBef>
          <a:spcPct val="20000"/>
        </a:spcBef>
        <a:spcAft>
          <a:spcPct val="0"/>
        </a:spcAft>
        <a:buClr>
          <a:schemeClr val="accent1"/>
        </a:buClr>
        <a:buSzPct val="85000"/>
        <a:buFont typeface="Wingdings" panose="05000000000000000000" pitchFamily="2" charset="2"/>
        <a:buChar char="o"/>
        <a:defRPr sz="2100">
          <a:solidFill>
            <a:schemeClr val="tx2"/>
          </a:solidFill>
          <a:latin typeface="+mn-lt"/>
          <a:ea typeface="+mn-ea"/>
          <a:cs typeface="+mn-cs"/>
        </a:defRPr>
      </a:lvl1pPr>
      <a:lvl2pPr marL="557213" indent="-214313" algn="l" rtl="0" eaLnBrk="0" fontAlgn="base" hangingPunct="0">
        <a:spcBef>
          <a:spcPct val="20000"/>
        </a:spcBef>
        <a:spcAft>
          <a:spcPct val="0"/>
        </a:spcAft>
        <a:buClr>
          <a:schemeClr val="accent1"/>
        </a:buClr>
        <a:buSzPct val="70000"/>
        <a:buFont typeface="Wingdings" panose="05000000000000000000" pitchFamily="2" charset="2"/>
        <a:buChar char="n"/>
        <a:defRPr sz="1875">
          <a:solidFill>
            <a:schemeClr val="tx2"/>
          </a:solidFill>
          <a:latin typeface="+mn-lt"/>
        </a:defRPr>
      </a:lvl2pPr>
      <a:lvl3pPr marL="857250" indent="-171450" algn="l" rtl="0" eaLnBrk="0" fontAlgn="base" hangingPunct="0">
        <a:spcBef>
          <a:spcPct val="20000"/>
        </a:spcBef>
        <a:spcAft>
          <a:spcPct val="0"/>
        </a:spcAft>
        <a:buClr>
          <a:schemeClr val="accent1"/>
        </a:buClr>
        <a:buSzPct val="70000"/>
        <a:buFont typeface="Wingdings" panose="05000000000000000000" pitchFamily="2" charset="2"/>
        <a:buChar char="p"/>
        <a:defRPr sz="1650">
          <a:solidFill>
            <a:schemeClr val="tx2"/>
          </a:solidFill>
          <a:latin typeface="+mn-lt"/>
        </a:defRPr>
      </a:lvl3pPr>
      <a:lvl4pPr marL="1200150" indent="-171450" algn="l" rtl="0" eaLnBrk="0" fontAlgn="base" hangingPunct="0">
        <a:spcBef>
          <a:spcPct val="20000"/>
        </a:spcBef>
        <a:spcAft>
          <a:spcPct val="0"/>
        </a:spcAft>
        <a:buClr>
          <a:schemeClr val="accent1"/>
        </a:buClr>
        <a:buSzPct val="70000"/>
        <a:buFont typeface="Wingdings" panose="05000000000000000000" pitchFamily="2" charset="2"/>
        <a:buChar char="n"/>
        <a:defRPr sz="1500">
          <a:solidFill>
            <a:schemeClr val="tx2"/>
          </a:solidFill>
          <a:latin typeface="+mn-lt"/>
        </a:defRPr>
      </a:lvl4pPr>
      <a:lvl5pPr marL="1543050" indent="-171450" algn="l" rtl="0" eaLnBrk="0" fontAlgn="base" hangingPunct="0">
        <a:spcBef>
          <a:spcPct val="20000"/>
        </a:spcBef>
        <a:spcAft>
          <a:spcPct val="0"/>
        </a:spcAft>
        <a:buClr>
          <a:schemeClr val="accent1"/>
        </a:buClr>
        <a:buSzPct val="70000"/>
        <a:buFont typeface="Wingdings" panose="05000000000000000000" pitchFamily="2" charset="2"/>
        <a:buChar char="o"/>
        <a:defRPr sz="1500">
          <a:solidFill>
            <a:schemeClr val="tx2"/>
          </a:solidFill>
          <a:latin typeface="+mn-lt"/>
        </a:defRPr>
      </a:lvl5pPr>
      <a:lvl6pPr marL="1885950" indent="-171450" algn="l" rtl="0" fontAlgn="base">
        <a:spcBef>
          <a:spcPct val="20000"/>
        </a:spcBef>
        <a:spcAft>
          <a:spcPct val="0"/>
        </a:spcAft>
        <a:buClr>
          <a:schemeClr val="accent1"/>
        </a:buClr>
        <a:buSzPct val="70000"/>
        <a:buFont typeface="Wingdings" pitchFamily="2" charset="2"/>
        <a:buChar char="o"/>
        <a:defRPr sz="1500">
          <a:solidFill>
            <a:schemeClr val="tx2"/>
          </a:solidFill>
          <a:latin typeface="+mn-lt"/>
        </a:defRPr>
      </a:lvl6pPr>
      <a:lvl7pPr marL="2228850" indent="-171450" algn="l" rtl="0" fontAlgn="base">
        <a:spcBef>
          <a:spcPct val="20000"/>
        </a:spcBef>
        <a:spcAft>
          <a:spcPct val="0"/>
        </a:spcAft>
        <a:buClr>
          <a:schemeClr val="accent1"/>
        </a:buClr>
        <a:buSzPct val="70000"/>
        <a:buFont typeface="Wingdings" pitchFamily="2" charset="2"/>
        <a:buChar char="o"/>
        <a:defRPr sz="1500">
          <a:solidFill>
            <a:schemeClr val="tx2"/>
          </a:solidFill>
          <a:latin typeface="+mn-lt"/>
        </a:defRPr>
      </a:lvl7pPr>
      <a:lvl8pPr marL="2571750" indent="-171450" algn="l" rtl="0" fontAlgn="base">
        <a:spcBef>
          <a:spcPct val="20000"/>
        </a:spcBef>
        <a:spcAft>
          <a:spcPct val="0"/>
        </a:spcAft>
        <a:buClr>
          <a:schemeClr val="accent1"/>
        </a:buClr>
        <a:buSzPct val="70000"/>
        <a:buFont typeface="Wingdings" pitchFamily="2" charset="2"/>
        <a:buChar char="o"/>
        <a:defRPr sz="1500">
          <a:solidFill>
            <a:schemeClr val="tx2"/>
          </a:solidFill>
          <a:latin typeface="+mn-lt"/>
        </a:defRPr>
      </a:lvl8pPr>
      <a:lvl9pPr marL="2914650" indent="-171450" algn="l" rtl="0" fontAlgn="base">
        <a:spcBef>
          <a:spcPct val="20000"/>
        </a:spcBef>
        <a:spcAft>
          <a:spcPct val="0"/>
        </a:spcAft>
        <a:buClr>
          <a:schemeClr val="accent1"/>
        </a:buClr>
        <a:buSzPct val="70000"/>
        <a:buFont typeface="Wingdings" pitchFamily="2" charset="2"/>
        <a:buChar char="o"/>
        <a:defRPr sz="1500">
          <a:solidFill>
            <a:schemeClr val="tx2"/>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6711B830-869B-4FEB-902C-F5389B7825AF}"/>
              </a:ext>
            </a:extLst>
          </p:cNvPr>
          <p:cNvSpPr>
            <a:spLocks noGrp="1" noChangeArrowheads="1"/>
          </p:cNvSpPr>
          <p:nvPr>
            <p:ph type="title"/>
          </p:nvPr>
        </p:nvSpPr>
        <p:spPr bwMode="auto">
          <a:xfrm>
            <a:off x="457200" y="208360"/>
            <a:ext cx="8229600" cy="85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C2673CAB-BDA6-4F65-8756-674155AF0587}"/>
              </a:ext>
            </a:extLst>
          </p:cNvPr>
          <p:cNvSpPr>
            <a:spLocks noGrp="1" noChangeArrowheads="1"/>
          </p:cNvSpPr>
          <p:nvPr>
            <p:ph type="body" idx="1"/>
          </p:nvPr>
        </p:nvSpPr>
        <p:spPr bwMode="auto">
          <a:xfrm>
            <a:off x="457200" y="1200150"/>
            <a:ext cx="8229600" cy="3398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4" name="Rectangle 4">
            <a:extLst>
              <a:ext uri="{FF2B5EF4-FFF2-40B4-BE49-F238E27FC236}">
                <a16:creationId xmlns:a16="http://schemas.microsoft.com/office/drawing/2014/main" id="{FEBAC7BA-3D08-4195-B070-276A3C04EC93}"/>
              </a:ext>
            </a:extLst>
          </p:cNvPr>
          <p:cNvSpPr>
            <a:spLocks noGrp="1" noChangeArrowheads="1"/>
          </p:cNvSpPr>
          <p:nvPr>
            <p:ph type="dt" sz="half" idx="2"/>
          </p:nvPr>
        </p:nvSpPr>
        <p:spPr bwMode="auto">
          <a:xfrm>
            <a:off x="457200" y="4682729"/>
            <a:ext cx="2133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900">
                <a:solidFill>
                  <a:srgbClr val="000000"/>
                </a:solidFill>
                <a:latin typeface="+mj-lt"/>
              </a:defRPr>
            </a:lvl1pPr>
          </a:lstStyle>
          <a:p>
            <a:pPr>
              <a:defRPr/>
            </a:pPr>
            <a:endParaRPr lang="en-US" altLang="en-US"/>
          </a:p>
        </p:txBody>
      </p:sp>
      <p:sp>
        <p:nvSpPr>
          <p:cNvPr id="5125" name="Rectangle 5">
            <a:extLst>
              <a:ext uri="{FF2B5EF4-FFF2-40B4-BE49-F238E27FC236}">
                <a16:creationId xmlns:a16="http://schemas.microsoft.com/office/drawing/2014/main" id="{5F437556-21E4-4CDC-B6B6-1D9423CB91D3}"/>
              </a:ext>
            </a:extLst>
          </p:cNvPr>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900">
                <a:solidFill>
                  <a:srgbClr val="000000"/>
                </a:solidFill>
                <a:latin typeface="+mj-lt"/>
              </a:defRPr>
            </a:lvl1pPr>
          </a:lstStyle>
          <a:p>
            <a:pPr>
              <a:defRPr/>
            </a:pPr>
            <a:endParaRPr lang="en-US" altLang="en-US"/>
          </a:p>
        </p:txBody>
      </p:sp>
      <p:sp>
        <p:nvSpPr>
          <p:cNvPr id="5126" name="Rectangle 6">
            <a:extLst>
              <a:ext uri="{FF2B5EF4-FFF2-40B4-BE49-F238E27FC236}">
                <a16:creationId xmlns:a16="http://schemas.microsoft.com/office/drawing/2014/main" id="{53C7FC6E-09AE-4F7E-B6B0-623F42BE52F7}"/>
              </a:ext>
            </a:extLst>
          </p:cNvPr>
          <p:cNvSpPr>
            <a:spLocks noGrp="1" noChangeArrowheads="1"/>
          </p:cNvSpPr>
          <p:nvPr>
            <p:ph type="sldNum" sz="quarter" idx="4"/>
          </p:nvPr>
        </p:nvSpPr>
        <p:spPr bwMode="auto">
          <a:xfrm>
            <a:off x="6553200" y="4682729"/>
            <a:ext cx="2133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900">
                <a:solidFill>
                  <a:srgbClr val="000000"/>
                </a:solidFill>
                <a:latin typeface="Garamond" panose="02020404030301010803" pitchFamily="18" charset="0"/>
              </a:defRPr>
            </a:lvl1pPr>
          </a:lstStyle>
          <a:p>
            <a:fld id="{DB7D46D7-D382-42F8-960F-8A8E92279761}" type="slidenum">
              <a:rPr lang="en-US" altLang="en-US"/>
              <a:pPr/>
              <a:t>‹#›</a:t>
            </a:fld>
            <a:endParaRPr lang="en-US" altLang="en-US"/>
          </a:p>
        </p:txBody>
      </p:sp>
      <p:sp>
        <p:nvSpPr>
          <p:cNvPr id="3079" name="Freeform 7">
            <a:extLst>
              <a:ext uri="{FF2B5EF4-FFF2-40B4-BE49-F238E27FC236}">
                <a16:creationId xmlns:a16="http://schemas.microsoft.com/office/drawing/2014/main" id="{8604E400-F8C6-4479-8D94-DA714080EBF4}"/>
              </a:ext>
            </a:extLst>
          </p:cNvPr>
          <p:cNvSpPr>
            <a:spLocks noChangeArrowheads="1"/>
          </p:cNvSpPr>
          <p:nvPr/>
        </p:nvSpPr>
        <p:spPr bwMode="auto">
          <a:xfrm>
            <a:off x="381000" y="171450"/>
            <a:ext cx="8229600" cy="4572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3080" name="Line 8">
            <a:extLst>
              <a:ext uri="{FF2B5EF4-FFF2-40B4-BE49-F238E27FC236}">
                <a16:creationId xmlns:a16="http://schemas.microsoft.com/office/drawing/2014/main" id="{3F73EBEF-D32C-441E-A224-BD6356B796CC}"/>
              </a:ext>
            </a:extLst>
          </p:cNvPr>
          <p:cNvSpPr>
            <a:spLocks noChangeShapeType="1"/>
          </p:cNvSpPr>
          <p:nvPr/>
        </p:nvSpPr>
        <p:spPr bwMode="auto">
          <a:xfrm>
            <a:off x="457200" y="46291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sz="1050"/>
          </a:p>
        </p:txBody>
      </p:sp>
    </p:spTree>
    <p:extLst>
      <p:ext uri="{BB962C8B-B14F-4D97-AF65-F5344CB8AC3E}">
        <p14:creationId xmlns:p14="http://schemas.microsoft.com/office/powerpoint/2010/main" val="1736638325"/>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Lst>
  <p:txStyles>
    <p:titleStyle>
      <a:lvl1pPr algn="l" rtl="0" eaLnBrk="0" fontAlgn="base" hangingPunct="0">
        <a:spcBef>
          <a:spcPct val="0"/>
        </a:spcBef>
        <a:spcAft>
          <a:spcPct val="0"/>
        </a:spcAft>
        <a:defRPr sz="3150">
          <a:solidFill>
            <a:schemeClr val="tx2"/>
          </a:solidFill>
          <a:latin typeface="+mj-lt"/>
          <a:ea typeface="+mj-ea"/>
          <a:cs typeface="+mj-cs"/>
        </a:defRPr>
      </a:lvl1pPr>
      <a:lvl2pPr algn="l" rtl="0" eaLnBrk="0" fontAlgn="base" hangingPunct="0">
        <a:spcBef>
          <a:spcPct val="0"/>
        </a:spcBef>
        <a:spcAft>
          <a:spcPct val="0"/>
        </a:spcAft>
        <a:defRPr sz="3150">
          <a:solidFill>
            <a:schemeClr val="tx2"/>
          </a:solidFill>
          <a:latin typeface="Garamond" pitchFamily="18" charset="0"/>
        </a:defRPr>
      </a:lvl2pPr>
      <a:lvl3pPr algn="l" rtl="0" eaLnBrk="0" fontAlgn="base" hangingPunct="0">
        <a:spcBef>
          <a:spcPct val="0"/>
        </a:spcBef>
        <a:spcAft>
          <a:spcPct val="0"/>
        </a:spcAft>
        <a:defRPr sz="3150">
          <a:solidFill>
            <a:schemeClr val="tx2"/>
          </a:solidFill>
          <a:latin typeface="Garamond" pitchFamily="18" charset="0"/>
        </a:defRPr>
      </a:lvl3pPr>
      <a:lvl4pPr algn="l" rtl="0" eaLnBrk="0" fontAlgn="base" hangingPunct="0">
        <a:spcBef>
          <a:spcPct val="0"/>
        </a:spcBef>
        <a:spcAft>
          <a:spcPct val="0"/>
        </a:spcAft>
        <a:defRPr sz="3150">
          <a:solidFill>
            <a:schemeClr val="tx2"/>
          </a:solidFill>
          <a:latin typeface="Garamond" pitchFamily="18" charset="0"/>
        </a:defRPr>
      </a:lvl4pPr>
      <a:lvl5pPr algn="l" rtl="0" eaLnBrk="0" fontAlgn="base" hangingPunct="0">
        <a:spcBef>
          <a:spcPct val="0"/>
        </a:spcBef>
        <a:spcAft>
          <a:spcPct val="0"/>
        </a:spcAft>
        <a:defRPr sz="3150">
          <a:solidFill>
            <a:schemeClr val="tx2"/>
          </a:solidFill>
          <a:latin typeface="Garamond" pitchFamily="18" charset="0"/>
        </a:defRPr>
      </a:lvl5pPr>
      <a:lvl6pPr marL="342900" algn="l" rtl="0" fontAlgn="base">
        <a:spcBef>
          <a:spcPct val="0"/>
        </a:spcBef>
        <a:spcAft>
          <a:spcPct val="0"/>
        </a:spcAft>
        <a:defRPr sz="3150">
          <a:solidFill>
            <a:schemeClr val="tx2"/>
          </a:solidFill>
          <a:latin typeface="Garamond" pitchFamily="18" charset="0"/>
        </a:defRPr>
      </a:lvl6pPr>
      <a:lvl7pPr marL="685800" algn="l" rtl="0" fontAlgn="base">
        <a:spcBef>
          <a:spcPct val="0"/>
        </a:spcBef>
        <a:spcAft>
          <a:spcPct val="0"/>
        </a:spcAft>
        <a:defRPr sz="3150">
          <a:solidFill>
            <a:schemeClr val="tx2"/>
          </a:solidFill>
          <a:latin typeface="Garamond" pitchFamily="18" charset="0"/>
        </a:defRPr>
      </a:lvl7pPr>
      <a:lvl8pPr marL="1028700" algn="l" rtl="0" fontAlgn="base">
        <a:spcBef>
          <a:spcPct val="0"/>
        </a:spcBef>
        <a:spcAft>
          <a:spcPct val="0"/>
        </a:spcAft>
        <a:defRPr sz="3150">
          <a:solidFill>
            <a:schemeClr val="tx2"/>
          </a:solidFill>
          <a:latin typeface="Garamond" pitchFamily="18" charset="0"/>
        </a:defRPr>
      </a:lvl8pPr>
      <a:lvl9pPr marL="1371600" algn="l" rtl="0" fontAlgn="base">
        <a:spcBef>
          <a:spcPct val="0"/>
        </a:spcBef>
        <a:spcAft>
          <a:spcPct val="0"/>
        </a:spcAft>
        <a:defRPr sz="3150">
          <a:solidFill>
            <a:schemeClr val="tx2"/>
          </a:solidFill>
          <a:latin typeface="Garamond" pitchFamily="18" charset="0"/>
        </a:defRPr>
      </a:lvl9pPr>
    </p:titleStyle>
    <p:bodyStyle>
      <a:lvl1pPr marL="257175" indent="-257175" algn="l" rtl="0" eaLnBrk="0" fontAlgn="base" hangingPunct="0">
        <a:spcBef>
          <a:spcPct val="20000"/>
        </a:spcBef>
        <a:spcAft>
          <a:spcPct val="0"/>
        </a:spcAft>
        <a:buClr>
          <a:schemeClr val="accent1"/>
        </a:buClr>
        <a:buSzPct val="65000"/>
        <a:buFont typeface="Wingdings" panose="05000000000000000000" pitchFamily="2" charset="2"/>
        <a:buChar char="n"/>
        <a:defRPr sz="2250">
          <a:solidFill>
            <a:schemeClr val="tx1"/>
          </a:solidFill>
          <a:latin typeface="+mn-lt"/>
          <a:ea typeface="+mn-ea"/>
          <a:cs typeface="+mn-cs"/>
        </a:defRPr>
      </a:lvl1pPr>
      <a:lvl2pPr marL="502444" indent="-244079" algn="l" rtl="0" eaLnBrk="0" fontAlgn="base" hangingPunct="0">
        <a:spcBef>
          <a:spcPct val="20000"/>
        </a:spcBef>
        <a:spcAft>
          <a:spcPct val="0"/>
        </a:spcAft>
        <a:buClr>
          <a:schemeClr val="accent2"/>
        </a:buClr>
        <a:buSzPct val="60000"/>
        <a:buFont typeface="Wingdings" panose="05000000000000000000" pitchFamily="2" charset="2"/>
        <a:buChar char="q"/>
        <a:defRPr sz="1950">
          <a:solidFill>
            <a:schemeClr val="tx1"/>
          </a:solidFill>
          <a:latin typeface="+mn-lt"/>
        </a:defRPr>
      </a:lvl2pPr>
      <a:lvl3pPr marL="766763" indent="-263129" algn="l" rtl="0" eaLnBrk="0" fontAlgn="base" hangingPunct="0">
        <a:spcBef>
          <a:spcPct val="20000"/>
        </a:spcBef>
        <a:spcAft>
          <a:spcPct val="0"/>
        </a:spcAft>
        <a:buClr>
          <a:schemeClr val="accent1"/>
        </a:buClr>
        <a:buSzPct val="65000"/>
        <a:buFont typeface="Wingdings" panose="05000000000000000000" pitchFamily="2" charset="2"/>
        <a:buChar char="n"/>
        <a:defRPr sz="1650">
          <a:solidFill>
            <a:schemeClr val="tx1"/>
          </a:solidFill>
          <a:latin typeface="+mn-lt"/>
        </a:defRPr>
      </a:lvl3pPr>
      <a:lvl4pPr marL="1004888" indent="-236935" algn="l" rtl="0" eaLnBrk="0" fontAlgn="base" hangingPunct="0">
        <a:spcBef>
          <a:spcPct val="20000"/>
        </a:spcBef>
        <a:spcAft>
          <a:spcPct val="0"/>
        </a:spcAft>
        <a:buClr>
          <a:schemeClr val="accent2"/>
        </a:buClr>
        <a:buSzPct val="70000"/>
        <a:buFont typeface="Wingdings" panose="05000000000000000000" pitchFamily="2" charset="2"/>
        <a:buChar char="q"/>
        <a:defRPr sz="1500">
          <a:solidFill>
            <a:schemeClr val="tx1"/>
          </a:solidFill>
          <a:latin typeface="+mn-lt"/>
        </a:defRPr>
      </a:lvl4pPr>
      <a:lvl5pPr marL="1260872" indent="-254794" algn="l" rtl="0" eaLnBrk="0" fontAlgn="base" hangingPunct="0">
        <a:spcBef>
          <a:spcPct val="20000"/>
        </a:spcBef>
        <a:spcAft>
          <a:spcPct val="0"/>
        </a:spcAft>
        <a:buClr>
          <a:schemeClr val="accent1"/>
        </a:buClr>
        <a:buSzPct val="75000"/>
        <a:buFont typeface="Wingdings" panose="05000000000000000000" pitchFamily="2" charset="2"/>
        <a:buChar char="§"/>
        <a:defRPr sz="1500">
          <a:solidFill>
            <a:schemeClr val="tx1"/>
          </a:solidFill>
          <a:latin typeface="+mn-lt"/>
        </a:defRPr>
      </a:lvl5pPr>
      <a:lvl6pPr marL="1603772" indent="-254794" algn="l" rtl="0" fontAlgn="base">
        <a:spcBef>
          <a:spcPct val="20000"/>
        </a:spcBef>
        <a:spcAft>
          <a:spcPct val="0"/>
        </a:spcAft>
        <a:buClr>
          <a:schemeClr val="accent1"/>
        </a:buClr>
        <a:buSzPct val="75000"/>
        <a:buFont typeface="Wingdings" pitchFamily="2" charset="2"/>
        <a:buChar char="§"/>
        <a:defRPr sz="1500">
          <a:solidFill>
            <a:schemeClr val="tx1"/>
          </a:solidFill>
          <a:latin typeface="+mn-lt"/>
        </a:defRPr>
      </a:lvl6pPr>
      <a:lvl7pPr marL="1946672" indent="-254794" algn="l" rtl="0" fontAlgn="base">
        <a:spcBef>
          <a:spcPct val="20000"/>
        </a:spcBef>
        <a:spcAft>
          <a:spcPct val="0"/>
        </a:spcAft>
        <a:buClr>
          <a:schemeClr val="accent1"/>
        </a:buClr>
        <a:buSzPct val="75000"/>
        <a:buFont typeface="Wingdings" pitchFamily="2" charset="2"/>
        <a:buChar char="§"/>
        <a:defRPr sz="1500">
          <a:solidFill>
            <a:schemeClr val="tx1"/>
          </a:solidFill>
          <a:latin typeface="+mn-lt"/>
        </a:defRPr>
      </a:lvl7pPr>
      <a:lvl8pPr marL="2289572" indent="-254794" algn="l" rtl="0" fontAlgn="base">
        <a:spcBef>
          <a:spcPct val="20000"/>
        </a:spcBef>
        <a:spcAft>
          <a:spcPct val="0"/>
        </a:spcAft>
        <a:buClr>
          <a:schemeClr val="accent1"/>
        </a:buClr>
        <a:buSzPct val="75000"/>
        <a:buFont typeface="Wingdings" pitchFamily="2" charset="2"/>
        <a:buChar char="§"/>
        <a:defRPr sz="1500">
          <a:solidFill>
            <a:schemeClr val="tx1"/>
          </a:solidFill>
          <a:latin typeface="+mn-lt"/>
        </a:defRPr>
      </a:lvl8pPr>
      <a:lvl9pPr marL="2632472" indent="-254794" algn="l" rtl="0" fontAlgn="base">
        <a:spcBef>
          <a:spcPct val="20000"/>
        </a:spcBef>
        <a:spcAft>
          <a:spcPct val="0"/>
        </a:spcAft>
        <a:buClr>
          <a:schemeClr val="accent1"/>
        </a:buClr>
        <a:buSzPct val="75000"/>
        <a:buFont typeface="Wingdings" pitchFamily="2" charset="2"/>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16">
            <a:extLst>
              <a:ext uri="{FF2B5EF4-FFF2-40B4-BE49-F238E27FC236}">
                <a16:creationId xmlns:a16="http://schemas.microsoft.com/office/drawing/2014/main" id="{DD2DE398-54E8-4C67-83C0-FC59093FD89F}"/>
              </a:ext>
            </a:extLst>
          </p:cNvPr>
          <p:cNvSpPr>
            <a:spLocks noChangeArrowheads="1"/>
          </p:cNvSpPr>
          <p:nvPr/>
        </p:nvSpPr>
        <p:spPr bwMode="white">
          <a:xfrm>
            <a:off x="0" y="5029200"/>
            <a:ext cx="9144000" cy="1143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050">
              <a:solidFill>
                <a:srgbClr val="000000"/>
              </a:solidFill>
              <a:latin typeface="Georgia" panose="02040502050405020303" pitchFamily="18" charset="0"/>
            </a:endParaRPr>
          </a:p>
        </p:txBody>
      </p:sp>
      <p:sp>
        <p:nvSpPr>
          <p:cNvPr id="5123" name="Rectangle 15">
            <a:extLst>
              <a:ext uri="{FF2B5EF4-FFF2-40B4-BE49-F238E27FC236}">
                <a16:creationId xmlns:a16="http://schemas.microsoft.com/office/drawing/2014/main" id="{CB2F79D6-8434-46C5-82A7-7A59982FC7B2}"/>
              </a:ext>
            </a:extLst>
          </p:cNvPr>
          <p:cNvSpPr>
            <a:spLocks noChangeArrowheads="1"/>
          </p:cNvSpPr>
          <p:nvPr/>
        </p:nvSpPr>
        <p:spPr bwMode="white">
          <a:xfrm>
            <a:off x="0" y="0"/>
            <a:ext cx="9144000" cy="1045369"/>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050">
              <a:solidFill>
                <a:srgbClr val="000000"/>
              </a:solidFill>
              <a:latin typeface="Georgia" panose="02040502050405020303" pitchFamily="18" charset="0"/>
            </a:endParaRPr>
          </a:p>
        </p:txBody>
      </p:sp>
      <p:sp>
        <p:nvSpPr>
          <p:cNvPr id="5124" name="Rectangle 17">
            <a:extLst>
              <a:ext uri="{FF2B5EF4-FFF2-40B4-BE49-F238E27FC236}">
                <a16:creationId xmlns:a16="http://schemas.microsoft.com/office/drawing/2014/main" id="{490B2788-26F3-4DA3-A6B0-C0368A9B1B2C}"/>
              </a:ext>
            </a:extLst>
          </p:cNvPr>
          <p:cNvSpPr>
            <a:spLocks noChangeArrowheads="1"/>
          </p:cNvSpPr>
          <p:nvPr/>
        </p:nvSpPr>
        <p:spPr bwMode="white">
          <a:xfrm>
            <a:off x="0" y="0"/>
            <a:ext cx="152400" cy="51435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050">
              <a:solidFill>
                <a:srgbClr val="000000"/>
              </a:solidFill>
              <a:latin typeface="Georgia" panose="02040502050405020303" pitchFamily="18" charset="0"/>
            </a:endParaRPr>
          </a:p>
        </p:txBody>
      </p:sp>
      <p:sp>
        <p:nvSpPr>
          <p:cNvPr id="5125" name="Rectangle 18">
            <a:extLst>
              <a:ext uri="{FF2B5EF4-FFF2-40B4-BE49-F238E27FC236}">
                <a16:creationId xmlns:a16="http://schemas.microsoft.com/office/drawing/2014/main" id="{702AEA81-F7F0-40F1-8909-7607B54A4504}"/>
              </a:ext>
            </a:extLst>
          </p:cNvPr>
          <p:cNvSpPr>
            <a:spLocks noChangeArrowheads="1"/>
          </p:cNvSpPr>
          <p:nvPr/>
        </p:nvSpPr>
        <p:spPr bwMode="white">
          <a:xfrm>
            <a:off x="8991600" y="0"/>
            <a:ext cx="152400" cy="51435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050">
              <a:solidFill>
                <a:srgbClr val="000000"/>
              </a:solidFill>
              <a:latin typeface="Georgia" panose="02040502050405020303" pitchFamily="18" charset="0"/>
            </a:endParaRPr>
          </a:p>
        </p:txBody>
      </p:sp>
      <p:sp>
        <p:nvSpPr>
          <p:cNvPr id="9" name="Rectangle 8">
            <a:extLst>
              <a:ext uri="{FF2B5EF4-FFF2-40B4-BE49-F238E27FC236}">
                <a16:creationId xmlns:a16="http://schemas.microsoft.com/office/drawing/2014/main" id="{4ED686FE-941B-4BE0-8EE6-53133A5DDE21}"/>
              </a:ext>
            </a:extLst>
          </p:cNvPr>
          <p:cNvSpPr>
            <a:spLocks noChangeArrowheads="1"/>
          </p:cNvSpPr>
          <p:nvPr/>
        </p:nvSpPr>
        <p:spPr bwMode="auto">
          <a:xfrm>
            <a:off x="149225" y="4791076"/>
            <a:ext cx="8832850" cy="232172"/>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050">
              <a:solidFill>
                <a:prstClr val="black"/>
              </a:solidFill>
              <a:latin typeface="Georgia"/>
            </a:endParaRPr>
          </a:p>
        </p:txBody>
      </p:sp>
      <p:sp>
        <p:nvSpPr>
          <p:cNvPr id="14" name="Date Placeholder 13">
            <a:extLst>
              <a:ext uri="{FF2B5EF4-FFF2-40B4-BE49-F238E27FC236}">
                <a16:creationId xmlns:a16="http://schemas.microsoft.com/office/drawing/2014/main" id="{7251F093-14DF-4C34-A7A4-8271B99ED823}"/>
              </a:ext>
            </a:extLst>
          </p:cNvPr>
          <p:cNvSpPr>
            <a:spLocks noGrp="1"/>
          </p:cNvSpPr>
          <p:nvPr>
            <p:ph type="dt" sz="half" idx="2"/>
          </p:nvPr>
        </p:nvSpPr>
        <p:spPr>
          <a:xfrm>
            <a:off x="5791201" y="4804173"/>
            <a:ext cx="3044825" cy="273844"/>
          </a:xfrm>
          <a:prstGeom prst="rect">
            <a:avLst/>
          </a:prstGeom>
        </p:spPr>
        <p:txBody>
          <a:bodyPr vert="horz"/>
          <a:lstStyle>
            <a:lvl1pPr algn="r" eaLnBrk="1" fontAlgn="auto" latinLnBrk="0" hangingPunct="1">
              <a:spcBef>
                <a:spcPts val="0"/>
              </a:spcBef>
              <a:spcAft>
                <a:spcPts val="0"/>
              </a:spcAft>
              <a:defRPr kumimoji="0" sz="1050">
                <a:solidFill>
                  <a:srgbClr val="FFFFFF"/>
                </a:solidFill>
                <a:latin typeface="+mn-lt"/>
              </a:defRPr>
            </a:lvl1pPr>
          </a:lstStyle>
          <a:p>
            <a:pPr>
              <a:defRPr/>
            </a:pPr>
            <a:fld id="{C2CE2CCE-5DD8-49E7-8566-84295E622873}" type="datetimeFigureOut">
              <a:rPr lang="en-US"/>
              <a:pPr>
                <a:defRPr/>
              </a:pPr>
              <a:t>4/6/2021</a:t>
            </a:fld>
            <a:endParaRPr lang="en-US"/>
          </a:p>
        </p:txBody>
      </p:sp>
      <p:sp>
        <p:nvSpPr>
          <p:cNvPr id="3" name="Footer Placeholder 2">
            <a:extLst>
              <a:ext uri="{FF2B5EF4-FFF2-40B4-BE49-F238E27FC236}">
                <a16:creationId xmlns:a16="http://schemas.microsoft.com/office/drawing/2014/main" id="{EB07A56E-E241-4B7A-BBA0-18A28E32CB0F}"/>
              </a:ext>
            </a:extLst>
          </p:cNvPr>
          <p:cNvSpPr>
            <a:spLocks noGrp="1"/>
          </p:cNvSpPr>
          <p:nvPr>
            <p:ph type="ftr" sz="quarter" idx="3"/>
          </p:nvPr>
        </p:nvSpPr>
        <p:spPr>
          <a:xfrm>
            <a:off x="304800" y="4807744"/>
            <a:ext cx="3581400" cy="275035"/>
          </a:xfrm>
          <a:prstGeom prst="rect">
            <a:avLst/>
          </a:prstGeom>
        </p:spPr>
        <p:txBody>
          <a:bodyPr vert="horz"/>
          <a:lstStyle>
            <a:lvl1pPr algn="l" eaLnBrk="1" fontAlgn="auto" latinLnBrk="0" hangingPunct="1">
              <a:spcBef>
                <a:spcPts val="0"/>
              </a:spcBef>
              <a:spcAft>
                <a:spcPts val="0"/>
              </a:spcAft>
              <a:defRPr kumimoji="0" sz="900">
                <a:solidFill>
                  <a:srgbClr val="FFFFFF"/>
                </a:solidFill>
                <a:latin typeface="+mn-lt"/>
              </a:defRPr>
            </a:lvl1pPr>
          </a:lstStyle>
          <a:p>
            <a:pPr>
              <a:defRPr/>
            </a:pPr>
            <a:endParaRPr lang="en-US"/>
          </a:p>
        </p:txBody>
      </p:sp>
      <p:sp>
        <p:nvSpPr>
          <p:cNvPr id="8" name="Rectangle 7">
            <a:extLst>
              <a:ext uri="{FF2B5EF4-FFF2-40B4-BE49-F238E27FC236}">
                <a16:creationId xmlns:a16="http://schemas.microsoft.com/office/drawing/2014/main" id="{24A61D84-C5FC-4A12-8689-BF04D57899CA}"/>
              </a:ext>
            </a:extLst>
          </p:cNvPr>
          <p:cNvSpPr>
            <a:spLocks noChangeArrowheads="1"/>
          </p:cNvSpPr>
          <p:nvPr/>
        </p:nvSpPr>
        <p:spPr bwMode="auto">
          <a:xfrm>
            <a:off x="152400" y="116681"/>
            <a:ext cx="8832850" cy="4910138"/>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050" dirty="0">
              <a:solidFill>
                <a:prstClr val="black"/>
              </a:solidFill>
              <a:latin typeface="Georgia"/>
            </a:endParaRPr>
          </a:p>
        </p:txBody>
      </p:sp>
      <p:sp>
        <p:nvSpPr>
          <p:cNvPr id="10" name="Straight Connector 9">
            <a:extLst>
              <a:ext uri="{FF2B5EF4-FFF2-40B4-BE49-F238E27FC236}">
                <a16:creationId xmlns:a16="http://schemas.microsoft.com/office/drawing/2014/main" id="{9D25E23D-681D-40AA-B649-5536FD809F73}"/>
              </a:ext>
            </a:extLst>
          </p:cNvPr>
          <p:cNvSpPr>
            <a:spLocks noChangeShapeType="1"/>
          </p:cNvSpPr>
          <p:nvPr/>
        </p:nvSpPr>
        <p:spPr bwMode="auto">
          <a:xfrm>
            <a:off x="152400" y="957263"/>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050">
              <a:solidFill>
                <a:prstClr val="black"/>
              </a:solidFill>
              <a:latin typeface="Georgia"/>
            </a:endParaRPr>
          </a:p>
        </p:txBody>
      </p:sp>
      <p:sp>
        <p:nvSpPr>
          <p:cNvPr id="12" name="Oval 11">
            <a:extLst>
              <a:ext uri="{FF2B5EF4-FFF2-40B4-BE49-F238E27FC236}">
                <a16:creationId xmlns:a16="http://schemas.microsoft.com/office/drawing/2014/main" id="{F9C65090-F69C-4007-9066-26286D03CA90}"/>
              </a:ext>
            </a:extLst>
          </p:cNvPr>
          <p:cNvSpPr/>
          <p:nvPr/>
        </p:nvSpPr>
        <p:spPr>
          <a:xfrm>
            <a:off x="4267200" y="716756"/>
            <a:ext cx="609600" cy="4572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a:solidFill>
                <a:prstClr val="white"/>
              </a:solidFill>
            </a:endParaRPr>
          </a:p>
        </p:txBody>
      </p:sp>
      <p:sp>
        <p:nvSpPr>
          <p:cNvPr id="15" name="Oval 14">
            <a:extLst>
              <a:ext uri="{FF2B5EF4-FFF2-40B4-BE49-F238E27FC236}">
                <a16:creationId xmlns:a16="http://schemas.microsoft.com/office/drawing/2014/main" id="{A994D975-65F5-4166-995E-EEFD48791385}"/>
              </a:ext>
            </a:extLst>
          </p:cNvPr>
          <p:cNvSpPr/>
          <p:nvPr/>
        </p:nvSpPr>
        <p:spPr>
          <a:xfrm>
            <a:off x="4362450" y="788194"/>
            <a:ext cx="419100" cy="315516"/>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a:solidFill>
                <a:prstClr val="white"/>
              </a:solidFill>
            </a:endParaRPr>
          </a:p>
        </p:txBody>
      </p:sp>
      <p:sp>
        <p:nvSpPr>
          <p:cNvPr id="23" name="Slide Number Placeholder 22">
            <a:extLst>
              <a:ext uri="{FF2B5EF4-FFF2-40B4-BE49-F238E27FC236}">
                <a16:creationId xmlns:a16="http://schemas.microsoft.com/office/drawing/2014/main" id="{15826DC8-D471-4736-A68B-6BD6CD7AAF72}"/>
              </a:ext>
            </a:extLst>
          </p:cNvPr>
          <p:cNvSpPr>
            <a:spLocks noGrp="1"/>
          </p:cNvSpPr>
          <p:nvPr>
            <p:ph type="sldNum" sz="quarter" idx="4"/>
          </p:nvPr>
        </p:nvSpPr>
        <p:spPr>
          <a:xfrm>
            <a:off x="4343400" y="779860"/>
            <a:ext cx="457200" cy="330994"/>
          </a:xfrm>
          <a:prstGeom prst="rect">
            <a:avLst/>
          </a:prstGeom>
        </p:spPr>
        <p:txBody>
          <a:bodyPr vert="horz" wrap="square" lIns="45720" tIns="45720" rIns="45720" bIns="45720" numCol="1" anchor="ctr" anchorCtr="0" compatLnSpc="1">
            <a:prstTxWarp prst="textNoShape">
              <a:avLst/>
            </a:prstTxWarp>
            <a:normAutofit/>
          </a:bodyPr>
          <a:lstStyle>
            <a:lvl1pPr algn="ctr" eaLnBrk="1" hangingPunct="1">
              <a:defRPr sz="1200">
                <a:solidFill>
                  <a:srgbClr val="08B7BF"/>
                </a:solidFill>
                <a:latin typeface="Georgia" panose="02040502050405020303" pitchFamily="18" charset="0"/>
              </a:defRPr>
            </a:lvl1pPr>
          </a:lstStyle>
          <a:p>
            <a:fld id="{F6255867-4E25-4B60-A857-FD492B2D75DA}" type="slidenum">
              <a:rPr lang="en-US" altLang="en-US"/>
              <a:pPr/>
              <a:t>‹#›</a:t>
            </a:fld>
            <a:endParaRPr lang="en-US" altLang="en-US"/>
          </a:p>
        </p:txBody>
      </p:sp>
      <p:sp>
        <p:nvSpPr>
          <p:cNvPr id="5134" name="Title Placeholder 21">
            <a:extLst>
              <a:ext uri="{FF2B5EF4-FFF2-40B4-BE49-F238E27FC236}">
                <a16:creationId xmlns:a16="http://schemas.microsoft.com/office/drawing/2014/main" id="{C3399E9D-BA5C-4E86-8B33-E4D0E57FC5DD}"/>
              </a:ext>
            </a:extLst>
          </p:cNvPr>
          <p:cNvSpPr>
            <a:spLocks noGrp="1"/>
          </p:cNvSpPr>
          <p:nvPr>
            <p:ph type="title"/>
          </p:nvPr>
        </p:nvSpPr>
        <p:spPr bwMode="auto">
          <a:xfrm>
            <a:off x="301625" y="171450"/>
            <a:ext cx="8534400" cy="569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5135" name="Text Placeholder 12">
            <a:extLst>
              <a:ext uri="{FF2B5EF4-FFF2-40B4-BE49-F238E27FC236}">
                <a16:creationId xmlns:a16="http://schemas.microsoft.com/office/drawing/2014/main" id="{B90B2C80-EED6-440E-91FA-789C1793CC73}"/>
              </a:ext>
            </a:extLst>
          </p:cNvPr>
          <p:cNvSpPr>
            <a:spLocks noGrp="1"/>
          </p:cNvSpPr>
          <p:nvPr>
            <p:ph type="body" idx="1"/>
          </p:nvPr>
        </p:nvSpPr>
        <p:spPr bwMode="auto">
          <a:xfrm>
            <a:off x="301625" y="1143000"/>
            <a:ext cx="8534400" cy="344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867415369"/>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Lst>
  <p:txStyles>
    <p:titleStyle>
      <a:lvl1pPr algn="ctr" rtl="0" eaLnBrk="0" fontAlgn="base" hangingPunct="0">
        <a:spcBef>
          <a:spcPct val="0"/>
        </a:spcBef>
        <a:spcAft>
          <a:spcPct val="0"/>
        </a:spcAft>
        <a:defRPr sz="2475" kern="1200">
          <a:solidFill>
            <a:srgbClr val="08B7BF"/>
          </a:solidFill>
          <a:latin typeface="+mj-lt"/>
          <a:ea typeface="+mj-ea"/>
          <a:cs typeface="+mj-cs"/>
        </a:defRPr>
      </a:lvl1pPr>
      <a:lvl2pPr algn="ctr" rtl="0" eaLnBrk="0" fontAlgn="base" hangingPunct="0">
        <a:spcBef>
          <a:spcPct val="0"/>
        </a:spcBef>
        <a:spcAft>
          <a:spcPct val="0"/>
        </a:spcAft>
        <a:defRPr sz="2475">
          <a:solidFill>
            <a:srgbClr val="08B7BF"/>
          </a:solidFill>
          <a:latin typeface="Georgia" pitchFamily="18" charset="0"/>
        </a:defRPr>
      </a:lvl2pPr>
      <a:lvl3pPr algn="ctr" rtl="0" eaLnBrk="0" fontAlgn="base" hangingPunct="0">
        <a:spcBef>
          <a:spcPct val="0"/>
        </a:spcBef>
        <a:spcAft>
          <a:spcPct val="0"/>
        </a:spcAft>
        <a:defRPr sz="2475">
          <a:solidFill>
            <a:srgbClr val="08B7BF"/>
          </a:solidFill>
          <a:latin typeface="Georgia" pitchFamily="18" charset="0"/>
        </a:defRPr>
      </a:lvl3pPr>
      <a:lvl4pPr algn="ctr" rtl="0" eaLnBrk="0" fontAlgn="base" hangingPunct="0">
        <a:spcBef>
          <a:spcPct val="0"/>
        </a:spcBef>
        <a:spcAft>
          <a:spcPct val="0"/>
        </a:spcAft>
        <a:defRPr sz="2475">
          <a:solidFill>
            <a:srgbClr val="08B7BF"/>
          </a:solidFill>
          <a:latin typeface="Georgia" pitchFamily="18" charset="0"/>
        </a:defRPr>
      </a:lvl4pPr>
      <a:lvl5pPr algn="ctr" rtl="0" eaLnBrk="0" fontAlgn="base" hangingPunct="0">
        <a:spcBef>
          <a:spcPct val="0"/>
        </a:spcBef>
        <a:spcAft>
          <a:spcPct val="0"/>
        </a:spcAft>
        <a:defRPr sz="2475">
          <a:solidFill>
            <a:srgbClr val="08B7BF"/>
          </a:solidFill>
          <a:latin typeface="Georgia" pitchFamily="18" charset="0"/>
        </a:defRPr>
      </a:lvl5pPr>
      <a:lvl6pPr marL="342900" algn="ctr" rtl="0" fontAlgn="base">
        <a:spcBef>
          <a:spcPct val="0"/>
        </a:spcBef>
        <a:spcAft>
          <a:spcPct val="0"/>
        </a:spcAft>
        <a:defRPr sz="2475">
          <a:solidFill>
            <a:srgbClr val="08B7BF"/>
          </a:solidFill>
          <a:latin typeface="Georgia" pitchFamily="18" charset="0"/>
        </a:defRPr>
      </a:lvl6pPr>
      <a:lvl7pPr marL="685800" algn="ctr" rtl="0" fontAlgn="base">
        <a:spcBef>
          <a:spcPct val="0"/>
        </a:spcBef>
        <a:spcAft>
          <a:spcPct val="0"/>
        </a:spcAft>
        <a:defRPr sz="2475">
          <a:solidFill>
            <a:srgbClr val="08B7BF"/>
          </a:solidFill>
          <a:latin typeface="Georgia" pitchFamily="18" charset="0"/>
        </a:defRPr>
      </a:lvl7pPr>
      <a:lvl8pPr marL="1028700" algn="ctr" rtl="0" fontAlgn="base">
        <a:spcBef>
          <a:spcPct val="0"/>
        </a:spcBef>
        <a:spcAft>
          <a:spcPct val="0"/>
        </a:spcAft>
        <a:defRPr sz="2475">
          <a:solidFill>
            <a:srgbClr val="08B7BF"/>
          </a:solidFill>
          <a:latin typeface="Georgia" pitchFamily="18" charset="0"/>
        </a:defRPr>
      </a:lvl8pPr>
      <a:lvl9pPr marL="1371600" algn="ctr" rtl="0" fontAlgn="base">
        <a:spcBef>
          <a:spcPct val="0"/>
        </a:spcBef>
        <a:spcAft>
          <a:spcPct val="0"/>
        </a:spcAft>
        <a:defRPr sz="2475">
          <a:solidFill>
            <a:srgbClr val="08B7BF"/>
          </a:solidFill>
          <a:latin typeface="Georgia" pitchFamily="18" charset="0"/>
        </a:defRPr>
      </a:lvl9pPr>
    </p:titleStyle>
    <p:bodyStyle>
      <a:lvl1pPr marL="204788" indent="-204788" algn="l" rtl="0" eaLnBrk="0" fontAlgn="base" hangingPunct="0">
        <a:spcBef>
          <a:spcPct val="20000"/>
        </a:spcBef>
        <a:spcAft>
          <a:spcPct val="0"/>
        </a:spcAft>
        <a:buClr>
          <a:schemeClr val="accent1"/>
        </a:buClr>
        <a:buSzPct val="85000"/>
        <a:buFont typeface="Wingdings 2" panose="05020102010507070707" pitchFamily="18" charset="2"/>
        <a:buChar char=""/>
        <a:defRPr sz="2025" kern="1200">
          <a:solidFill>
            <a:schemeClr val="tx1"/>
          </a:solidFill>
          <a:latin typeface="+mn-lt"/>
          <a:ea typeface="+mn-ea"/>
          <a:cs typeface="+mn-cs"/>
        </a:defRPr>
      </a:lvl1pPr>
      <a:lvl2pPr marL="410766" indent="-204788" algn="l" rtl="0" eaLnBrk="0" fontAlgn="base" hangingPunct="0">
        <a:spcBef>
          <a:spcPct val="20000"/>
        </a:spcBef>
        <a:spcAft>
          <a:spcPct val="0"/>
        </a:spcAft>
        <a:buClr>
          <a:schemeClr val="accent2"/>
        </a:buClr>
        <a:buSzPct val="70000"/>
        <a:buFont typeface="Wingdings" panose="05000000000000000000" pitchFamily="2" charset="2"/>
        <a:buChar char=""/>
        <a:defRPr sz="1650" kern="1200">
          <a:solidFill>
            <a:schemeClr val="tx2"/>
          </a:solidFill>
          <a:latin typeface="+mn-lt"/>
          <a:ea typeface="+mn-ea"/>
          <a:cs typeface="+mn-cs"/>
        </a:defRPr>
      </a:lvl2pPr>
      <a:lvl3pPr marL="616744" indent="-171450" algn="l" rtl="0" eaLnBrk="0" fontAlgn="base" hangingPunct="0">
        <a:spcBef>
          <a:spcPct val="20000"/>
        </a:spcBef>
        <a:spcAft>
          <a:spcPct val="0"/>
        </a:spcAft>
        <a:buClr>
          <a:srgbClr val="0BD0D9"/>
        </a:buClr>
        <a:buSzPct val="75000"/>
        <a:buFont typeface="Wingdings 2" panose="05020102010507070707" pitchFamily="18" charset="2"/>
        <a:buChar char=""/>
        <a:defRPr sz="1500" kern="1200">
          <a:solidFill>
            <a:schemeClr val="tx1"/>
          </a:solidFill>
          <a:latin typeface="+mn-lt"/>
          <a:ea typeface="+mn-ea"/>
          <a:cs typeface="+mn-cs"/>
        </a:defRPr>
      </a:lvl3pPr>
      <a:lvl4pPr marL="822722" indent="-171450" algn="l" rtl="0" eaLnBrk="0" fontAlgn="base" hangingPunct="0">
        <a:spcBef>
          <a:spcPct val="20000"/>
        </a:spcBef>
        <a:spcAft>
          <a:spcPct val="0"/>
        </a:spcAft>
        <a:buClr>
          <a:srgbClr val="10CF9B"/>
        </a:buClr>
        <a:buSzPct val="70000"/>
        <a:buFont typeface="Wingdings" panose="05000000000000000000" pitchFamily="2" charset="2"/>
        <a:buChar char=""/>
        <a:defRPr sz="1500" kern="1200">
          <a:solidFill>
            <a:schemeClr val="tx2"/>
          </a:solidFill>
          <a:latin typeface="+mn-lt"/>
          <a:ea typeface="+mn-ea"/>
          <a:cs typeface="+mn-cs"/>
        </a:defRPr>
      </a:lvl4pPr>
      <a:lvl5pPr marL="1028700" indent="-171450" algn="l" rtl="0" eaLnBrk="0" fontAlgn="base" hangingPunct="0">
        <a:spcBef>
          <a:spcPct val="20000"/>
        </a:spcBef>
        <a:spcAft>
          <a:spcPct val="0"/>
        </a:spcAft>
        <a:buClr>
          <a:srgbClr val="7CCA62"/>
        </a:buClr>
        <a:buChar char="•"/>
        <a:defRPr kern="1200">
          <a:solidFill>
            <a:schemeClr val="tx1"/>
          </a:solidFill>
          <a:latin typeface="+mn-lt"/>
          <a:ea typeface="+mn-ea"/>
          <a:cs typeface="+mn-cs"/>
        </a:defRPr>
      </a:lvl5pPr>
      <a:lvl6pPr marL="1234440" indent="-137160" algn="l" rtl="0" eaLnBrk="1" latinLnBrk="0" hangingPunct="1">
        <a:spcBef>
          <a:spcPct val="20000"/>
        </a:spcBef>
        <a:buClr>
          <a:schemeClr val="accent6"/>
        </a:buClr>
        <a:buSzPct val="80000"/>
        <a:buFont typeface="Wingdings 2"/>
        <a:buChar char=""/>
        <a:defRPr kumimoji="0" sz="1350" kern="1200">
          <a:solidFill>
            <a:schemeClr val="tx1"/>
          </a:solidFill>
          <a:latin typeface="+mn-lt"/>
          <a:ea typeface="+mn-ea"/>
          <a:cs typeface="+mn-cs"/>
        </a:defRPr>
      </a:lvl6pPr>
      <a:lvl7pPr marL="1440180" indent="-137160" algn="l" rtl="0" eaLnBrk="1" latinLnBrk="0" hangingPunct="1">
        <a:spcBef>
          <a:spcPct val="20000"/>
        </a:spcBef>
        <a:buClr>
          <a:schemeClr val="accent1">
            <a:shade val="75000"/>
          </a:schemeClr>
        </a:buClr>
        <a:buSzPct val="90000"/>
        <a:buChar char="•"/>
        <a:defRPr kumimoji="0" sz="1200" kern="1200" baseline="0">
          <a:solidFill>
            <a:schemeClr val="tx1"/>
          </a:solidFill>
          <a:latin typeface="+mn-lt"/>
          <a:ea typeface="+mn-ea"/>
          <a:cs typeface="+mn-cs"/>
        </a:defRPr>
      </a:lvl7pPr>
      <a:lvl8pPr marL="1577340" indent="-137160" algn="l" rtl="0" eaLnBrk="1" latinLnBrk="0" hangingPunct="1">
        <a:spcBef>
          <a:spcPct val="20000"/>
        </a:spcBef>
        <a:buClr>
          <a:schemeClr val="accent4">
            <a:shade val="75000"/>
          </a:schemeClr>
        </a:buClr>
        <a:buChar char="•"/>
        <a:defRPr kumimoji="0" sz="1200" kern="1200">
          <a:solidFill>
            <a:schemeClr val="tx1"/>
          </a:solidFill>
          <a:latin typeface="+mn-lt"/>
          <a:ea typeface="+mn-ea"/>
          <a:cs typeface="+mn-cs"/>
        </a:defRPr>
      </a:lvl8pPr>
      <a:lvl9pPr marL="1783080" indent="-137160" algn="l" rtl="0" eaLnBrk="1" latinLnBrk="0" hangingPunct="1">
        <a:spcBef>
          <a:spcPct val="20000"/>
        </a:spcBef>
        <a:buClr>
          <a:schemeClr val="accent2">
            <a:shade val="75000"/>
          </a:schemeClr>
        </a:buClr>
        <a:buSzPct val="90000"/>
        <a:buChar char="•"/>
        <a:defRPr kumimoji="0" sz="105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BD5E78-B116-45DB-A21E-642F5492E5CC}"/>
              </a:ext>
            </a:extLst>
          </p:cNvPr>
          <p:cNvSpPr/>
          <p:nvPr/>
        </p:nvSpPr>
        <p:spPr bwMode="invGray">
          <a:xfrm>
            <a:off x="0" y="1077516"/>
            <a:ext cx="9144000" cy="333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050">
              <a:solidFill>
                <a:prstClr val="white"/>
              </a:solidFill>
            </a:endParaRPr>
          </a:p>
        </p:txBody>
      </p:sp>
      <p:sp>
        <p:nvSpPr>
          <p:cNvPr id="7" name="Rectangle 6">
            <a:extLst>
              <a:ext uri="{FF2B5EF4-FFF2-40B4-BE49-F238E27FC236}">
                <a16:creationId xmlns:a16="http://schemas.microsoft.com/office/drawing/2014/main" id="{65CDEE3D-2AFE-4610-8678-A00FB37F44D7}"/>
              </a:ext>
            </a:extLst>
          </p:cNvPr>
          <p:cNvSpPr/>
          <p:nvPr/>
        </p:nvSpPr>
        <p:spPr bwMode="ltGray">
          <a:xfrm>
            <a:off x="0" y="0"/>
            <a:ext cx="9144000" cy="1075135"/>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050">
              <a:solidFill>
                <a:prstClr val="white"/>
              </a:solidFill>
            </a:endParaRPr>
          </a:p>
        </p:txBody>
      </p:sp>
      <p:sp>
        <p:nvSpPr>
          <p:cNvPr id="2" name="Title Placeholder 1">
            <a:extLst>
              <a:ext uri="{FF2B5EF4-FFF2-40B4-BE49-F238E27FC236}">
                <a16:creationId xmlns:a16="http://schemas.microsoft.com/office/drawing/2014/main" id="{FAB1D2FC-6431-4980-B396-8CC6C924E3FB}"/>
              </a:ext>
            </a:extLst>
          </p:cNvPr>
          <p:cNvSpPr>
            <a:spLocks noGrp="1"/>
          </p:cNvSpPr>
          <p:nvPr>
            <p:ph type="title"/>
          </p:nvPr>
        </p:nvSpPr>
        <p:spPr>
          <a:xfrm>
            <a:off x="457200" y="114300"/>
            <a:ext cx="8229600" cy="938213"/>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a:t>Click to edit Master title style</a:t>
            </a:r>
          </a:p>
        </p:txBody>
      </p:sp>
      <p:sp>
        <p:nvSpPr>
          <p:cNvPr id="2053" name="Text Placeholder 2">
            <a:extLst>
              <a:ext uri="{FF2B5EF4-FFF2-40B4-BE49-F238E27FC236}">
                <a16:creationId xmlns:a16="http://schemas.microsoft.com/office/drawing/2014/main" id="{AD7B8AA8-3000-454F-B1D2-3AA7545227CF}"/>
              </a:ext>
            </a:extLst>
          </p:cNvPr>
          <p:cNvSpPr>
            <a:spLocks noGrp="1"/>
          </p:cNvSpPr>
          <p:nvPr>
            <p:ph type="body" idx="1"/>
          </p:nvPr>
        </p:nvSpPr>
        <p:spPr bwMode="auto">
          <a:xfrm>
            <a:off x="457200" y="1331119"/>
            <a:ext cx="8229600" cy="3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864" tIns="9144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F110AF9-3EB2-4754-87B6-37CDDDA451F5}"/>
              </a:ext>
            </a:extLst>
          </p:cNvPr>
          <p:cNvSpPr>
            <a:spLocks noGrp="1"/>
          </p:cNvSpPr>
          <p:nvPr>
            <p:ph type="dt" sz="half" idx="2"/>
          </p:nvPr>
        </p:nvSpPr>
        <p:spPr>
          <a:xfrm>
            <a:off x="457200" y="4857750"/>
            <a:ext cx="2133600" cy="205979"/>
          </a:xfrm>
          <a:prstGeom prst="rect">
            <a:avLst/>
          </a:prstGeom>
        </p:spPr>
        <p:txBody>
          <a:bodyPr vert="horz" lIns="109728" rIns="45720" bIns="0" rtlCol="0" anchor="b"/>
          <a:lstStyle>
            <a:lvl1pPr algn="l" eaLnBrk="1" fontAlgn="auto" latinLnBrk="0" hangingPunct="1">
              <a:spcBef>
                <a:spcPts val="0"/>
              </a:spcBef>
              <a:spcAft>
                <a:spcPts val="0"/>
              </a:spcAft>
              <a:defRPr kumimoji="0" sz="900">
                <a:solidFill>
                  <a:prstClr val="black">
                    <a:tint val="95000"/>
                  </a:prstClr>
                </a:solidFill>
                <a:latin typeface="+mn-lt"/>
              </a:defRPr>
            </a:lvl1pPr>
            <a:extLst/>
          </a:lstStyle>
          <a:p>
            <a:pPr>
              <a:defRPr/>
            </a:pPr>
            <a:fld id="{C1BE3D39-69EC-4D56-9647-D262E0F3201C}" type="datetimeFigureOut">
              <a:rPr lang="en-US"/>
              <a:pPr>
                <a:defRPr/>
              </a:pPr>
              <a:t>4/6/2021</a:t>
            </a:fld>
            <a:endParaRPr lang="en-US"/>
          </a:p>
        </p:txBody>
      </p:sp>
      <p:sp>
        <p:nvSpPr>
          <p:cNvPr id="5" name="Footer Placeholder 4">
            <a:extLst>
              <a:ext uri="{FF2B5EF4-FFF2-40B4-BE49-F238E27FC236}">
                <a16:creationId xmlns:a16="http://schemas.microsoft.com/office/drawing/2014/main" id="{B8C04AB7-64DA-429F-96DE-FC063E29DA9A}"/>
              </a:ext>
            </a:extLst>
          </p:cNvPr>
          <p:cNvSpPr>
            <a:spLocks noGrp="1"/>
          </p:cNvSpPr>
          <p:nvPr>
            <p:ph type="ftr" sz="quarter" idx="3"/>
          </p:nvPr>
        </p:nvSpPr>
        <p:spPr>
          <a:xfrm>
            <a:off x="2640014" y="4857750"/>
            <a:ext cx="5508625" cy="205979"/>
          </a:xfrm>
          <a:prstGeom prst="rect">
            <a:avLst/>
          </a:prstGeom>
        </p:spPr>
        <p:txBody>
          <a:bodyPr vert="horz" lIns="45720" rIns="45720" bIns="0" rtlCol="0" anchor="b"/>
          <a:lstStyle>
            <a:lvl1pPr algn="l" eaLnBrk="1" fontAlgn="auto" latinLnBrk="0" hangingPunct="1">
              <a:spcBef>
                <a:spcPts val="0"/>
              </a:spcBef>
              <a:spcAft>
                <a:spcPts val="0"/>
              </a:spcAft>
              <a:defRPr kumimoji="0" sz="900">
                <a:solidFill>
                  <a:prstClr val="black">
                    <a:tint val="95000"/>
                  </a:prstClr>
                </a:solidFill>
                <a:latin typeface="+mn-lt"/>
              </a:defRPr>
            </a:lvl1pPr>
            <a:extLst/>
          </a:lstStyle>
          <a:p>
            <a:pPr>
              <a:defRPr/>
            </a:pPr>
            <a:endParaRPr lang="en-US"/>
          </a:p>
        </p:txBody>
      </p:sp>
      <p:sp>
        <p:nvSpPr>
          <p:cNvPr id="6" name="Slide Number Placeholder 5">
            <a:extLst>
              <a:ext uri="{FF2B5EF4-FFF2-40B4-BE49-F238E27FC236}">
                <a16:creationId xmlns:a16="http://schemas.microsoft.com/office/drawing/2014/main" id="{3A158E92-8541-4B9B-BDF6-47FC448D10EB}"/>
              </a:ext>
            </a:extLst>
          </p:cNvPr>
          <p:cNvSpPr>
            <a:spLocks noGrp="1"/>
          </p:cNvSpPr>
          <p:nvPr>
            <p:ph type="sldNum" sz="quarter" idx="4"/>
          </p:nvPr>
        </p:nvSpPr>
        <p:spPr>
          <a:xfrm>
            <a:off x="8204201" y="4857750"/>
            <a:ext cx="733425" cy="205979"/>
          </a:xfrm>
          <a:prstGeom prst="rect">
            <a:avLst/>
          </a:prstGeom>
        </p:spPr>
        <p:txBody>
          <a:bodyPr vert="horz" wrap="square" lIns="91440" tIns="45720" rIns="91440" bIns="0" numCol="1" anchor="b" anchorCtr="0" compatLnSpc="1">
            <a:prstTxWarp prst="textNoShape">
              <a:avLst/>
            </a:prstTxWarp>
          </a:bodyPr>
          <a:lstStyle>
            <a:lvl1pPr algn="r" eaLnBrk="1" hangingPunct="1">
              <a:defRPr sz="900">
                <a:solidFill>
                  <a:srgbClr val="3F3F3F"/>
                </a:solidFill>
                <a:latin typeface="Corbel" panose="020B0503020204020204" pitchFamily="34" charset="0"/>
              </a:defRPr>
            </a:lvl1pPr>
          </a:lstStyle>
          <a:p>
            <a:fld id="{7569B800-329B-4594-BB68-ED832894BD97}" type="slidenum">
              <a:rPr lang="en-US" altLang="en-US"/>
              <a:pPr/>
              <a:t>‹#›</a:t>
            </a:fld>
            <a:endParaRPr lang="en-US" altLang="en-US"/>
          </a:p>
        </p:txBody>
      </p:sp>
    </p:spTree>
    <p:extLst>
      <p:ext uri="{BB962C8B-B14F-4D97-AF65-F5344CB8AC3E}">
        <p14:creationId xmlns:p14="http://schemas.microsoft.com/office/powerpoint/2010/main" val="2263730183"/>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Lst>
  <p:txStyles>
    <p:titleStyle>
      <a:lvl1pPr algn="l" rtl="0" eaLnBrk="0" fontAlgn="base" hangingPunct="0">
        <a:spcBef>
          <a:spcPct val="0"/>
        </a:spcBef>
        <a:spcAft>
          <a:spcPct val="0"/>
        </a:spcAft>
        <a:defRPr sz="3375" b="1" kern="1200">
          <a:solidFill>
            <a:srgbClr val="1CA2C3"/>
          </a:solidFill>
          <a:latin typeface="+mj-lt"/>
          <a:ea typeface="+mj-ea"/>
          <a:cs typeface="+mj-cs"/>
        </a:defRPr>
      </a:lvl1pPr>
      <a:lvl2pPr algn="l" rtl="0" eaLnBrk="0" fontAlgn="base" hangingPunct="0">
        <a:spcBef>
          <a:spcPct val="0"/>
        </a:spcBef>
        <a:spcAft>
          <a:spcPct val="0"/>
        </a:spcAft>
        <a:defRPr sz="3375" b="1">
          <a:solidFill>
            <a:srgbClr val="1CA2C3"/>
          </a:solidFill>
          <a:latin typeface="Corbel" pitchFamily="34" charset="0"/>
        </a:defRPr>
      </a:lvl2pPr>
      <a:lvl3pPr algn="l" rtl="0" eaLnBrk="0" fontAlgn="base" hangingPunct="0">
        <a:spcBef>
          <a:spcPct val="0"/>
        </a:spcBef>
        <a:spcAft>
          <a:spcPct val="0"/>
        </a:spcAft>
        <a:defRPr sz="3375" b="1">
          <a:solidFill>
            <a:srgbClr val="1CA2C3"/>
          </a:solidFill>
          <a:latin typeface="Corbel" pitchFamily="34" charset="0"/>
        </a:defRPr>
      </a:lvl3pPr>
      <a:lvl4pPr algn="l" rtl="0" eaLnBrk="0" fontAlgn="base" hangingPunct="0">
        <a:spcBef>
          <a:spcPct val="0"/>
        </a:spcBef>
        <a:spcAft>
          <a:spcPct val="0"/>
        </a:spcAft>
        <a:defRPr sz="3375" b="1">
          <a:solidFill>
            <a:srgbClr val="1CA2C3"/>
          </a:solidFill>
          <a:latin typeface="Corbel" pitchFamily="34" charset="0"/>
        </a:defRPr>
      </a:lvl4pPr>
      <a:lvl5pPr algn="l" rtl="0" eaLnBrk="0" fontAlgn="base" hangingPunct="0">
        <a:spcBef>
          <a:spcPct val="0"/>
        </a:spcBef>
        <a:spcAft>
          <a:spcPct val="0"/>
        </a:spcAft>
        <a:defRPr sz="3375" b="1">
          <a:solidFill>
            <a:srgbClr val="1CA2C3"/>
          </a:solidFill>
          <a:latin typeface="Corbel" pitchFamily="34" charset="0"/>
        </a:defRPr>
      </a:lvl5pPr>
      <a:lvl6pPr marL="342900" algn="l" rtl="0" fontAlgn="base">
        <a:spcBef>
          <a:spcPct val="0"/>
        </a:spcBef>
        <a:spcAft>
          <a:spcPct val="0"/>
        </a:spcAft>
        <a:defRPr sz="3375" b="1">
          <a:solidFill>
            <a:srgbClr val="1CA2C3"/>
          </a:solidFill>
          <a:latin typeface="Corbel" pitchFamily="34" charset="0"/>
        </a:defRPr>
      </a:lvl6pPr>
      <a:lvl7pPr marL="685800" algn="l" rtl="0" fontAlgn="base">
        <a:spcBef>
          <a:spcPct val="0"/>
        </a:spcBef>
        <a:spcAft>
          <a:spcPct val="0"/>
        </a:spcAft>
        <a:defRPr sz="3375" b="1">
          <a:solidFill>
            <a:srgbClr val="1CA2C3"/>
          </a:solidFill>
          <a:latin typeface="Corbel" pitchFamily="34" charset="0"/>
        </a:defRPr>
      </a:lvl7pPr>
      <a:lvl8pPr marL="1028700" algn="l" rtl="0" fontAlgn="base">
        <a:spcBef>
          <a:spcPct val="0"/>
        </a:spcBef>
        <a:spcAft>
          <a:spcPct val="0"/>
        </a:spcAft>
        <a:defRPr sz="3375" b="1">
          <a:solidFill>
            <a:srgbClr val="1CA2C3"/>
          </a:solidFill>
          <a:latin typeface="Corbel" pitchFamily="34" charset="0"/>
        </a:defRPr>
      </a:lvl8pPr>
      <a:lvl9pPr marL="1371600" algn="l" rtl="0" fontAlgn="base">
        <a:spcBef>
          <a:spcPct val="0"/>
        </a:spcBef>
        <a:spcAft>
          <a:spcPct val="0"/>
        </a:spcAft>
        <a:defRPr sz="3375" b="1">
          <a:solidFill>
            <a:srgbClr val="1CA2C3"/>
          </a:solidFill>
          <a:latin typeface="Corbel" pitchFamily="34" charset="0"/>
        </a:defRPr>
      </a:lvl9pPr>
      <a:extLst/>
    </p:titleStyle>
    <p:bodyStyle>
      <a:lvl1pPr marL="328613" indent="-239316" algn="l" rtl="0" eaLnBrk="0" fontAlgn="base" hangingPunct="0">
        <a:spcBef>
          <a:spcPct val="0"/>
        </a:spcBef>
        <a:spcAft>
          <a:spcPct val="0"/>
        </a:spcAft>
        <a:buClr>
          <a:schemeClr val="accent1"/>
        </a:buClr>
        <a:buSzPct val="80000"/>
        <a:buFont typeface="Wingdings 2" panose="05020102010507070707" pitchFamily="18" charset="2"/>
        <a:buChar char=""/>
        <a:defRPr sz="2400" kern="1200">
          <a:solidFill>
            <a:schemeClr val="tx1"/>
          </a:solidFill>
          <a:latin typeface="+mn-lt"/>
          <a:ea typeface="+mn-ea"/>
          <a:cs typeface="+mn-cs"/>
        </a:defRPr>
      </a:lvl1pPr>
      <a:lvl2pPr marL="547688" indent="-204788" algn="l" rtl="0" eaLnBrk="0" fontAlgn="base" hangingPunct="0">
        <a:spcBef>
          <a:spcPct val="20000"/>
        </a:spcBef>
        <a:spcAft>
          <a:spcPct val="0"/>
        </a:spcAft>
        <a:buClr>
          <a:schemeClr val="accent2"/>
        </a:buClr>
        <a:buSzPct val="90000"/>
        <a:buFont typeface="Wingdings" panose="05000000000000000000" pitchFamily="2" charset="2"/>
        <a:buChar char=""/>
        <a:defRPr sz="2100" kern="1200">
          <a:solidFill>
            <a:schemeClr val="tx1"/>
          </a:solidFill>
          <a:latin typeface="+mn-lt"/>
          <a:ea typeface="+mn-ea"/>
          <a:cs typeface="+mn-cs"/>
        </a:defRPr>
      </a:lvl2pPr>
      <a:lvl3pPr marL="746522" indent="-171450" algn="l" rtl="0" eaLnBrk="0" fontAlgn="base" hangingPunct="0">
        <a:spcBef>
          <a:spcPct val="20000"/>
        </a:spcBef>
        <a:spcAft>
          <a:spcPct val="0"/>
        </a:spcAft>
        <a:buClr>
          <a:srgbClr val="C32D2E"/>
        </a:buClr>
        <a:buFont typeface="Arial" panose="020B0604020202020204" pitchFamily="34" charset="0"/>
        <a:buChar char="▪"/>
        <a:defRPr sz="1800" kern="1200">
          <a:solidFill>
            <a:schemeClr val="tx1"/>
          </a:solidFill>
          <a:latin typeface="+mn-lt"/>
          <a:ea typeface="+mn-ea"/>
          <a:cs typeface="+mn-cs"/>
        </a:defRPr>
      </a:lvl3pPr>
      <a:lvl4pPr marL="912019" indent="-136922" algn="l" rtl="0" eaLnBrk="0" fontAlgn="base" hangingPunct="0">
        <a:spcBef>
          <a:spcPct val="20000"/>
        </a:spcBef>
        <a:spcAft>
          <a:spcPct val="0"/>
        </a:spcAft>
        <a:buClr>
          <a:srgbClr val="84AA33"/>
        </a:buClr>
        <a:buFont typeface="Arial" panose="020B0604020202020204" pitchFamily="34" charset="0"/>
        <a:buChar char="▪"/>
        <a:defRPr sz="1500" kern="1200">
          <a:solidFill>
            <a:schemeClr val="tx1"/>
          </a:solidFill>
          <a:latin typeface="+mn-lt"/>
          <a:ea typeface="+mn-ea"/>
          <a:cs typeface="+mn-cs"/>
        </a:defRPr>
      </a:lvl4pPr>
      <a:lvl5pPr marL="1069181" indent="-136922" algn="l" rtl="0" eaLnBrk="0" fontAlgn="base" hangingPunct="0">
        <a:spcBef>
          <a:spcPct val="20000"/>
        </a:spcBef>
        <a:spcAft>
          <a:spcPct val="0"/>
        </a:spcAft>
        <a:buClr>
          <a:srgbClr val="964305"/>
        </a:buClr>
        <a:buFont typeface="Wingdings 3" panose="05040102010807070707" pitchFamily="18" charset="2"/>
        <a:buChar char=""/>
        <a:defRPr lang="en-US" sz="1500" kern="1200">
          <a:solidFill>
            <a:schemeClr val="tx1"/>
          </a:solidFill>
          <a:latin typeface="+mn-lt"/>
          <a:ea typeface="+mn-ea"/>
          <a:cs typeface="+mn-cs"/>
        </a:defRPr>
      </a:lvl5pPr>
      <a:lvl6pPr marL="1220724" indent="-137160" algn="l" rtl="0" eaLnBrk="1" latinLnBrk="0" hangingPunct="1">
        <a:spcBef>
          <a:spcPct val="20000"/>
        </a:spcBef>
        <a:buClr>
          <a:schemeClr val="accent6"/>
        </a:buClr>
        <a:buSzPct val="100000"/>
        <a:buFont typeface="Wingdings 2"/>
        <a:buChar char=""/>
        <a:defRPr kumimoji="0" sz="1500" kern="1200">
          <a:solidFill>
            <a:schemeClr val="tx1"/>
          </a:solidFill>
          <a:latin typeface="+mn-lt"/>
          <a:ea typeface="+mn-ea"/>
          <a:cs typeface="+mn-cs"/>
        </a:defRPr>
      </a:lvl6pPr>
      <a:lvl7pPr marL="1371600" indent="-137160" algn="l" rtl="0" eaLnBrk="1" latinLnBrk="0" hangingPunct="1">
        <a:spcBef>
          <a:spcPct val="20000"/>
        </a:spcBef>
        <a:buClr>
          <a:schemeClr val="accent1"/>
        </a:buClr>
        <a:buSzPct val="100000"/>
        <a:buFont typeface="Wingdings 2"/>
        <a:buChar char=""/>
        <a:defRPr kumimoji="0" sz="1350" kern="1200">
          <a:solidFill>
            <a:schemeClr val="tx1"/>
          </a:solidFill>
          <a:latin typeface="+mn-lt"/>
          <a:ea typeface="+mn-ea"/>
          <a:cs typeface="+mn-cs"/>
        </a:defRPr>
      </a:lvl7pPr>
      <a:lvl8pPr marL="1522476" indent="-137160" algn="l" rtl="0" eaLnBrk="1" latinLnBrk="0" hangingPunct="1">
        <a:spcBef>
          <a:spcPct val="20000"/>
        </a:spcBef>
        <a:buClr>
          <a:schemeClr val="accent2"/>
        </a:buClr>
        <a:buFont typeface="Wingdings 2" pitchFamily="18" charset="2"/>
        <a:buChar char=""/>
        <a:defRPr kumimoji="0" sz="1350" kern="1200">
          <a:solidFill>
            <a:schemeClr val="tx1"/>
          </a:solidFill>
          <a:latin typeface="+mn-lt"/>
          <a:ea typeface="+mn-ea"/>
          <a:cs typeface="+mn-cs"/>
        </a:defRPr>
      </a:lvl8pPr>
      <a:lvl9pPr marL="1673352" indent="-137160" algn="l" rtl="0" eaLnBrk="1" latinLnBrk="0" hangingPunct="1">
        <a:spcBef>
          <a:spcPct val="20000"/>
        </a:spcBef>
        <a:buClr>
          <a:schemeClr val="accent3"/>
        </a:buClr>
        <a:buFont typeface="Wingdings 2" pitchFamily="18" charset="2"/>
        <a:buChar char=""/>
        <a:defRPr kumimoji="0" sz="135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a:extLst/>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098" name="Group 2">
            <a:extLst>
              <a:ext uri="{FF2B5EF4-FFF2-40B4-BE49-F238E27FC236}">
                <a16:creationId xmlns:a16="http://schemas.microsoft.com/office/drawing/2014/main" id="{3C5886DA-0C8D-4BFA-824D-05CCEC78943B}"/>
              </a:ext>
            </a:extLst>
          </p:cNvPr>
          <p:cNvGrpSpPr>
            <a:grpSpLocks/>
          </p:cNvGrpSpPr>
          <p:nvPr/>
        </p:nvGrpSpPr>
        <p:grpSpPr bwMode="auto">
          <a:xfrm>
            <a:off x="0" y="0"/>
            <a:ext cx="9144000" cy="5188744"/>
            <a:chOff x="0" y="0"/>
            <a:chExt cx="5760" cy="4358"/>
          </a:xfrm>
        </p:grpSpPr>
        <p:sp>
          <p:nvSpPr>
            <p:cNvPr id="50179" name="Rectangle 3">
              <a:extLst>
                <a:ext uri="{FF2B5EF4-FFF2-40B4-BE49-F238E27FC236}">
                  <a16:creationId xmlns:a16="http://schemas.microsoft.com/office/drawing/2014/main" id="{EA1F8C83-EC36-4BB8-91AF-71F8C278CB7F}"/>
                </a:ext>
              </a:extLst>
            </p:cNvPr>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1" hangingPunct="1">
                <a:defRPr/>
              </a:pPr>
              <a:endParaRPr lang="en-US" sz="1800">
                <a:solidFill>
                  <a:srgbClr val="FFFFCC"/>
                </a:solidFill>
                <a:latin typeface="Times New Roman" pitchFamily="18" charset="0"/>
              </a:endParaRPr>
            </a:p>
          </p:txBody>
        </p:sp>
        <p:sp>
          <p:nvSpPr>
            <p:cNvPr id="50180" name="Freeform 4">
              <a:extLst>
                <a:ext uri="{FF2B5EF4-FFF2-40B4-BE49-F238E27FC236}">
                  <a16:creationId xmlns:a16="http://schemas.microsoft.com/office/drawing/2014/main" id="{8C44D4F5-C0B5-4A58-973E-A5EF0FEB11EC}"/>
                </a:ext>
              </a:extLst>
            </p:cNvPr>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1" hangingPunct="1">
                <a:defRPr/>
              </a:pPr>
              <a:endParaRPr lang="en-US" sz="1800">
                <a:solidFill>
                  <a:srgbClr val="FFFFCC"/>
                </a:solidFill>
                <a:latin typeface="Times New Roman" pitchFamily="18" charset="0"/>
              </a:endParaRPr>
            </a:p>
          </p:txBody>
        </p:sp>
        <p:sp>
          <p:nvSpPr>
            <p:cNvPr id="50181" name="Freeform 5">
              <a:extLst>
                <a:ext uri="{FF2B5EF4-FFF2-40B4-BE49-F238E27FC236}">
                  <a16:creationId xmlns:a16="http://schemas.microsoft.com/office/drawing/2014/main" id="{E9ECFB3E-3850-4A28-B710-51987CBBA504}"/>
                </a:ext>
              </a:extLst>
            </p:cNvPr>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cap="flat">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defRPr/>
              </a:pPr>
              <a:endParaRPr lang="en-US" sz="1800">
                <a:solidFill>
                  <a:srgbClr val="FFFFCC"/>
                </a:solidFill>
                <a:latin typeface="Times New Roman" pitchFamily="18" charset="0"/>
              </a:endParaRPr>
            </a:p>
          </p:txBody>
        </p:sp>
        <p:sp>
          <p:nvSpPr>
            <p:cNvPr id="50182" name="Freeform 6">
              <a:extLst>
                <a:ext uri="{FF2B5EF4-FFF2-40B4-BE49-F238E27FC236}">
                  <a16:creationId xmlns:a16="http://schemas.microsoft.com/office/drawing/2014/main" id="{21E08FD5-28DC-44A4-9907-520966532805}"/>
                </a:ext>
              </a:extLst>
            </p:cNvPr>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1" hangingPunct="1">
                <a:defRPr/>
              </a:pPr>
              <a:endParaRPr lang="en-US" sz="1800">
                <a:solidFill>
                  <a:srgbClr val="FFFFCC"/>
                </a:solidFill>
                <a:latin typeface="Times New Roman" pitchFamily="18" charset="0"/>
              </a:endParaRPr>
            </a:p>
          </p:txBody>
        </p:sp>
        <p:sp>
          <p:nvSpPr>
            <p:cNvPr id="50183" name="Freeform 7">
              <a:extLst>
                <a:ext uri="{FF2B5EF4-FFF2-40B4-BE49-F238E27FC236}">
                  <a16:creationId xmlns:a16="http://schemas.microsoft.com/office/drawing/2014/main" id="{FF6E41C2-5ACC-4B4A-B415-46A981A6BA48}"/>
                </a:ext>
              </a:extLst>
            </p:cNvPr>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defRPr/>
              </a:pPr>
              <a:endParaRPr lang="en-US" sz="1800">
                <a:solidFill>
                  <a:srgbClr val="FFFFCC"/>
                </a:solidFill>
                <a:latin typeface="Times New Roman" pitchFamily="18" charset="0"/>
              </a:endParaRPr>
            </a:p>
          </p:txBody>
        </p:sp>
        <p:sp>
          <p:nvSpPr>
            <p:cNvPr id="50184" name="Freeform 8">
              <a:extLst>
                <a:ext uri="{FF2B5EF4-FFF2-40B4-BE49-F238E27FC236}">
                  <a16:creationId xmlns:a16="http://schemas.microsoft.com/office/drawing/2014/main" id="{06CC09F0-7E5B-44CD-BE56-7566884360F2}"/>
                </a:ext>
              </a:extLst>
            </p:cNvPr>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eaLnBrk="1" hangingPunct="1">
                <a:defRPr/>
              </a:pPr>
              <a:endParaRPr lang="en-US" sz="1800">
                <a:solidFill>
                  <a:srgbClr val="FFFFCC"/>
                </a:solidFill>
                <a:latin typeface="Times New Roman" pitchFamily="18" charset="0"/>
              </a:endParaRPr>
            </a:p>
          </p:txBody>
        </p:sp>
        <p:sp>
          <p:nvSpPr>
            <p:cNvPr id="50185" name="Freeform 9">
              <a:extLst>
                <a:ext uri="{FF2B5EF4-FFF2-40B4-BE49-F238E27FC236}">
                  <a16:creationId xmlns:a16="http://schemas.microsoft.com/office/drawing/2014/main" id="{F17F45D6-271B-486D-9AE3-4503BF280763}"/>
                </a:ext>
              </a:extLst>
            </p:cNvPr>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defRPr/>
              </a:pPr>
              <a:endParaRPr lang="en-US" sz="1800">
                <a:solidFill>
                  <a:srgbClr val="FFFFCC"/>
                </a:solidFill>
                <a:latin typeface="Times New Roman" pitchFamily="18" charset="0"/>
              </a:endParaRPr>
            </a:p>
          </p:txBody>
        </p:sp>
        <p:sp>
          <p:nvSpPr>
            <p:cNvPr id="50186" name="Freeform 10">
              <a:extLst>
                <a:ext uri="{FF2B5EF4-FFF2-40B4-BE49-F238E27FC236}">
                  <a16:creationId xmlns:a16="http://schemas.microsoft.com/office/drawing/2014/main" id="{73447E43-DA35-4646-B88B-6A85AAA07609}"/>
                </a:ext>
              </a:extLst>
            </p:cNvPr>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w="9525" cap="flat">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defRPr/>
              </a:pPr>
              <a:endParaRPr lang="en-US" sz="1800">
                <a:solidFill>
                  <a:srgbClr val="FFFFCC"/>
                </a:solidFill>
                <a:latin typeface="Times New Roman" pitchFamily="18" charset="0"/>
              </a:endParaRPr>
            </a:p>
          </p:txBody>
        </p:sp>
      </p:grpSp>
      <p:sp>
        <p:nvSpPr>
          <p:cNvPr id="4099" name="Rectangle 11">
            <a:extLst>
              <a:ext uri="{FF2B5EF4-FFF2-40B4-BE49-F238E27FC236}">
                <a16:creationId xmlns:a16="http://schemas.microsoft.com/office/drawing/2014/main" id="{54D93C18-E450-4C8A-B1D7-1F3878A93127}"/>
              </a:ext>
            </a:extLst>
          </p:cNvPr>
          <p:cNvSpPr>
            <a:spLocks noGrp="1" noChangeArrowheads="1"/>
          </p:cNvSpPr>
          <p:nvPr>
            <p:ph type="title"/>
          </p:nvPr>
        </p:nvSpPr>
        <p:spPr bwMode="auto">
          <a:xfrm>
            <a:off x="685800" y="457200"/>
            <a:ext cx="777240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0188" name="Rectangle 12">
            <a:extLst>
              <a:ext uri="{FF2B5EF4-FFF2-40B4-BE49-F238E27FC236}">
                <a16:creationId xmlns:a16="http://schemas.microsoft.com/office/drawing/2014/main" id="{3F8B8D97-16E3-4AE2-8829-9AB3F71B1C94}"/>
              </a:ext>
            </a:extLst>
          </p:cNvPr>
          <p:cNvSpPr>
            <a:spLocks noGrp="1" noChangeArrowheads="1"/>
          </p:cNvSpPr>
          <p:nvPr>
            <p:ph type="dt" sz="half" idx="2"/>
          </p:nvPr>
        </p:nvSpPr>
        <p:spPr bwMode="auto">
          <a:xfrm>
            <a:off x="685800" y="4686300"/>
            <a:ext cx="1905000"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eaLnBrk="1" hangingPunct="1">
              <a:spcBef>
                <a:spcPct val="50000"/>
              </a:spcBef>
              <a:defRPr sz="1050" smtClean="0">
                <a:solidFill>
                  <a:srgbClr val="FFFFCC"/>
                </a:solidFill>
                <a:latin typeface="Times New Roman" pitchFamily="18" charset="0"/>
              </a:defRPr>
            </a:lvl1pPr>
          </a:lstStyle>
          <a:p>
            <a:pPr>
              <a:defRPr/>
            </a:pPr>
            <a:endParaRPr lang="en-US" altLang="en-US"/>
          </a:p>
        </p:txBody>
      </p:sp>
      <p:sp>
        <p:nvSpPr>
          <p:cNvPr id="50189" name="Rectangle 13">
            <a:extLst>
              <a:ext uri="{FF2B5EF4-FFF2-40B4-BE49-F238E27FC236}">
                <a16:creationId xmlns:a16="http://schemas.microsoft.com/office/drawing/2014/main" id="{3DE62A07-663C-43C2-B13E-545D02E957FF}"/>
              </a:ext>
            </a:extLst>
          </p:cNvPr>
          <p:cNvSpPr>
            <a:spLocks noGrp="1" noChangeArrowheads="1"/>
          </p:cNvSpPr>
          <p:nvPr>
            <p:ph type="ftr" sz="quarter" idx="3"/>
          </p:nvPr>
        </p:nvSpPr>
        <p:spPr bwMode="auto">
          <a:xfrm>
            <a:off x="3124200" y="4686300"/>
            <a:ext cx="2895600"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ctr" eaLnBrk="1" hangingPunct="1">
              <a:spcBef>
                <a:spcPct val="50000"/>
              </a:spcBef>
              <a:defRPr sz="1050" smtClean="0">
                <a:solidFill>
                  <a:srgbClr val="FFFFCC"/>
                </a:solidFill>
                <a:latin typeface="Times New Roman" pitchFamily="18" charset="0"/>
              </a:defRPr>
            </a:lvl1pPr>
          </a:lstStyle>
          <a:p>
            <a:pPr>
              <a:defRPr/>
            </a:pPr>
            <a:endParaRPr lang="en-US" altLang="en-US"/>
          </a:p>
        </p:txBody>
      </p:sp>
      <p:sp>
        <p:nvSpPr>
          <p:cNvPr id="50190" name="Rectangle 14">
            <a:extLst>
              <a:ext uri="{FF2B5EF4-FFF2-40B4-BE49-F238E27FC236}">
                <a16:creationId xmlns:a16="http://schemas.microsoft.com/office/drawing/2014/main" id="{CEA130AE-58E4-4F5F-AB9C-BD10D236562D}"/>
              </a:ext>
            </a:extLst>
          </p:cNvPr>
          <p:cNvSpPr>
            <a:spLocks noGrp="1" noChangeArrowheads="1"/>
          </p:cNvSpPr>
          <p:nvPr>
            <p:ph type="sldNum" sz="quarter" idx="4"/>
          </p:nvPr>
        </p:nvSpPr>
        <p:spPr bwMode="auto">
          <a:xfrm>
            <a:off x="6553200" y="4686300"/>
            <a:ext cx="1905000"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eaLnBrk="1" hangingPunct="1">
              <a:spcBef>
                <a:spcPct val="50000"/>
              </a:spcBef>
              <a:defRPr sz="1050">
                <a:solidFill>
                  <a:srgbClr val="FFFFCC"/>
                </a:solidFill>
                <a:latin typeface="Times New Roman" panose="02020603050405020304" pitchFamily="18" charset="0"/>
              </a:defRPr>
            </a:lvl1pPr>
          </a:lstStyle>
          <a:p>
            <a:fld id="{013F5FAC-A6A6-41B0-9BCB-18A3E113A1FC}" type="slidenum">
              <a:rPr lang="en-US" altLang="en-US"/>
              <a:pPr/>
              <a:t>‹#›</a:t>
            </a:fld>
            <a:endParaRPr lang="en-US" altLang="en-US"/>
          </a:p>
        </p:txBody>
      </p:sp>
      <p:sp>
        <p:nvSpPr>
          <p:cNvPr id="4103" name="Rectangle 15">
            <a:extLst>
              <a:ext uri="{FF2B5EF4-FFF2-40B4-BE49-F238E27FC236}">
                <a16:creationId xmlns:a16="http://schemas.microsoft.com/office/drawing/2014/main" id="{EFBE18AE-AD5A-4E7E-B82D-8C82CF270FB0}"/>
              </a:ext>
            </a:extLst>
          </p:cNvPr>
          <p:cNvSpPr>
            <a:spLocks noGrp="1" noChangeArrowheads="1"/>
          </p:cNvSpPr>
          <p:nvPr>
            <p:ph type="body" idx="1"/>
          </p:nvPr>
        </p:nvSpPr>
        <p:spPr bwMode="auto">
          <a:xfrm>
            <a:off x="685800" y="1485900"/>
            <a:ext cx="77724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167845944"/>
      </p:ext>
    </p:extLst>
  </p:cSld>
  <p:clrMap bg1="dk2" tx1="lt1" bg2="dk1" tx2="lt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Times New Roman" pitchFamily="18" charset="0"/>
        </a:defRPr>
      </a:lvl2pPr>
      <a:lvl3pPr algn="ctr" rtl="0" eaLnBrk="0" fontAlgn="base" hangingPunct="0">
        <a:spcBef>
          <a:spcPct val="0"/>
        </a:spcBef>
        <a:spcAft>
          <a:spcPct val="0"/>
        </a:spcAft>
        <a:defRPr sz="3300">
          <a:solidFill>
            <a:schemeClr val="tx2"/>
          </a:solidFill>
          <a:latin typeface="Times New Roman" pitchFamily="18" charset="0"/>
        </a:defRPr>
      </a:lvl3pPr>
      <a:lvl4pPr algn="ctr" rtl="0" eaLnBrk="0" fontAlgn="base" hangingPunct="0">
        <a:spcBef>
          <a:spcPct val="0"/>
        </a:spcBef>
        <a:spcAft>
          <a:spcPct val="0"/>
        </a:spcAft>
        <a:defRPr sz="3300">
          <a:solidFill>
            <a:schemeClr val="tx2"/>
          </a:solidFill>
          <a:latin typeface="Times New Roman" pitchFamily="18" charset="0"/>
        </a:defRPr>
      </a:lvl4pPr>
      <a:lvl5pPr algn="ctr" rtl="0" eaLnBrk="0" fontAlgn="base" hangingPunct="0">
        <a:spcBef>
          <a:spcPct val="0"/>
        </a:spcBef>
        <a:spcAft>
          <a:spcPct val="0"/>
        </a:spcAft>
        <a:defRPr sz="3300">
          <a:solidFill>
            <a:schemeClr val="tx2"/>
          </a:solidFill>
          <a:latin typeface="Times New Roman" pitchFamily="18" charset="0"/>
        </a:defRPr>
      </a:lvl5pPr>
      <a:lvl6pPr marL="342900" algn="ctr" rtl="0" fontAlgn="base">
        <a:spcBef>
          <a:spcPct val="0"/>
        </a:spcBef>
        <a:spcAft>
          <a:spcPct val="0"/>
        </a:spcAft>
        <a:defRPr sz="3300">
          <a:solidFill>
            <a:schemeClr val="tx2"/>
          </a:solidFill>
          <a:latin typeface="Times New Roman" pitchFamily="18" charset="0"/>
        </a:defRPr>
      </a:lvl6pPr>
      <a:lvl7pPr marL="685800" algn="ctr" rtl="0" fontAlgn="base">
        <a:spcBef>
          <a:spcPct val="0"/>
        </a:spcBef>
        <a:spcAft>
          <a:spcPct val="0"/>
        </a:spcAft>
        <a:defRPr sz="3300">
          <a:solidFill>
            <a:schemeClr val="tx2"/>
          </a:solidFill>
          <a:latin typeface="Times New Roman" pitchFamily="18" charset="0"/>
        </a:defRPr>
      </a:lvl7pPr>
      <a:lvl8pPr marL="1028700" algn="ctr" rtl="0" fontAlgn="base">
        <a:spcBef>
          <a:spcPct val="0"/>
        </a:spcBef>
        <a:spcAft>
          <a:spcPct val="0"/>
        </a:spcAft>
        <a:defRPr sz="3300">
          <a:solidFill>
            <a:schemeClr val="tx2"/>
          </a:solidFill>
          <a:latin typeface="Times New Roman" pitchFamily="18" charset="0"/>
        </a:defRPr>
      </a:lvl8pPr>
      <a:lvl9pPr marL="1371600" algn="ctr" rtl="0" fontAlgn="base">
        <a:spcBef>
          <a:spcPct val="0"/>
        </a:spcBef>
        <a:spcAft>
          <a:spcPct val="0"/>
        </a:spcAft>
        <a:defRPr sz="3300">
          <a:solidFill>
            <a:schemeClr val="tx2"/>
          </a:solidFill>
          <a:latin typeface="Times New Roman" pitchFamily="18"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DD8360-7E39-4E06-AA19-7FC387D56DE3}"/>
              </a:ext>
            </a:extLst>
          </p:cNvPr>
          <p:cNvSpPr/>
          <p:nvPr/>
        </p:nvSpPr>
        <p:spPr>
          <a:xfrm flipH="1">
            <a:off x="8153400" y="0"/>
            <a:ext cx="990600" cy="51435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dirty="0">
              <a:solidFill>
                <a:prstClr val="white"/>
              </a:solidFill>
            </a:endParaRPr>
          </a:p>
        </p:txBody>
      </p:sp>
      <p:sp>
        <p:nvSpPr>
          <p:cNvPr id="3" name="Title Placeholder 2">
            <a:extLst>
              <a:ext uri="{FF2B5EF4-FFF2-40B4-BE49-F238E27FC236}">
                <a16:creationId xmlns:a16="http://schemas.microsoft.com/office/drawing/2014/main" id="{096750BC-3064-4729-8049-D1BF7894389C}"/>
              </a:ext>
            </a:extLst>
          </p:cNvPr>
          <p:cNvSpPr>
            <a:spLocks noGrp="1"/>
          </p:cNvSpPr>
          <p:nvPr>
            <p:ph type="title"/>
          </p:nvPr>
        </p:nvSpPr>
        <p:spPr>
          <a:xfrm>
            <a:off x="457200" y="240506"/>
            <a:ext cx="7239000" cy="857250"/>
          </a:xfrm>
          <a:prstGeom prst="rect">
            <a:avLst/>
          </a:prstGeom>
        </p:spPr>
        <p:txBody>
          <a:bodyPr vert="horz" lIns="45720" tIns="0" rIns="45720" bIns="0" anchor="b" anchorCtr="0">
            <a:normAutofit/>
          </a:bodyPr>
          <a:lstStyle/>
          <a:p>
            <a:r>
              <a:rPr lang="en-US"/>
              <a:t>Click to edit Master title style</a:t>
            </a:r>
          </a:p>
        </p:txBody>
      </p:sp>
      <p:sp>
        <p:nvSpPr>
          <p:cNvPr id="2054" name="Text Placeholder 30">
            <a:extLst>
              <a:ext uri="{FF2B5EF4-FFF2-40B4-BE49-F238E27FC236}">
                <a16:creationId xmlns:a16="http://schemas.microsoft.com/office/drawing/2014/main" id="{C03624DC-3318-412C-9994-FEFD579C216A}"/>
              </a:ext>
            </a:extLst>
          </p:cNvPr>
          <p:cNvSpPr>
            <a:spLocks noGrp="1"/>
          </p:cNvSpPr>
          <p:nvPr>
            <p:ph type="body" idx="1"/>
          </p:nvPr>
        </p:nvSpPr>
        <p:spPr bwMode="auto">
          <a:xfrm>
            <a:off x="457200" y="1207294"/>
            <a:ext cx="7239000" cy="3634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7" name="Date Placeholder 26">
            <a:extLst>
              <a:ext uri="{FF2B5EF4-FFF2-40B4-BE49-F238E27FC236}">
                <a16:creationId xmlns:a16="http://schemas.microsoft.com/office/drawing/2014/main" id="{EF5916AC-C7E1-46D0-9B07-A451E9192052}"/>
              </a:ext>
            </a:extLst>
          </p:cNvPr>
          <p:cNvSpPr>
            <a:spLocks noGrp="1"/>
          </p:cNvSpPr>
          <p:nvPr>
            <p:ph type="dt" sz="half" idx="2"/>
          </p:nvPr>
        </p:nvSpPr>
        <p:spPr>
          <a:xfrm>
            <a:off x="4246564" y="4918472"/>
            <a:ext cx="2001837" cy="170259"/>
          </a:xfrm>
          <a:prstGeom prst="rect">
            <a:avLst/>
          </a:prstGeom>
        </p:spPr>
        <p:txBody>
          <a:bodyPr vert="horz" tIns="0" bIns="0" anchor="b"/>
          <a:lstStyle>
            <a:lvl1pPr algn="l" eaLnBrk="1" fontAlgn="auto" latinLnBrk="0" hangingPunct="1">
              <a:spcBef>
                <a:spcPts val="0"/>
              </a:spcBef>
              <a:spcAft>
                <a:spcPts val="0"/>
              </a:spcAft>
              <a:defRPr kumimoji="0" sz="750">
                <a:solidFill>
                  <a:srgbClr val="B13F9A"/>
                </a:solidFill>
                <a:latin typeface="+mn-lt"/>
                <a:cs typeface="+mn-cs"/>
              </a:defRPr>
            </a:lvl1pPr>
            <a:extLst/>
          </a:lstStyle>
          <a:p>
            <a:pPr>
              <a:defRPr/>
            </a:pPr>
            <a:fld id="{C1B0CD51-91A4-493A-9755-9B26A676E31E}" type="datetimeFigureOut">
              <a:rPr lang="en-US"/>
              <a:pPr>
                <a:defRPr/>
              </a:pPr>
              <a:t>4/6/2021</a:t>
            </a:fld>
            <a:endParaRPr lang="en-US" dirty="0"/>
          </a:p>
        </p:txBody>
      </p:sp>
      <p:sp>
        <p:nvSpPr>
          <p:cNvPr id="4" name="Footer Placeholder 3">
            <a:extLst>
              <a:ext uri="{FF2B5EF4-FFF2-40B4-BE49-F238E27FC236}">
                <a16:creationId xmlns:a16="http://schemas.microsoft.com/office/drawing/2014/main" id="{5DC73310-B6D6-4DD6-9187-9B1A6A9CFB7B}"/>
              </a:ext>
            </a:extLst>
          </p:cNvPr>
          <p:cNvSpPr>
            <a:spLocks noGrp="1"/>
          </p:cNvSpPr>
          <p:nvPr>
            <p:ph type="ftr" sz="quarter" idx="3"/>
          </p:nvPr>
        </p:nvSpPr>
        <p:spPr>
          <a:xfrm>
            <a:off x="457200" y="4918472"/>
            <a:ext cx="3657600" cy="171450"/>
          </a:xfrm>
          <a:prstGeom prst="rect">
            <a:avLst/>
          </a:prstGeom>
        </p:spPr>
        <p:txBody>
          <a:bodyPr vert="horz" tIns="0" bIns="0" anchor="b"/>
          <a:lstStyle>
            <a:lvl1pPr algn="r" eaLnBrk="1" fontAlgn="auto" latinLnBrk="0" hangingPunct="1">
              <a:spcBef>
                <a:spcPts val="0"/>
              </a:spcBef>
              <a:spcAft>
                <a:spcPts val="0"/>
              </a:spcAft>
              <a:defRPr kumimoji="0" sz="750">
                <a:solidFill>
                  <a:srgbClr val="B13F9A"/>
                </a:solidFill>
                <a:latin typeface="+mn-lt"/>
                <a:cs typeface="+mn-cs"/>
              </a:defRPr>
            </a:lvl1pPr>
            <a:extLst/>
          </a:lstStyle>
          <a:p>
            <a:pPr>
              <a:defRPr/>
            </a:pPr>
            <a:endParaRPr lang="en-US"/>
          </a:p>
        </p:txBody>
      </p:sp>
      <p:sp>
        <p:nvSpPr>
          <p:cNvPr id="16" name="Slide Number Placeholder 15">
            <a:extLst>
              <a:ext uri="{FF2B5EF4-FFF2-40B4-BE49-F238E27FC236}">
                <a16:creationId xmlns:a16="http://schemas.microsoft.com/office/drawing/2014/main" id="{F9BE5F33-8D7D-4AB5-B5DE-0BDB562AE6E8}"/>
              </a:ext>
            </a:extLst>
          </p:cNvPr>
          <p:cNvSpPr>
            <a:spLocks noGrp="1"/>
          </p:cNvSpPr>
          <p:nvPr>
            <p:ph type="sldNum" sz="quarter" idx="4"/>
          </p:nvPr>
        </p:nvSpPr>
        <p:spPr>
          <a:xfrm>
            <a:off x="6251576" y="4917281"/>
            <a:ext cx="588963" cy="171450"/>
          </a:xfrm>
          <a:prstGeom prst="rect">
            <a:avLst/>
          </a:prstGeom>
        </p:spPr>
        <p:txBody>
          <a:bodyPr vert="horz" wrap="square" lIns="0" tIns="0" rIns="0" bIns="0" numCol="1" anchor="b" anchorCtr="0" compatLnSpc="1">
            <a:prstTxWarp prst="textNoShape">
              <a:avLst/>
            </a:prstTxWarp>
          </a:bodyPr>
          <a:lstStyle>
            <a:lvl1pPr algn="r" eaLnBrk="1" hangingPunct="1">
              <a:defRPr sz="825">
                <a:solidFill>
                  <a:srgbClr val="B13F9A"/>
                </a:solidFill>
                <a:latin typeface="Trebuchet MS" panose="020B0603020202020204" pitchFamily="34" charset="0"/>
              </a:defRPr>
            </a:lvl1pPr>
          </a:lstStyle>
          <a:p>
            <a:fld id="{0F81EB41-CFC0-4EAC-BE1C-296F59CE89F6}" type="slidenum">
              <a:rPr lang="en-US" altLang="en-US"/>
              <a:pPr/>
              <a:t>‹#›</a:t>
            </a:fld>
            <a:endParaRPr lang="en-US" altLang="en-US"/>
          </a:p>
        </p:txBody>
      </p:sp>
    </p:spTree>
    <p:extLst>
      <p:ext uri="{BB962C8B-B14F-4D97-AF65-F5344CB8AC3E}">
        <p14:creationId xmlns:p14="http://schemas.microsoft.com/office/powerpoint/2010/main" val="136226339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rtl="0" eaLnBrk="0" fontAlgn="base" hangingPunct="0">
        <a:spcBef>
          <a:spcPct val="0"/>
        </a:spcBef>
        <a:spcAft>
          <a:spcPct val="0"/>
        </a:spcAft>
        <a:defRPr sz="2850" b="1" kern="1200" cap="all">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latin typeface="+mj-lt"/>
          <a:ea typeface="+mj-ea"/>
          <a:cs typeface="+mj-cs"/>
        </a:defRPr>
      </a:lvl1pPr>
      <a:lvl2pPr algn="l" rtl="0" eaLnBrk="0" fontAlgn="base" hangingPunct="0">
        <a:spcBef>
          <a:spcPct val="0"/>
        </a:spcBef>
        <a:spcAft>
          <a:spcPct val="0"/>
        </a:spcAft>
        <a:defRPr sz="2850" b="1">
          <a:solidFill>
            <a:schemeClr val="tx1"/>
          </a:solidFill>
          <a:latin typeface="Trebuchet MS" pitchFamily="34" charset="0"/>
        </a:defRPr>
      </a:lvl2pPr>
      <a:lvl3pPr algn="l" rtl="0" eaLnBrk="0" fontAlgn="base" hangingPunct="0">
        <a:spcBef>
          <a:spcPct val="0"/>
        </a:spcBef>
        <a:spcAft>
          <a:spcPct val="0"/>
        </a:spcAft>
        <a:defRPr sz="2850" b="1">
          <a:solidFill>
            <a:schemeClr val="tx1"/>
          </a:solidFill>
          <a:latin typeface="Trebuchet MS" pitchFamily="34" charset="0"/>
        </a:defRPr>
      </a:lvl3pPr>
      <a:lvl4pPr algn="l" rtl="0" eaLnBrk="0" fontAlgn="base" hangingPunct="0">
        <a:spcBef>
          <a:spcPct val="0"/>
        </a:spcBef>
        <a:spcAft>
          <a:spcPct val="0"/>
        </a:spcAft>
        <a:defRPr sz="2850" b="1">
          <a:solidFill>
            <a:schemeClr val="tx1"/>
          </a:solidFill>
          <a:latin typeface="Trebuchet MS" pitchFamily="34" charset="0"/>
        </a:defRPr>
      </a:lvl4pPr>
      <a:lvl5pPr algn="l" rtl="0" eaLnBrk="0" fontAlgn="base" hangingPunct="0">
        <a:spcBef>
          <a:spcPct val="0"/>
        </a:spcBef>
        <a:spcAft>
          <a:spcPct val="0"/>
        </a:spcAft>
        <a:defRPr sz="2850" b="1">
          <a:solidFill>
            <a:schemeClr val="tx1"/>
          </a:solidFill>
          <a:latin typeface="Trebuchet MS" pitchFamily="34" charset="0"/>
        </a:defRPr>
      </a:lvl5pPr>
      <a:lvl6pPr marL="342900" algn="l" rtl="0" fontAlgn="base">
        <a:spcBef>
          <a:spcPct val="0"/>
        </a:spcBef>
        <a:spcAft>
          <a:spcPct val="0"/>
        </a:spcAft>
        <a:defRPr sz="2850" b="1">
          <a:solidFill>
            <a:schemeClr val="tx1"/>
          </a:solidFill>
          <a:latin typeface="Trebuchet MS" pitchFamily="34" charset="0"/>
        </a:defRPr>
      </a:lvl6pPr>
      <a:lvl7pPr marL="685800" algn="l" rtl="0" fontAlgn="base">
        <a:spcBef>
          <a:spcPct val="0"/>
        </a:spcBef>
        <a:spcAft>
          <a:spcPct val="0"/>
        </a:spcAft>
        <a:defRPr sz="2850" b="1">
          <a:solidFill>
            <a:schemeClr val="tx1"/>
          </a:solidFill>
          <a:latin typeface="Trebuchet MS" pitchFamily="34" charset="0"/>
        </a:defRPr>
      </a:lvl7pPr>
      <a:lvl8pPr marL="1028700" algn="l" rtl="0" fontAlgn="base">
        <a:spcBef>
          <a:spcPct val="0"/>
        </a:spcBef>
        <a:spcAft>
          <a:spcPct val="0"/>
        </a:spcAft>
        <a:defRPr sz="2850" b="1">
          <a:solidFill>
            <a:schemeClr val="tx1"/>
          </a:solidFill>
          <a:latin typeface="Trebuchet MS" pitchFamily="34" charset="0"/>
        </a:defRPr>
      </a:lvl8pPr>
      <a:lvl9pPr marL="1371600" algn="l" rtl="0" fontAlgn="base">
        <a:spcBef>
          <a:spcPct val="0"/>
        </a:spcBef>
        <a:spcAft>
          <a:spcPct val="0"/>
        </a:spcAft>
        <a:defRPr sz="2850" b="1">
          <a:solidFill>
            <a:schemeClr val="tx1"/>
          </a:solidFill>
          <a:latin typeface="Trebuchet MS" pitchFamily="34" charset="0"/>
        </a:defRPr>
      </a:lvl9pPr>
      <a:extLst/>
    </p:titleStyle>
    <p:bodyStyle>
      <a:lvl1pPr marL="204788" indent="-204788" algn="l" rtl="0" eaLnBrk="0" fontAlgn="base" hangingPunct="0">
        <a:spcBef>
          <a:spcPts val="450"/>
        </a:spcBef>
        <a:spcAft>
          <a:spcPct val="0"/>
        </a:spcAft>
        <a:buClr>
          <a:schemeClr val="tx2"/>
        </a:buClr>
        <a:buSzPct val="73000"/>
        <a:buFont typeface="Wingdings 2" panose="05020102010507070707" pitchFamily="18" charset="2"/>
        <a:buChar char=""/>
        <a:defRPr sz="1950" kern="1200">
          <a:solidFill>
            <a:schemeClr val="tx1"/>
          </a:solidFill>
          <a:latin typeface="+mn-lt"/>
          <a:ea typeface="+mn-ea"/>
          <a:cs typeface="+mn-cs"/>
        </a:defRPr>
      </a:lvl1pPr>
      <a:lvl2pPr marL="390525" indent="-171450" algn="l" rtl="0" eaLnBrk="0" fontAlgn="base" hangingPunct="0">
        <a:spcBef>
          <a:spcPts val="375"/>
        </a:spcBef>
        <a:spcAft>
          <a:spcPct val="0"/>
        </a:spcAft>
        <a:buClr>
          <a:srgbClr val="F9B639"/>
        </a:buClr>
        <a:buSzPct val="80000"/>
        <a:buFont typeface="Wingdings 2" panose="05020102010507070707" pitchFamily="18" charset="2"/>
        <a:buChar char=""/>
        <a:defRPr sz="1725" kern="1200">
          <a:solidFill>
            <a:srgbClr val="6C6C6C"/>
          </a:solidFill>
          <a:latin typeface="+mn-lt"/>
          <a:ea typeface="+mn-ea"/>
          <a:cs typeface="+mn-cs"/>
        </a:defRPr>
      </a:lvl2pPr>
      <a:lvl3pPr marL="569119" indent="-171450" algn="l" rtl="0" eaLnBrk="0" fontAlgn="base" hangingPunct="0">
        <a:spcBef>
          <a:spcPts val="300"/>
        </a:spcBef>
        <a:spcAft>
          <a:spcPct val="0"/>
        </a:spcAft>
        <a:buClr>
          <a:srgbClr val="F9B639"/>
        </a:buClr>
        <a:buSzPct val="60000"/>
        <a:buFont typeface="Wingdings" panose="05000000000000000000" pitchFamily="2" charset="2"/>
        <a:buChar char=""/>
        <a:defRPr sz="1500" kern="1200">
          <a:solidFill>
            <a:schemeClr val="tx1"/>
          </a:solidFill>
          <a:latin typeface="+mn-lt"/>
          <a:ea typeface="+mn-ea"/>
          <a:cs typeface="+mn-cs"/>
        </a:defRPr>
      </a:lvl3pPr>
      <a:lvl4pPr marL="753666" indent="-171450" algn="l" rtl="0" eaLnBrk="0" fontAlgn="base" hangingPunct="0">
        <a:spcBef>
          <a:spcPct val="20000"/>
        </a:spcBef>
        <a:spcAft>
          <a:spcPct val="0"/>
        </a:spcAft>
        <a:buClr>
          <a:srgbClr val="F9B639"/>
        </a:buClr>
        <a:buSzPct val="80000"/>
        <a:buFont typeface="Wingdings 2" panose="05020102010507070707" pitchFamily="18" charset="2"/>
        <a:buChar char=""/>
        <a:defRPr sz="1500" kern="1200">
          <a:solidFill>
            <a:srgbClr val="6C6C6C"/>
          </a:solidFill>
          <a:latin typeface="+mn-lt"/>
          <a:ea typeface="+mn-ea"/>
          <a:cs typeface="+mn-cs"/>
        </a:defRPr>
      </a:lvl4pPr>
      <a:lvl5pPr marL="959644" indent="-171450" algn="l" rtl="0" eaLnBrk="0" fontAlgn="base" hangingPunct="0">
        <a:spcBef>
          <a:spcPts val="300"/>
        </a:spcBef>
        <a:spcAft>
          <a:spcPct val="0"/>
        </a:spcAft>
        <a:buClr>
          <a:srgbClr val="F9B639"/>
        </a:buClr>
        <a:buSzPct val="70000"/>
        <a:buFont typeface="Wingdings" panose="05000000000000000000" pitchFamily="2" charset="2"/>
        <a:buChar char=""/>
        <a:defRPr sz="1500" kern="1200">
          <a:solidFill>
            <a:schemeClr val="tx1"/>
          </a:solidFill>
          <a:latin typeface="+mn-lt"/>
          <a:ea typeface="+mn-ea"/>
          <a:cs typeface="+mn-cs"/>
        </a:defRPr>
      </a:lvl5pPr>
      <a:lvl6pPr marL="1104138" indent="-137160" algn="l" rtl="0" eaLnBrk="1" latinLnBrk="0" hangingPunct="1">
        <a:spcBef>
          <a:spcPts val="300"/>
        </a:spcBef>
        <a:buClr>
          <a:schemeClr val="accent4"/>
        </a:buClr>
        <a:buSzPct val="80000"/>
        <a:buFont typeface="Wingdings 2"/>
        <a:buChar char=""/>
        <a:defRPr kumimoji="0" sz="1350" kern="1200">
          <a:solidFill>
            <a:schemeClr val="tx1">
              <a:tint val="85000"/>
            </a:schemeClr>
          </a:solidFill>
          <a:latin typeface="+mn-lt"/>
          <a:ea typeface="+mn-ea"/>
          <a:cs typeface="+mn-cs"/>
        </a:defRPr>
      </a:lvl6pPr>
      <a:lvl7pPr marL="1255014" indent="-137160" algn="l" rtl="0" eaLnBrk="1" latinLnBrk="0" hangingPunct="1">
        <a:spcBef>
          <a:spcPct val="20000"/>
        </a:spcBef>
        <a:buClr>
          <a:schemeClr val="accent4"/>
        </a:buClr>
        <a:buSzPct val="80000"/>
        <a:buFont typeface="Wingdings 2"/>
        <a:buChar char=""/>
        <a:defRPr kumimoji="0" sz="1200" kern="1200" baseline="0">
          <a:solidFill>
            <a:schemeClr val="tx1"/>
          </a:solidFill>
          <a:latin typeface="+mn-lt"/>
          <a:ea typeface="+mn-ea"/>
          <a:cs typeface="+mn-cs"/>
        </a:defRPr>
      </a:lvl7pPr>
      <a:lvl8pPr marL="1385316" indent="-137160" algn="l" rtl="0" eaLnBrk="1" latinLnBrk="0" hangingPunct="1">
        <a:spcBef>
          <a:spcPts val="225"/>
        </a:spcBef>
        <a:buClr>
          <a:schemeClr val="accent4"/>
        </a:buClr>
        <a:buSzPct val="100000"/>
        <a:buChar char="•"/>
        <a:defRPr kumimoji="0" sz="1200" kern="1200" baseline="0">
          <a:solidFill>
            <a:schemeClr val="tx1">
              <a:tint val="85000"/>
            </a:schemeClr>
          </a:solidFill>
          <a:latin typeface="+mn-lt"/>
          <a:ea typeface="+mn-ea"/>
          <a:cs typeface="+mn-cs"/>
        </a:defRPr>
      </a:lvl8pPr>
      <a:lvl9pPr marL="1543050" indent="-137160" algn="l" rtl="0" eaLnBrk="1" latinLnBrk="0" hangingPunct="1">
        <a:spcBef>
          <a:spcPct val="20000"/>
        </a:spcBef>
        <a:buClr>
          <a:schemeClr val="accent4"/>
        </a:buClr>
        <a:buSzPct val="100000"/>
        <a:buFont typeface="Wingdings"/>
        <a:buChar char="§"/>
        <a:defRPr kumimoji="0" sz="105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146" name="Group 2">
            <a:extLst>
              <a:ext uri="{FF2B5EF4-FFF2-40B4-BE49-F238E27FC236}">
                <a16:creationId xmlns:a16="http://schemas.microsoft.com/office/drawing/2014/main" id="{2408D2AF-7656-4B03-99CA-8F88F7FFE1C0}"/>
              </a:ext>
            </a:extLst>
          </p:cNvPr>
          <p:cNvGrpSpPr>
            <a:grpSpLocks/>
          </p:cNvGrpSpPr>
          <p:nvPr/>
        </p:nvGrpSpPr>
        <p:grpSpPr bwMode="auto">
          <a:xfrm>
            <a:off x="1" y="0"/>
            <a:ext cx="7242175" cy="1485900"/>
            <a:chOff x="0" y="0"/>
            <a:chExt cx="4562" cy="1248"/>
          </a:xfrm>
        </p:grpSpPr>
        <p:sp>
          <p:nvSpPr>
            <p:cNvPr id="10243" name="Freeform 3">
              <a:extLst>
                <a:ext uri="{FF2B5EF4-FFF2-40B4-BE49-F238E27FC236}">
                  <a16:creationId xmlns:a16="http://schemas.microsoft.com/office/drawing/2014/main" id="{7B186728-4142-4CCA-A4F1-FEB3DA5ACE32}"/>
                </a:ext>
              </a:extLst>
            </p:cNvPr>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pPr>
                <a:defRPr/>
              </a:pPr>
              <a:endParaRPr lang="en-US" sz="1050">
                <a:solidFill>
                  <a:srgbClr val="FFFFFF"/>
                </a:solidFill>
                <a:latin typeface="Tahoma" pitchFamily="34" charset="0"/>
              </a:endParaRPr>
            </a:p>
          </p:txBody>
        </p:sp>
        <p:sp>
          <p:nvSpPr>
            <p:cNvPr id="6153" name="Freeform 4">
              <a:extLst>
                <a:ext uri="{FF2B5EF4-FFF2-40B4-BE49-F238E27FC236}">
                  <a16:creationId xmlns:a16="http://schemas.microsoft.com/office/drawing/2014/main" id="{016ABED4-7B2C-442C-A709-25FA192753A0}"/>
                </a:ext>
              </a:extLst>
            </p:cNvPr>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sz="1050"/>
            </a:p>
          </p:txBody>
        </p:sp>
      </p:grpSp>
      <p:sp>
        <p:nvSpPr>
          <p:cNvPr id="10245" name="Rectangle 5">
            <a:extLst>
              <a:ext uri="{FF2B5EF4-FFF2-40B4-BE49-F238E27FC236}">
                <a16:creationId xmlns:a16="http://schemas.microsoft.com/office/drawing/2014/main" id="{109A6327-E7D5-4A61-A6E9-F8D0A44508C7}"/>
              </a:ext>
            </a:extLst>
          </p:cNvPr>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46" name="Rectangle 6">
            <a:extLst>
              <a:ext uri="{FF2B5EF4-FFF2-40B4-BE49-F238E27FC236}">
                <a16:creationId xmlns:a16="http://schemas.microsoft.com/office/drawing/2014/main" id="{9CAA493D-5C30-4E96-BBA0-C597E74C1516}"/>
              </a:ext>
            </a:extLst>
          </p:cNvPr>
          <p:cNvSpPr>
            <a:spLocks noGrp="1" noChangeArrowheads="1"/>
          </p:cNvSpPr>
          <p:nvPr>
            <p:ph type="body" idx="1"/>
          </p:nvPr>
        </p:nvSpPr>
        <p:spPr bwMode="auto">
          <a:xfrm>
            <a:off x="457200" y="1200150"/>
            <a:ext cx="8229600"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47" name="Rectangle 7">
            <a:extLst>
              <a:ext uri="{FF2B5EF4-FFF2-40B4-BE49-F238E27FC236}">
                <a16:creationId xmlns:a16="http://schemas.microsoft.com/office/drawing/2014/main" id="{4C669E96-3AFC-425D-9EE0-7B32353CF69A}"/>
              </a:ext>
            </a:extLst>
          </p:cNvPr>
          <p:cNvSpPr>
            <a:spLocks noGrp="1" noChangeArrowheads="1"/>
          </p:cNvSpPr>
          <p:nvPr>
            <p:ph type="dt" sz="half" idx="2"/>
          </p:nvPr>
        </p:nvSpPr>
        <p:spPr bwMode="auto">
          <a:xfrm>
            <a:off x="457200" y="4686300"/>
            <a:ext cx="2133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900">
                <a:solidFill>
                  <a:srgbClr val="FFFFFF"/>
                </a:solidFill>
                <a:effectLst>
                  <a:outerShdw blurRad="38100" dist="38100" dir="2700000" algn="tl">
                    <a:srgbClr val="000000"/>
                  </a:outerShdw>
                </a:effectLst>
                <a:latin typeface="Tahoma" pitchFamily="34" charset="0"/>
              </a:defRPr>
            </a:lvl1pPr>
          </a:lstStyle>
          <a:p>
            <a:pPr>
              <a:defRPr/>
            </a:pPr>
            <a:endParaRPr lang="en-US" altLang="en-US"/>
          </a:p>
        </p:txBody>
      </p:sp>
      <p:sp>
        <p:nvSpPr>
          <p:cNvPr id="10248" name="Rectangle 8">
            <a:extLst>
              <a:ext uri="{FF2B5EF4-FFF2-40B4-BE49-F238E27FC236}">
                <a16:creationId xmlns:a16="http://schemas.microsoft.com/office/drawing/2014/main" id="{A0A6E211-4B96-4164-AEE3-5E87E40B78FC}"/>
              </a:ext>
            </a:extLst>
          </p:cNvPr>
          <p:cNvSpPr>
            <a:spLocks noGrp="1" noChangeArrowheads="1"/>
          </p:cNvSpPr>
          <p:nvPr>
            <p:ph type="ftr" sz="quarter" idx="3"/>
          </p:nvPr>
        </p:nvSpPr>
        <p:spPr bwMode="auto">
          <a:xfrm>
            <a:off x="3124200" y="4686300"/>
            <a:ext cx="2895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900">
                <a:solidFill>
                  <a:srgbClr val="FFFFFF"/>
                </a:solidFill>
                <a:effectLst>
                  <a:outerShdw blurRad="38100" dist="38100" dir="2700000" algn="tl">
                    <a:srgbClr val="000000"/>
                  </a:outerShdw>
                </a:effectLst>
                <a:latin typeface="Tahoma" pitchFamily="34" charset="0"/>
              </a:defRPr>
            </a:lvl1pPr>
          </a:lstStyle>
          <a:p>
            <a:pPr>
              <a:defRPr/>
            </a:pPr>
            <a:endParaRPr lang="en-US" altLang="en-US"/>
          </a:p>
        </p:txBody>
      </p:sp>
      <p:sp>
        <p:nvSpPr>
          <p:cNvPr id="10249" name="Rectangle 9">
            <a:extLst>
              <a:ext uri="{FF2B5EF4-FFF2-40B4-BE49-F238E27FC236}">
                <a16:creationId xmlns:a16="http://schemas.microsoft.com/office/drawing/2014/main" id="{2D3371A1-DE24-4C07-8AF5-A04565AC953F}"/>
              </a:ext>
            </a:extLst>
          </p:cNvPr>
          <p:cNvSpPr>
            <a:spLocks noGrp="1" noChangeArrowheads="1"/>
          </p:cNvSpPr>
          <p:nvPr>
            <p:ph type="sldNum" sz="quarter" idx="4"/>
          </p:nvPr>
        </p:nvSpPr>
        <p:spPr bwMode="auto">
          <a:xfrm>
            <a:off x="6553200" y="4686300"/>
            <a:ext cx="2133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900">
                <a:solidFill>
                  <a:srgbClr val="FFFFFF"/>
                </a:solidFill>
                <a:effectLst>
                  <a:outerShdw blurRad="38100" dist="38100" dir="2700000" algn="tl">
                    <a:srgbClr val="000000"/>
                  </a:outerShdw>
                </a:effectLst>
                <a:latin typeface="Tahoma" panose="020B0604030504040204" pitchFamily="34" charset="0"/>
              </a:defRPr>
            </a:lvl1pPr>
          </a:lstStyle>
          <a:p>
            <a:fld id="{6AC158CA-0E60-413D-ACD4-4B4C59FC9843}" type="slidenum">
              <a:rPr lang="en-US" altLang="en-US"/>
              <a:pPr/>
              <a:t>‹#›</a:t>
            </a:fld>
            <a:endParaRPr lang="en-US" altLang="en-US"/>
          </a:p>
        </p:txBody>
      </p:sp>
    </p:spTree>
    <p:extLst>
      <p:ext uri="{BB962C8B-B14F-4D97-AF65-F5344CB8AC3E}">
        <p14:creationId xmlns:p14="http://schemas.microsoft.com/office/powerpoint/2010/main" val="251697230"/>
      </p:ext>
    </p:extLst>
  </p:cSld>
  <p:clrMap bg1="dk2" tx1="lt1" bg2="dk1"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p:txStyles>
    <p:titleStyle>
      <a:lvl1pPr algn="ctr" rtl="0" eaLnBrk="0" fontAlgn="base" hangingPunct="0">
        <a:spcBef>
          <a:spcPct val="0"/>
        </a:spcBef>
        <a:spcAft>
          <a:spcPct val="0"/>
        </a:spcAft>
        <a:defRPr sz="33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3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33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33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3300">
          <a:solidFill>
            <a:schemeClr val="tx2"/>
          </a:solidFill>
          <a:effectLst>
            <a:outerShdw blurRad="38100" dist="38100" dir="2700000" algn="tl">
              <a:srgbClr val="000000"/>
            </a:outerShdw>
          </a:effectLst>
          <a:latin typeface="Tahoma" pitchFamily="34" charset="0"/>
        </a:defRPr>
      </a:lvl5pPr>
      <a:lvl6pPr marL="342900" algn="ctr" rtl="0" fontAlgn="base">
        <a:spcBef>
          <a:spcPct val="0"/>
        </a:spcBef>
        <a:spcAft>
          <a:spcPct val="0"/>
        </a:spcAft>
        <a:defRPr sz="3300">
          <a:solidFill>
            <a:schemeClr val="tx2"/>
          </a:solidFill>
          <a:effectLst>
            <a:outerShdw blurRad="38100" dist="38100" dir="2700000" algn="tl">
              <a:srgbClr val="000000"/>
            </a:outerShdw>
          </a:effectLst>
          <a:latin typeface="Tahoma" pitchFamily="34" charset="0"/>
        </a:defRPr>
      </a:lvl6pPr>
      <a:lvl7pPr marL="685800" algn="ctr" rtl="0" fontAlgn="base">
        <a:spcBef>
          <a:spcPct val="0"/>
        </a:spcBef>
        <a:spcAft>
          <a:spcPct val="0"/>
        </a:spcAft>
        <a:defRPr sz="3300">
          <a:solidFill>
            <a:schemeClr val="tx2"/>
          </a:solidFill>
          <a:effectLst>
            <a:outerShdw blurRad="38100" dist="38100" dir="2700000" algn="tl">
              <a:srgbClr val="000000"/>
            </a:outerShdw>
          </a:effectLst>
          <a:latin typeface="Tahoma" pitchFamily="34" charset="0"/>
        </a:defRPr>
      </a:lvl7pPr>
      <a:lvl8pPr marL="1028700" algn="ctr" rtl="0" fontAlgn="base">
        <a:spcBef>
          <a:spcPct val="0"/>
        </a:spcBef>
        <a:spcAft>
          <a:spcPct val="0"/>
        </a:spcAft>
        <a:defRPr sz="3300">
          <a:solidFill>
            <a:schemeClr val="tx2"/>
          </a:solidFill>
          <a:effectLst>
            <a:outerShdw blurRad="38100" dist="38100" dir="2700000" algn="tl">
              <a:srgbClr val="000000"/>
            </a:outerShdw>
          </a:effectLst>
          <a:latin typeface="Tahoma" pitchFamily="34" charset="0"/>
        </a:defRPr>
      </a:lvl8pPr>
      <a:lvl9pPr marL="1371600" algn="ctr" rtl="0" fontAlgn="base">
        <a:spcBef>
          <a:spcPct val="0"/>
        </a:spcBef>
        <a:spcAft>
          <a:spcPct val="0"/>
        </a:spcAft>
        <a:defRPr sz="3300">
          <a:solidFill>
            <a:schemeClr val="tx2"/>
          </a:solidFill>
          <a:effectLst>
            <a:outerShdw blurRad="38100" dist="38100" dir="2700000" algn="tl">
              <a:srgbClr val="000000"/>
            </a:outerShdw>
          </a:effectLst>
          <a:latin typeface="Tahoma" pitchFamily="34" charset="0"/>
        </a:defRPr>
      </a:lvl9pPr>
    </p:titleStyle>
    <p:bodyStyle>
      <a:lvl1pPr marL="257175" indent="-257175" algn="l" rtl="0" eaLnBrk="0" fontAlgn="base" hangingPunct="0">
        <a:spcBef>
          <a:spcPct val="20000"/>
        </a:spcBef>
        <a:spcAft>
          <a:spcPct val="0"/>
        </a:spcAft>
        <a:buClr>
          <a:schemeClr val="hlink"/>
        </a:buClr>
        <a:buSzPct val="80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mn-ea"/>
          <a:cs typeface="+mn-cs"/>
        </a:defRPr>
      </a:lvl1pPr>
      <a:lvl2pPr marL="557213" indent="-214313" algn="l" rtl="0" eaLnBrk="0" fontAlgn="base" hangingPunct="0">
        <a:spcBef>
          <a:spcPct val="20000"/>
        </a:spcBef>
        <a:spcAft>
          <a:spcPct val="0"/>
        </a:spcAft>
        <a:buClr>
          <a:schemeClr val="tx1"/>
        </a:buClr>
        <a:buChar char="–"/>
        <a:defRPr sz="2100">
          <a:solidFill>
            <a:schemeClr val="tx1"/>
          </a:solidFill>
          <a:effectLst>
            <a:outerShdw blurRad="38100" dist="38100" dir="2700000" algn="tl">
              <a:srgbClr val="000000"/>
            </a:outerShdw>
          </a:effectLst>
          <a:latin typeface="+mn-lt"/>
        </a:defRPr>
      </a:lvl2pPr>
      <a:lvl3pPr marL="857250" indent="-171450" algn="l" rtl="0" eaLnBrk="0" fontAlgn="base" hangingPunct="0">
        <a:spcBef>
          <a:spcPct val="20000"/>
        </a:spcBef>
        <a:spcAft>
          <a:spcPct val="0"/>
        </a:spcAft>
        <a:buClr>
          <a:schemeClr val="hlink"/>
        </a:buClr>
        <a:buFont typeface="Wingdings" panose="05000000000000000000" pitchFamily="2" charset="2"/>
        <a:buChar char="§"/>
        <a:defRPr sz="1800">
          <a:solidFill>
            <a:schemeClr val="tx1"/>
          </a:solidFill>
          <a:effectLst>
            <a:outerShdw blurRad="38100" dist="38100" dir="2700000" algn="tl">
              <a:srgbClr val="000000"/>
            </a:outerShdw>
          </a:effectLst>
          <a:latin typeface="+mn-lt"/>
        </a:defRPr>
      </a:lvl3pPr>
      <a:lvl4pPr marL="1200150" indent="-171450" algn="l" rtl="0" eaLnBrk="0" fontAlgn="base" hangingPunct="0">
        <a:spcBef>
          <a:spcPct val="20000"/>
        </a:spcBef>
        <a:spcAft>
          <a:spcPct val="0"/>
        </a:spcAft>
        <a:buChar char="–"/>
        <a:defRPr sz="1500">
          <a:solidFill>
            <a:schemeClr val="tx1"/>
          </a:solidFill>
          <a:effectLst>
            <a:outerShdw blurRad="38100" dist="38100" dir="2700000" algn="tl">
              <a:srgbClr val="000000"/>
            </a:outerShdw>
          </a:effectLst>
          <a:latin typeface="+mn-lt"/>
        </a:defRPr>
      </a:lvl4pPr>
      <a:lvl5pPr marL="1543050" indent="-171450" algn="l" rtl="0" eaLnBrk="0" fontAlgn="base" hangingPunct="0">
        <a:spcBef>
          <a:spcPct val="20000"/>
        </a:spcBef>
        <a:spcAft>
          <a:spcPct val="0"/>
        </a:spcAft>
        <a:buClr>
          <a:schemeClr val="hlink"/>
        </a:buClr>
        <a:buFont typeface="Wingdings" panose="05000000000000000000" pitchFamily="2" charset="2"/>
        <a:buChar char="§"/>
        <a:defRPr sz="1500">
          <a:solidFill>
            <a:schemeClr val="tx1"/>
          </a:solidFill>
          <a:effectLst>
            <a:outerShdw blurRad="38100" dist="38100" dir="2700000" algn="tl">
              <a:srgbClr val="000000"/>
            </a:outerShdw>
          </a:effectLst>
          <a:latin typeface="+mn-lt"/>
        </a:defRPr>
      </a:lvl5pPr>
      <a:lvl6pPr marL="1885950" indent="-171450" algn="l" rtl="0" fontAlgn="base">
        <a:spcBef>
          <a:spcPct val="20000"/>
        </a:spcBef>
        <a:spcAft>
          <a:spcPct val="0"/>
        </a:spcAft>
        <a:buClr>
          <a:schemeClr val="hlink"/>
        </a:buClr>
        <a:buFont typeface="Wingdings" pitchFamily="2" charset="2"/>
        <a:buChar char="§"/>
        <a:defRPr sz="1500">
          <a:solidFill>
            <a:schemeClr val="tx1"/>
          </a:solidFill>
          <a:effectLst>
            <a:outerShdw blurRad="38100" dist="38100" dir="2700000" algn="tl">
              <a:srgbClr val="000000"/>
            </a:outerShdw>
          </a:effectLst>
          <a:latin typeface="+mn-lt"/>
        </a:defRPr>
      </a:lvl6pPr>
      <a:lvl7pPr marL="2228850" indent="-171450" algn="l" rtl="0" fontAlgn="base">
        <a:spcBef>
          <a:spcPct val="20000"/>
        </a:spcBef>
        <a:spcAft>
          <a:spcPct val="0"/>
        </a:spcAft>
        <a:buClr>
          <a:schemeClr val="hlink"/>
        </a:buClr>
        <a:buFont typeface="Wingdings" pitchFamily="2" charset="2"/>
        <a:buChar char="§"/>
        <a:defRPr sz="1500">
          <a:solidFill>
            <a:schemeClr val="tx1"/>
          </a:solidFill>
          <a:effectLst>
            <a:outerShdw blurRad="38100" dist="38100" dir="2700000" algn="tl">
              <a:srgbClr val="000000"/>
            </a:outerShdw>
          </a:effectLst>
          <a:latin typeface="+mn-lt"/>
        </a:defRPr>
      </a:lvl7pPr>
      <a:lvl8pPr marL="2571750" indent="-171450" algn="l" rtl="0" fontAlgn="base">
        <a:spcBef>
          <a:spcPct val="20000"/>
        </a:spcBef>
        <a:spcAft>
          <a:spcPct val="0"/>
        </a:spcAft>
        <a:buClr>
          <a:schemeClr val="hlink"/>
        </a:buClr>
        <a:buFont typeface="Wingdings" pitchFamily="2" charset="2"/>
        <a:buChar char="§"/>
        <a:defRPr sz="1500">
          <a:solidFill>
            <a:schemeClr val="tx1"/>
          </a:solidFill>
          <a:effectLst>
            <a:outerShdw blurRad="38100" dist="38100" dir="2700000" algn="tl">
              <a:srgbClr val="000000"/>
            </a:outerShdw>
          </a:effectLst>
          <a:latin typeface="+mn-lt"/>
        </a:defRPr>
      </a:lvl8pPr>
      <a:lvl9pPr marL="2914650" indent="-171450" algn="l" rtl="0" fontAlgn="base">
        <a:spcBef>
          <a:spcPct val="20000"/>
        </a:spcBef>
        <a:spcAft>
          <a:spcPct val="0"/>
        </a:spcAft>
        <a:buClr>
          <a:schemeClr val="hlink"/>
        </a:buClr>
        <a:buFont typeface="Wingdings" pitchFamily="2" charset="2"/>
        <a:buChar char="§"/>
        <a:defRPr sz="1500">
          <a:solidFill>
            <a:schemeClr val="tx1"/>
          </a:solidFill>
          <a:effectLst>
            <a:outerShdw blurRad="38100" dist="38100" dir="2700000" algn="tl">
              <a:srgbClr val="000000"/>
            </a:outerShdw>
          </a:effectLst>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00000"/>
            </a:gs>
            <a:gs pos="64999">
              <a:srgbClr val="000000"/>
            </a:gs>
            <a:gs pos="100000">
              <a:srgbClr val="5A77A9"/>
            </a:gs>
          </a:gsLst>
          <a:lin ang="540000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F613793-4367-4E9C-87A4-F8B1FA611918}"/>
              </a:ext>
            </a:extLst>
          </p:cNvPr>
          <p:cNvSpPr/>
          <p:nvPr/>
        </p:nvSpPr>
        <p:spPr>
          <a:xfrm>
            <a:off x="1" y="0"/>
            <a:ext cx="365125" cy="5141119"/>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dirty="0">
              <a:solidFill>
                <a:prstClr val="white"/>
              </a:solidFill>
            </a:endParaRPr>
          </a:p>
        </p:txBody>
      </p:sp>
      <p:sp>
        <p:nvSpPr>
          <p:cNvPr id="8" name="Rectangle 7">
            <a:extLst>
              <a:ext uri="{FF2B5EF4-FFF2-40B4-BE49-F238E27FC236}">
                <a16:creationId xmlns:a16="http://schemas.microsoft.com/office/drawing/2014/main" id="{83112E53-240E-4EB4-9E7D-8EC94AAFC556}"/>
              </a:ext>
            </a:extLst>
          </p:cNvPr>
          <p:cNvSpPr/>
          <p:nvPr/>
        </p:nvSpPr>
        <p:spPr>
          <a:xfrm>
            <a:off x="255589" y="3784998"/>
            <a:ext cx="73025" cy="1269206"/>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dirty="0">
              <a:solidFill>
                <a:prstClr val="white"/>
              </a:solidFill>
            </a:endParaRPr>
          </a:p>
        </p:txBody>
      </p:sp>
      <p:sp>
        <p:nvSpPr>
          <p:cNvPr id="9" name="Rectangle 8">
            <a:extLst>
              <a:ext uri="{FF2B5EF4-FFF2-40B4-BE49-F238E27FC236}">
                <a16:creationId xmlns:a16="http://schemas.microsoft.com/office/drawing/2014/main" id="{084CE579-085F-4B98-BECC-F6ABC7E7A614}"/>
              </a:ext>
            </a:extLst>
          </p:cNvPr>
          <p:cNvSpPr/>
          <p:nvPr/>
        </p:nvSpPr>
        <p:spPr>
          <a:xfrm>
            <a:off x="255589" y="3598069"/>
            <a:ext cx="73025" cy="17145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dirty="0">
              <a:solidFill>
                <a:prstClr val="white"/>
              </a:solidFill>
            </a:endParaRPr>
          </a:p>
        </p:txBody>
      </p:sp>
      <p:sp>
        <p:nvSpPr>
          <p:cNvPr id="10" name="Rectangle 9">
            <a:extLst>
              <a:ext uri="{FF2B5EF4-FFF2-40B4-BE49-F238E27FC236}">
                <a16:creationId xmlns:a16="http://schemas.microsoft.com/office/drawing/2014/main" id="{5009E4BB-0276-4B8D-94CC-B68E731364DD}"/>
              </a:ext>
            </a:extLst>
          </p:cNvPr>
          <p:cNvSpPr/>
          <p:nvPr/>
        </p:nvSpPr>
        <p:spPr>
          <a:xfrm>
            <a:off x="255589" y="3477816"/>
            <a:ext cx="73025" cy="103584"/>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dirty="0">
              <a:solidFill>
                <a:prstClr val="white"/>
              </a:solidFill>
            </a:endParaRPr>
          </a:p>
        </p:txBody>
      </p:sp>
      <p:sp>
        <p:nvSpPr>
          <p:cNvPr id="11" name="Rectangle 10">
            <a:extLst>
              <a:ext uri="{FF2B5EF4-FFF2-40B4-BE49-F238E27FC236}">
                <a16:creationId xmlns:a16="http://schemas.microsoft.com/office/drawing/2014/main" id="{520C3047-D6C4-40EE-8D1A-C74EE26898CB}"/>
              </a:ext>
            </a:extLst>
          </p:cNvPr>
          <p:cNvSpPr/>
          <p:nvPr/>
        </p:nvSpPr>
        <p:spPr>
          <a:xfrm>
            <a:off x="255589" y="3406379"/>
            <a:ext cx="73025" cy="55959"/>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dirty="0">
              <a:solidFill>
                <a:prstClr val="white"/>
              </a:solidFill>
            </a:endParaRPr>
          </a:p>
        </p:txBody>
      </p:sp>
      <p:sp>
        <p:nvSpPr>
          <p:cNvPr id="12" name="Rectangle 11">
            <a:extLst>
              <a:ext uri="{FF2B5EF4-FFF2-40B4-BE49-F238E27FC236}">
                <a16:creationId xmlns:a16="http://schemas.microsoft.com/office/drawing/2014/main" id="{6A699FA1-740A-4C80-A810-DB9E421787D1}"/>
              </a:ext>
            </a:extLst>
          </p:cNvPr>
          <p:cNvSpPr/>
          <p:nvPr/>
        </p:nvSpPr>
        <p:spPr>
          <a:xfrm>
            <a:off x="309564" y="510779"/>
            <a:ext cx="46037" cy="273844"/>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dirty="0">
              <a:solidFill>
                <a:prstClr val="white"/>
              </a:solidFill>
            </a:endParaRPr>
          </a:p>
        </p:txBody>
      </p:sp>
      <p:sp>
        <p:nvSpPr>
          <p:cNvPr id="15" name="Rectangle 14">
            <a:extLst>
              <a:ext uri="{FF2B5EF4-FFF2-40B4-BE49-F238E27FC236}">
                <a16:creationId xmlns:a16="http://schemas.microsoft.com/office/drawing/2014/main" id="{0882B0E1-C589-4DF8-92B8-753512B650C3}"/>
              </a:ext>
            </a:extLst>
          </p:cNvPr>
          <p:cNvSpPr/>
          <p:nvPr/>
        </p:nvSpPr>
        <p:spPr>
          <a:xfrm>
            <a:off x="268289" y="510779"/>
            <a:ext cx="28575" cy="273844"/>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dirty="0">
              <a:solidFill>
                <a:prstClr val="white"/>
              </a:solidFill>
            </a:endParaRPr>
          </a:p>
        </p:txBody>
      </p:sp>
      <p:sp>
        <p:nvSpPr>
          <p:cNvPr id="16" name="Rectangle 15">
            <a:extLst>
              <a:ext uri="{FF2B5EF4-FFF2-40B4-BE49-F238E27FC236}">
                <a16:creationId xmlns:a16="http://schemas.microsoft.com/office/drawing/2014/main" id="{EFF6E799-9E9D-41A6-B032-B8197C0EE14D}"/>
              </a:ext>
            </a:extLst>
          </p:cNvPr>
          <p:cNvSpPr/>
          <p:nvPr/>
        </p:nvSpPr>
        <p:spPr>
          <a:xfrm>
            <a:off x="249239" y="510779"/>
            <a:ext cx="9525" cy="273844"/>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dirty="0">
              <a:solidFill>
                <a:prstClr val="white"/>
              </a:solidFill>
            </a:endParaRPr>
          </a:p>
        </p:txBody>
      </p:sp>
      <p:sp>
        <p:nvSpPr>
          <p:cNvPr id="17" name="Rectangle 16">
            <a:extLst>
              <a:ext uri="{FF2B5EF4-FFF2-40B4-BE49-F238E27FC236}">
                <a16:creationId xmlns:a16="http://schemas.microsoft.com/office/drawing/2014/main" id="{CC59A77A-09B8-4A8A-A908-D5440306BBDD}"/>
              </a:ext>
            </a:extLst>
          </p:cNvPr>
          <p:cNvSpPr/>
          <p:nvPr/>
        </p:nvSpPr>
        <p:spPr>
          <a:xfrm>
            <a:off x="222250" y="510779"/>
            <a:ext cx="7938" cy="273844"/>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050" dirty="0">
              <a:solidFill>
                <a:prstClr val="white"/>
              </a:solidFill>
            </a:endParaRPr>
          </a:p>
        </p:txBody>
      </p:sp>
      <p:sp>
        <p:nvSpPr>
          <p:cNvPr id="22" name="Title Placeholder 21">
            <a:extLst>
              <a:ext uri="{FF2B5EF4-FFF2-40B4-BE49-F238E27FC236}">
                <a16:creationId xmlns:a16="http://schemas.microsoft.com/office/drawing/2014/main" id="{F524447B-9676-45B0-B5DD-C4EAA42774BC}"/>
              </a:ext>
            </a:extLst>
          </p:cNvPr>
          <p:cNvSpPr>
            <a:spLocks noGrp="1"/>
          </p:cNvSpPr>
          <p:nvPr>
            <p:ph type="title"/>
          </p:nvPr>
        </p:nvSpPr>
        <p:spPr>
          <a:xfrm>
            <a:off x="914400" y="384572"/>
            <a:ext cx="7772400" cy="685800"/>
          </a:xfrm>
          <a:prstGeom prst="rect">
            <a:avLst/>
          </a:prstGeom>
        </p:spPr>
        <p:txBody>
          <a:bodyPr vert="horz" anchor="t">
            <a:noAutofit/>
          </a:bodyPr>
          <a:lstStyle/>
          <a:p>
            <a:r>
              <a:rPr lang="en-US"/>
              <a:t>Click to edit Master title style</a:t>
            </a:r>
          </a:p>
        </p:txBody>
      </p:sp>
      <p:sp>
        <p:nvSpPr>
          <p:cNvPr id="4108" name="Text Placeholder 12">
            <a:extLst>
              <a:ext uri="{FF2B5EF4-FFF2-40B4-BE49-F238E27FC236}">
                <a16:creationId xmlns:a16="http://schemas.microsoft.com/office/drawing/2014/main" id="{BD7D4612-A8BA-432D-B44C-7591CB0298D5}"/>
              </a:ext>
            </a:extLst>
          </p:cNvPr>
          <p:cNvSpPr>
            <a:spLocks noGrp="1"/>
          </p:cNvSpPr>
          <p:nvPr>
            <p:ph type="body" idx="1"/>
          </p:nvPr>
        </p:nvSpPr>
        <p:spPr bwMode="auto">
          <a:xfrm>
            <a:off x="914400" y="1338263"/>
            <a:ext cx="7772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a:extLst>
              <a:ext uri="{FF2B5EF4-FFF2-40B4-BE49-F238E27FC236}">
                <a16:creationId xmlns:a16="http://schemas.microsoft.com/office/drawing/2014/main" id="{3B60B49A-118D-4AEA-86D9-49B1FE3ED1CC}"/>
              </a:ext>
            </a:extLst>
          </p:cNvPr>
          <p:cNvSpPr>
            <a:spLocks noGrp="1"/>
          </p:cNvSpPr>
          <p:nvPr>
            <p:ph type="dt" sz="half" idx="2"/>
          </p:nvPr>
        </p:nvSpPr>
        <p:spPr>
          <a:xfrm>
            <a:off x="6477000" y="4812507"/>
            <a:ext cx="2133600" cy="273844"/>
          </a:xfrm>
          <a:prstGeom prst="rect">
            <a:avLst/>
          </a:prstGeom>
        </p:spPr>
        <p:txBody>
          <a:bodyPr vert="horz" anchor="b"/>
          <a:lstStyle>
            <a:lvl1pPr algn="l" eaLnBrk="1" fontAlgn="auto" latinLnBrk="0" hangingPunct="1">
              <a:spcBef>
                <a:spcPts val="0"/>
              </a:spcBef>
              <a:spcAft>
                <a:spcPts val="0"/>
              </a:spcAft>
              <a:defRPr kumimoji="0" sz="825">
                <a:solidFill>
                  <a:srgbClr val="D6ECFF"/>
                </a:solidFill>
                <a:latin typeface="+mn-lt"/>
                <a:cs typeface="+mn-cs"/>
              </a:defRPr>
            </a:lvl1pPr>
            <a:extLst/>
          </a:lstStyle>
          <a:p>
            <a:pPr>
              <a:defRPr/>
            </a:pPr>
            <a:fld id="{FDC4BECD-6D2D-43D4-AC55-0F99A849F421}" type="datetimeFigureOut">
              <a:rPr lang="en-US"/>
              <a:pPr>
                <a:defRPr/>
              </a:pPr>
              <a:t>4/6/2021</a:t>
            </a:fld>
            <a:endParaRPr lang="en-US" dirty="0"/>
          </a:p>
        </p:txBody>
      </p:sp>
      <p:sp>
        <p:nvSpPr>
          <p:cNvPr id="3" name="Footer Placeholder 2">
            <a:extLst>
              <a:ext uri="{FF2B5EF4-FFF2-40B4-BE49-F238E27FC236}">
                <a16:creationId xmlns:a16="http://schemas.microsoft.com/office/drawing/2014/main" id="{068BE3AB-57FD-4E2A-B375-8DCAAE4646CD}"/>
              </a:ext>
            </a:extLst>
          </p:cNvPr>
          <p:cNvSpPr>
            <a:spLocks noGrp="1"/>
          </p:cNvSpPr>
          <p:nvPr>
            <p:ph type="ftr" sz="quarter" idx="3"/>
          </p:nvPr>
        </p:nvSpPr>
        <p:spPr>
          <a:xfrm>
            <a:off x="914400" y="4812507"/>
            <a:ext cx="5562600" cy="273844"/>
          </a:xfrm>
          <a:prstGeom prst="rect">
            <a:avLst/>
          </a:prstGeom>
        </p:spPr>
        <p:txBody>
          <a:bodyPr vert="horz" anchor="b"/>
          <a:lstStyle>
            <a:lvl1pPr algn="r" eaLnBrk="1" fontAlgn="auto" latinLnBrk="0" hangingPunct="1">
              <a:spcBef>
                <a:spcPts val="0"/>
              </a:spcBef>
              <a:spcAft>
                <a:spcPts val="0"/>
              </a:spcAft>
              <a:defRPr kumimoji="0" sz="825">
                <a:solidFill>
                  <a:srgbClr val="D6ECFF"/>
                </a:solidFill>
                <a:latin typeface="+mn-lt"/>
                <a:cs typeface="+mn-cs"/>
              </a:defRPr>
            </a:lvl1pPr>
            <a:extLst/>
          </a:lstStyle>
          <a:p>
            <a:pPr>
              <a:defRPr/>
            </a:pPr>
            <a:endParaRPr lang="en-US"/>
          </a:p>
        </p:txBody>
      </p:sp>
      <p:sp>
        <p:nvSpPr>
          <p:cNvPr id="23" name="Slide Number Placeholder 22">
            <a:extLst>
              <a:ext uri="{FF2B5EF4-FFF2-40B4-BE49-F238E27FC236}">
                <a16:creationId xmlns:a16="http://schemas.microsoft.com/office/drawing/2014/main" id="{3DB6C5A0-D709-4D50-BCB6-DD8C54D9C93E}"/>
              </a:ext>
            </a:extLst>
          </p:cNvPr>
          <p:cNvSpPr>
            <a:spLocks noGrp="1"/>
          </p:cNvSpPr>
          <p:nvPr>
            <p:ph type="sldNum" sz="quarter" idx="4"/>
          </p:nvPr>
        </p:nvSpPr>
        <p:spPr>
          <a:xfrm>
            <a:off x="8610600" y="4812507"/>
            <a:ext cx="457200" cy="273844"/>
          </a:xfrm>
          <a:prstGeom prst="rect">
            <a:avLst/>
          </a:prstGeom>
        </p:spPr>
        <p:txBody>
          <a:bodyPr vert="horz" wrap="square" lIns="91440" tIns="45720" rIns="91440" bIns="45720" numCol="1" anchor="b" anchorCtr="0" compatLnSpc="1">
            <a:prstTxWarp prst="textNoShape">
              <a:avLst/>
            </a:prstTxWarp>
          </a:bodyPr>
          <a:lstStyle>
            <a:lvl1pPr eaLnBrk="1" hangingPunct="1">
              <a:defRPr sz="900">
                <a:solidFill>
                  <a:srgbClr val="D6ECFF"/>
                </a:solidFill>
                <a:latin typeface="Corbel" panose="020B0503020204020204" pitchFamily="34" charset="0"/>
              </a:defRPr>
            </a:lvl1pPr>
          </a:lstStyle>
          <a:p>
            <a:fld id="{5ED01BC3-B52E-455C-804D-0C3BF45AC941}" type="slidenum">
              <a:rPr lang="en-US" altLang="en-US"/>
              <a:pPr/>
              <a:t>‹#›</a:t>
            </a:fld>
            <a:endParaRPr lang="en-US" altLang="en-US"/>
          </a:p>
        </p:txBody>
      </p:sp>
    </p:spTree>
    <p:extLst>
      <p:ext uri="{BB962C8B-B14F-4D97-AF65-F5344CB8AC3E}">
        <p14:creationId xmlns:p14="http://schemas.microsoft.com/office/powerpoint/2010/main" val="3330808062"/>
      </p:ext>
    </p:extLst>
  </p:cSld>
  <p:clrMap bg1="dk1" tx1="lt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rtl="0" eaLnBrk="0" fontAlgn="base" hangingPunct="0">
        <a:spcBef>
          <a:spcPct val="0"/>
        </a:spcBef>
        <a:spcAft>
          <a:spcPct val="0"/>
        </a:spcAft>
        <a:defRPr sz="3000" kern="1200" spc="-75">
          <a:solidFill>
            <a:srgbClr val="C1EEFF"/>
          </a:solidFill>
          <a:latin typeface="+mj-lt"/>
          <a:ea typeface="+mj-ea"/>
          <a:cs typeface="+mj-cs"/>
        </a:defRPr>
      </a:lvl1pPr>
      <a:lvl2pPr algn="l" rtl="0" eaLnBrk="0" fontAlgn="base" hangingPunct="0">
        <a:spcBef>
          <a:spcPct val="0"/>
        </a:spcBef>
        <a:spcAft>
          <a:spcPct val="0"/>
        </a:spcAft>
        <a:defRPr sz="3000">
          <a:solidFill>
            <a:srgbClr val="C1EEFF"/>
          </a:solidFill>
          <a:latin typeface="Consolas" pitchFamily="49" charset="0"/>
        </a:defRPr>
      </a:lvl2pPr>
      <a:lvl3pPr algn="l" rtl="0" eaLnBrk="0" fontAlgn="base" hangingPunct="0">
        <a:spcBef>
          <a:spcPct val="0"/>
        </a:spcBef>
        <a:spcAft>
          <a:spcPct val="0"/>
        </a:spcAft>
        <a:defRPr sz="3000">
          <a:solidFill>
            <a:srgbClr val="C1EEFF"/>
          </a:solidFill>
          <a:latin typeface="Consolas" pitchFamily="49" charset="0"/>
        </a:defRPr>
      </a:lvl3pPr>
      <a:lvl4pPr algn="l" rtl="0" eaLnBrk="0" fontAlgn="base" hangingPunct="0">
        <a:spcBef>
          <a:spcPct val="0"/>
        </a:spcBef>
        <a:spcAft>
          <a:spcPct val="0"/>
        </a:spcAft>
        <a:defRPr sz="3000">
          <a:solidFill>
            <a:srgbClr val="C1EEFF"/>
          </a:solidFill>
          <a:latin typeface="Consolas" pitchFamily="49" charset="0"/>
        </a:defRPr>
      </a:lvl4pPr>
      <a:lvl5pPr algn="l" rtl="0" eaLnBrk="0" fontAlgn="base" hangingPunct="0">
        <a:spcBef>
          <a:spcPct val="0"/>
        </a:spcBef>
        <a:spcAft>
          <a:spcPct val="0"/>
        </a:spcAft>
        <a:defRPr sz="3000">
          <a:solidFill>
            <a:srgbClr val="C1EEFF"/>
          </a:solidFill>
          <a:latin typeface="Consolas" pitchFamily="49" charset="0"/>
        </a:defRPr>
      </a:lvl5pPr>
      <a:lvl6pPr marL="342900" algn="l" rtl="0" fontAlgn="base">
        <a:spcBef>
          <a:spcPct val="0"/>
        </a:spcBef>
        <a:spcAft>
          <a:spcPct val="0"/>
        </a:spcAft>
        <a:defRPr sz="3000">
          <a:solidFill>
            <a:srgbClr val="C1EEFF"/>
          </a:solidFill>
          <a:latin typeface="Consolas" pitchFamily="49" charset="0"/>
        </a:defRPr>
      </a:lvl6pPr>
      <a:lvl7pPr marL="685800" algn="l" rtl="0" fontAlgn="base">
        <a:spcBef>
          <a:spcPct val="0"/>
        </a:spcBef>
        <a:spcAft>
          <a:spcPct val="0"/>
        </a:spcAft>
        <a:defRPr sz="3000">
          <a:solidFill>
            <a:srgbClr val="C1EEFF"/>
          </a:solidFill>
          <a:latin typeface="Consolas" pitchFamily="49" charset="0"/>
        </a:defRPr>
      </a:lvl7pPr>
      <a:lvl8pPr marL="1028700" algn="l" rtl="0" fontAlgn="base">
        <a:spcBef>
          <a:spcPct val="0"/>
        </a:spcBef>
        <a:spcAft>
          <a:spcPct val="0"/>
        </a:spcAft>
        <a:defRPr sz="3000">
          <a:solidFill>
            <a:srgbClr val="C1EEFF"/>
          </a:solidFill>
          <a:latin typeface="Consolas" pitchFamily="49" charset="0"/>
        </a:defRPr>
      </a:lvl8pPr>
      <a:lvl9pPr marL="1371600" algn="l" rtl="0" fontAlgn="base">
        <a:spcBef>
          <a:spcPct val="0"/>
        </a:spcBef>
        <a:spcAft>
          <a:spcPct val="0"/>
        </a:spcAft>
        <a:defRPr sz="3000">
          <a:solidFill>
            <a:srgbClr val="C1EEFF"/>
          </a:solidFill>
          <a:latin typeface="Consolas" pitchFamily="49" charset="0"/>
        </a:defRPr>
      </a:lvl9pPr>
      <a:extLst/>
    </p:titleStyle>
    <p:bodyStyle>
      <a:lvl1pPr marL="308372" indent="-257175" algn="l" rtl="0" eaLnBrk="0" fontAlgn="base" hangingPunct="0">
        <a:spcBef>
          <a:spcPts val="525"/>
        </a:spcBef>
        <a:spcAft>
          <a:spcPct val="0"/>
        </a:spcAft>
        <a:buClr>
          <a:schemeClr val="tx2"/>
        </a:buClr>
        <a:buSzPct val="95000"/>
        <a:buFont typeface="Wingdings" panose="05000000000000000000" pitchFamily="2" charset="2"/>
        <a:buChar char=""/>
        <a:defRPr sz="2250" kern="1200">
          <a:solidFill>
            <a:schemeClr val="tx1"/>
          </a:solidFill>
          <a:latin typeface="+mn-lt"/>
          <a:ea typeface="+mn-ea"/>
          <a:cs typeface="+mn-cs"/>
        </a:defRPr>
      </a:lvl1pPr>
      <a:lvl2pPr marL="554831" indent="-214313" algn="l" rtl="0" eaLnBrk="0" fontAlgn="base" hangingPunct="0">
        <a:spcBef>
          <a:spcPct val="20000"/>
        </a:spcBef>
        <a:spcAft>
          <a:spcPct val="0"/>
        </a:spcAft>
        <a:buClr>
          <a:schemeClr val="accent2"/>
        </a:buClr>
        <a:buSzPct val="90000"/>
        <a:buFont typeface="Wingdings" panose="05000000000000000000" pitchFamily="2" charset="2"/>
        <a:buChar char=""/>
        <a:defRPr sz="1950" kern="1200">
          <a:solidFill>
            <a:schemeClr val="tx1"/>
          </a:solidFill>
          <a:latin typeface="+mn-lt"/>
          <a:ea typeface="+mn-ea"/>
          <a:cs typeface="+mn-cs"/>
        </a:defRPr>
      </a:lvl2pPr>
      <a:lvl3pPr marL="746522" indent="-171450" algn="l" rtl="0" eaLnBrk="0" fontAlgn="base" hangingPunct="0">
        <a:spcBef>
          <a:spcPct val="20000"/>
        </a:spcBef>
        <a:spcAft>
          <a:spcPct val="0"/>
        </a:spcAft>
        <a:buClr>
          <a:schemeClr val="accent2"/>
        </a:buClr>
        <a:buFont typeface="Wingdings 2" panose="05020102010507070707" pitchFamily="18" charset="2"/>
        <a:buChar char=""/>
        <a:defRPr sz="1800" kern="1200">
          <a:solidFill>
            <a:schemeClr val="tx1"/>
          </a:solidFill>
          <a:latin typeface="+mn-lt"/>
          <a:ea typeface="+mn-ea"/>
          <a:cs typeface="+mn-cs"/>
        </a:defRPr>
      </a:lvl3pPr>
      <a:lvl4pPr marL="945356" indent="-171450" algn="l" rtl="0" eaLnBrk="0" fontAlgn="base" hangingPunct="0">
        <a:spcBef>
          <a:spcPct val="20000"/>
        </a:spcBef>
        <a:spcAft>
          <a:spcPct val="0"/>
        </a:spcAft>
        <a:buClr>
          <a:srgbClr val="FEB80A"/>
        </a:buClr>
        <a:buFont typeface="Wingdings 3" panose="05040102010807070707" pitchFamily="18" charset="2"/>
        <a:buChar char=""/>
        <a:defRPr sz="1650" kern="1200">
          <a:solidFill>
            <a:schemeClr val="tx1"/>
          </a:solidFill>
          <a:latin typeface="+mn-lt"/>
          <a:ea typeface="+mn-ea"/>
          <a:cs typeface="+mn-cs"/>
        </a:defRPr>
      </a:lvl4pPr>
      <a:lvl5pPr marL="1110854" indent="-157163" algn="l" rtl="0" eaLnBrk="0" fontAlgn="base" hangingPunct="0">
        <a:spcBef>
          <a:spcPct val="20000"/>
        </a:spcBef>
        <a:spcAft>
          <a:spcPct val="0"/>
        </a:spcAft>
        <a:buClr>
          <a:srgbClr val="FEB80A"/>
        </a:buClr>
        <a:buFont typeface="Wingdings 2" panose="05020102010507070707" pitchFamily="18" charset="2"/>
        <a:buChar char=""/>
        <a:defRPr sz="1500" kern="1200">
          <a:solidFill>
            <a:schemeClr val="tx1"/>
          </a:solidFill>
          <a:latin typeface="+mn-lt"/>
          <a:ea typeface="+mn-ea"/>
          <a:cs typeface="+mn-cs"/>
        </a:defRPr>
      </a:lvl5pPr>
      <a:lvl6pPr marL="1282446" indent="-157734" algn="l" rtl="0" eaLnBrk="1" latinLnBrk="0" hangingPunct="1">
        <a:spcBef>
          <a:spcPct val="20000"/>
        </a:spcBef>
        <a:buClr>
          <a:schemeClr val="accent3"/>
        </a:buClr>
        <a:buFont typeface="Wingdings 2"/>
        <a:buChar char=""/>
        <a:defRPr kumimoji="0" sz="1350" kern="1200">
          <a:solidFill>
            <a:schemeClr val="tx1"/>
          </a:solidFill>
          <a:latin typeface="+mn-lt"/>
          <a:ea typeface="+mn-ea"/>
          <a:cs typeface="+mn-cs"/>
        </a:defRPr>
      </a:lvl6pPr>
      <a:lvl7pPr marL="1426464" indent="-137160" algn="l" rtl="0" eaLnBrk="1" latinLnBrk="0" hangingPunct="1">
        <a:spcBef>
          <a:spcPct val="20000"/>
        </a:spcBef>
        <a:buClr>
          <a:schemeClr val="accent4"/>
        </a:buClr>
        <a:buFont typeface="Wingdings 2"/>
        <a:buChar char=""/>
        <a:defRPr kumimoji="0" sz="1200" kern="1200">
          <a:solidFill>
            <a:schemeClr val="tx1"/>
          </a:solidFill>
          <a:latin typeface="+mn-lt"/>
          <a:ea typeface="+mn-ea"/>
          <a:cs typeface="+mn-cs"/>
        </a:defRPr>
      </a:lvl7pPr>
      <a:lvl8pPr marL="1570482" indent="-137160" algn="l" rtl="0" eaLnBrk="1" latinLnBrk="0" hangingPunct="1">
        <a:spcBef>
          <a:spcPct val="20000"/>
        </a:spcBef>
        <a:buClr>
          <a:schemeClr val="accent4"/>
        </a:buClr>
        <a:buFont typeface="Wingdings 2"/>
        <a:buChar char=""/>
        <a:defRPr kumimoji="0" sz="1200" kern="1200">
          <a:solidFill>
            <a:schemeClr val="tx1"/>
          </a:solidFill>
          <a:latin typeface="+mn-lt"/>
          <a:ea typeface="+mn-ea"/>
          <a:cs typeface="+mn-cs"/>
        </a:defRPr>
      </a:lvl8pPr>
      <a:lvl9pPr marL="1714500" indent="-137160" algn="l" rtl="0" eaLnBrk="1" latinLnBrk="0" hangingPunct="1">
        <a:spcBef>
          <a:spcPct val="20000"/>
        </a:spcBef>
        <a:buClr>
          <a:schemeClr val="accent4"/>
        </a:buClr>
        <a:buFont typeface="Wingdings 2"/>
        <a:buChar char=""/>
        <a:defRPr kumimoji="0" sz="12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42" name="Group 2">
            <a:extLst>
              <a:ext uri="{FF2B5EF4-FFF2-40B4-BE49-F238E27FC236}">
                <a16:creationId xmlns:a16="http://schemas.microsoft.com/office/drawing/2014/main" id="{CE6DC6BB-659A-4AD2-A6E3-1FFA7DC54088}"/>
              </a:ext>
            </a:extLst>
          </p:cNvPr>
          <p:cNvGrpSpPr>
            <a:grpSpLocks/>
          </p:cNvGrpSpPr>
          <p:nvPr/>
        </p:nvGrpSpPr>
        <p:grpSpPr bwMode="auto">
          <a:xfrm>
            <a:off x="3800475" y="1341835"/>
            <a:ext cx="5340350" cy="3792140"/>
            <a:chOff x="2394" y="1127"/>
            <a:chExt cx="3364" cy="3185"/>
          </a:xfrm>
        </p:grpSpPr>
        <p:sp>
          <p:nvSpPr>
            <p:cNvPr id="3075" name="Rectangle 3">
              <a:extLst>
                <a:ext uri="{FF2B5EF4-FFF2-40B4-BE49-F238E27FC236}">
                  <a16:creationId xmlns:a16="http://schemas.microsoft.com/office/drawing/2014/main" id="{A2B931EC-CA09-454C-812E-DC7FC531527C}"/>
                </a:ext>
              </a:extLst>
            </p:cNvPr>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solidFill>
                  <a:srgbClr val="FFFFFF"/>
                </a:solidFill>
                <a:latin typeface="Times" charset="0"/>
              </a:endParaRPr>
            </a:p>
          </p:txBody>
        </p:sp>
        <p:sp>
          <p:nvSpPr>
            <p:cNvPr id="3076" name="Oval 4">
              <a:extLst>
                <a:ext uri="{FF2B5EF4-FFF2-40B4-BE49-F238E27FC236}">
                  <a16:creationId xmlns:a16="http://schemas.microsoft.com/office/drawing/2014/main" id="{3B5732E5-DAE6-462A-A461-C5971DF1EE8B}"/>
                </a:ext>
              </a:extLst>
            </p:cNvPr>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solidFill>
                  <a:srgbClr val="FFFFFF"/>
                </a:solidFill>
                <a:latin typeface="Times" charset="0"/>
              </a:endParaRPr>
            </a:p>
          </p:txBody>
        </p:sp>
        <p:sp>
          <p:nvSpPr>
            <p:cNvPr id="3077" name="Rectangle 5">
              <a:extLst>
                <a:ext uri="{FF2B5EF4-FFF2-40B4-BE49-F238E27FC236}">
                  <a16:creationId xmlns:a16="http://schemas.microsoft.com/office/drawing/2014/main" id="{88D16ADD-CA58-4498-B119-BDD7DAD8F770}"/>
                </a:ext>
              </a:extLst>
            </p:cNvPr>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solidFill>
                  <a:srgbClr val="FFFFFF"/>
                </a:solidFill>
                <a:latin typeface="Times" charset="0"/>
              </a:endParaRPr>
            </a:p>
          </p:txBody>
        </p:sp>
        <p:sp>
          <p:nvSpPr>
            <p:cNvPr id="3078" name="Freeform 6">
              <a:extLst>
                <a:ext uri="{FF2B5EF4-FFF2-40B4-BE49-F238E27FC236}">
                  <a16:creationId xmlns:a16="http://schemas.microsoft.com/office/drawing/2014/main" id="{86A85E65-7E11-423B-A614-7C7C25E20BEB}"/>
                </a:ext>
              </a:extLst>
            </p:cNvPr>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Times" charset="0"/>
              </a:endParaRPr>
            </a:p>
          </p:txBody>
        </p:sp>
        <p:sp>
          <p:nvSpPr>
            <p:cNvPr id="3079" name="Rectangle 7">
              <a:extLst>
                <a:ext uri="{FF2B5EF4-FFF2-40B4-BE49-F238E27FC236}">
                  <a16:creationId xmlns:a16="http://schemas.microsoft.com/office/drawing/2014/main" id="{58567198-CDE6-4415-8820-A32712DA0B77}"/>
                </a:ext>
              </a:extLst>
            </p:cNvPr>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solidFill>
                  <a:srgbClr val="FFFFFF"/>
                </a:solidFill>
                <a:latin typeface="Times" charset="0"/>
              </a:endParaRPr>
            </a:p>
          </p:txBody>
        </p:sp>
        <p:sp>
          <p:nvSpPr>
            <p:cNvPr id="3080" name="Rectangle 8">
              <a:extLst>
                <a:ext uri="{FF2B5EF4-FFF2-40B4-BE49-F238E27FC236}">
                  <a16:creationId xmlns:a16="http://schemas.microsoft.com/office/drawing/2014/main" id="{53975C61-250D-47BF-BFA5-770632B4C9C8}"/>
                </a:ext>
              </a:extLst>
            </p:cNvPr>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solidFill>
                  <a:srgbClr val="FFFFFF"/>
                </a:solidFill>
                <a:latin typeface="Times" charset="0"/>
              </a:endParaRPr>
            </a:p>
          </p:txBody>
        </p:sp>
        <p:sp>
          <p:nvSpPr>
            <p:cNvPr id="3081" name="Rectangle 9">
              <a:extLst>
                <a:ext uri="{FF2B5EF4-FFF2-40B4-BE49-F238E27FC236}">
                  <a16:creationId xmlns:a16="http://schemas.microsoft.com/office/drawing/2014/main" id="{E38C3B66-E44D-4859-AA03-D890014AAD03}"/>
                </a:ext>
              </a:extLst>
            </p:cNvPr>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solidFill>
                  <a:srgbClr val="FFFFFF"/>
                </a:solidFill>
                <a:latin typeface="Times" charset="0"/>
              </a:endParaRPr>
            </a:p>
          </p:txBody>
        </p:sp>
        <p:sp>
          <p:nvSpPr>
            <p:cNvPr id="3082" name="Rectangle 10">
              <a:extLst>
                <a:ext uri="{FF2B5EF4-FFF2-40B4-BE49-F238E27FC236}">
                  <a16:creationId xmlns:a16="http://schemas.microsoft.com/office/drawing/2014/main" id="{72CE19E2-B8FA-43E8-8904-31CDA6F5E9C7}"/>
                </a:ext>
              </a:extLst>
            </p:cNvPr>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solidFill>
                  <a:srgbClr val="FFFFFF"/>
                </a:solidFill>
                <a:latin typeface="Times" charset="0"/>
              </a:endParaRPr>
            </a:p>
          </p:txBody>
        </p:sp>
        <p:sp>
          <p:nvSpPr>
            <p:cNvPr id="3083" name="Rectangle 11">
              <a:extLst>
                <a:ext uri="{FF2B5EF4-FFF2-40B4-BE49-F238E27FC236}">
                  <a16:creationId xmlns:a16="http://schemas.microsoft.com/office/drawing/2014/main" id="{CDCFA91F-AC9D-4011-B898-FE1C3E788206}"/>
                </a:ext>
              </a:extLst>
            </p:cNvPr>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solidFill>
                  <a:srgbClr val="FFFFFF"/>
                </a:solidFill>
                <a:latin typeface="Times" charset="0"/>
              </a:endParaRPr>
            </a:p>
          </p:txBody>
        </p:sp>
        <p:sp>
          <p:nvSpPr>
            <p:cNvPr id="3084" name="Freeform 12">
              <a:extLst>
                <a:ext uri="{FF2B5EF4-FFF2-40B4-BE49-F238E27FC236}">
                  <a16:creationId xmlns:a16="http://schemas.microsoft.com/office/drawing/2014/main" id="{FA078FCC-7E5C-43FC-B4A2-E497B699A8EC}"/>
                </a:ext>
              </a:extLst>
            </p:cNvPr>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Times" charset="0"/>
              </a:endParaRPr>
            </a:p>
          </p:txBody>
        </p:sp>
        <p:sp>
          <p:nvSpPr>
            <p:cNvPr id="3085" name="Freeform 13">
              <a:extLst>
                <a:ext uri="{FF2B5EF4-FFF2-40B4-BE49-F238E27FC236}">
                  <a16:creationId xmlns:a16="http://schemas.microsoft.com/office/drawing/2014/main" id="{2163E159-5D1E-42EA-A2BA-B7DF84DEF621}"/>
                </a:ext>
              </a:extLst>
            </p:cNvPr>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Times" charset="0"/>
              </a:endParaRPr>
            </a:p>
          </p:txBody>
        </p:sp>
        <p:sp>
          <p:nvSpPr>
            <p:cNvPr id="3086" name="Freeform 14">
              <a:extLst>
                <a:ext uri="{FF2B5EF4-FFF2-40B4-BE49-F238E27FC236}">
                  <a16:creationId xmlns:a16="http://schemas.microsoft.com/office/drawing/2014/main" id="{D56C4C95-093C-4DCA-ABBC-69E36D122FE9}"/>
                </a:ext>
              </a:extLst>
            </p:cNvPr>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Times" charset="0"/>
              </a:endParaRPr>
            </a:p>
          </p:txBody>
        </p:sp>
        <p:sp>
          <p:nvSpPr>
            <p:cNvPr id="3087" name="Freeform 15">
              <a:extLst>
                <a:ext uri="{FF2B5EF4-FFF2-40B4-BE49-F238E27FC236}">
                  <a16:creationId xmlns:a16="http://schemas.microsoft.com/office/drawing/2014/main" id="{5C4B5BAE-479F-4EDA-A3F6-CBABED197F5F}"/>
                </a:ext>
              </a:extLst>
            </p:cNvPr>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Times" charset="0"/>
              </a:endParaRPr>
            </a:p>
          </p:txBody>
        </p:sp>
        <p:sp>
          <p:nvSpPr>
            <p:cNvPr id="3088" name="Freeform 16">
              <a:extLst>
                <a:ext uri="{FF2B5EF4-FFF2-40B4-BE49-F238E27FC236}">
                  <a16:creationId xmlns:a16="http://schemas.microsoft.com/office/drawing/2014/main" id="{782B2360-0D3C-44A9-A9B0-4D812FF479EA}"/>
                </a:ext>
              </a:extLst>
            </p:cNvPr>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Times" charset="0"/>
              </a:endParaRPr>
            </a:p>
          </p:txBody>
        </p:sp>
        <p:sp>
          <p:nvSpPr>
            <p:cNvPr id="3089" name="Freeform 17">
              <a:extLst>
                <a:ext uri="{FF2B5EF4-FFF2-40B4-BE49-F238E27FC236}">
                  <a16:creationId xmlns:a16="http://schemas.microsoft.com/office/drawing/2014/main" id="{6EA3BEFF-1855-4ECE-9FFF-4CD080E57F9D}"/>
                </a:ext>
              </a:extLst>
            </p:cNvPr>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Times" charset="0"/>
              </a:endParaRPr>
            </a:p>
          </p:txBody>
        </p:sp>
        <p:sp>
          <p:nvSpPr>
            <p:cNvPr id="3090" name="Freeform 18">
              <a:extLst>
                <a:ext uri="{FF2B5EF4-FFF2-40B4-BE49-F238E27FC236}">
                  <a16:creationId xmlns:a16="http://schemas.microsoft.com/office/drawing/2014/main" id="{4CC19F4B-4461-4EDA-A46E-5DB0B19154D9}"/>
                </a:ext>
              </a:extLst>
            </p:cNvPr>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Times" charset="0"/>
              </a:endParaRPr>
            </a:p>
          </p:txBody>
        </p:sp>
        <p:sp>
          <p:nvSpPr>
            <p:cNvPr id="3091" name="Freeform 19">
              <a:extLst>
                <a:ext uri="{FF2B5EF4-FFF2-40B4-BE49-F238E27FC236}">
                  <a16:creationId xmlns:a16="http://schemas.microsoft.com/office/drawing/2014/main" id="{6D21C683-2C4D-4845-835E-C0940E48EB15}"/>
                </a:ext>
              </a:extLst>
            </p:cNvPr>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Times" charset="0"/>
              </a:endParaRPr>
            </a:p>
          </p:txBody>
        </p:sp>
        <p:sp>
          <p:nvSpPr>
            <p:cNvPr id="3092" name="Freeform 20">
              <a:extLst>
                <a:ext uri="{FF2B5EF4-FFF2-40B4-BE49-F238E27FC236}">
                  <a16:creationId xmlns:a16="http://schemas.microsoft.com/office/drawing/2014/main" id="{0106AA32-6E72-4382-8FFA-00FEFBCA520C}"/>
                </a:ext>
              </a:extLst>
            </p:cNvPr>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Times" charset="0"/>
              </a:endParaRPr>
            </a:p>
          </p:txBody>
        </p:sp>
        <p:sp>
          <p:nvSpPr>
            <p:cNvPr id="3093" name="Freeform 21">
              <a:extLst>
                <a:ext uri="{FF2B5EF4-FFF2-40B4-BE49-F238E27FC236}">
                  <a16:creationId xmlns:a16="http://schemas.microsoft.com/office/drawing/2014/main" id="{9E1B1EC7-77FA-449D-A676-82CAB73D88B9}"/>
                </a:ext>
              </a:extLst>
            </p:cNvPr>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Times" charset="0"/>
              </a:endParaRPr>
            </a:p>
          </p:txBody>
        </p:sp>
        <p:sp>
          <p:nvSpPr>
            <p:cNvPr id="3094" name="Freeform 22">
              <a:extLst>
                <a:ext uri="{FF2B5EF4-FFF2-40B4-BE49-F238E27FC236}">
                  <a16:creationId xmlns:a16="http://schemas.microsoft.com/office/drawing/2014/main" id="{D8EC08EC-9DF6-4553-8C1E-229E2CF146DB}"/>
                </a:ext>
              </a:extLst>
            </p:cNvPr>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Times" charset="0"/>
              </a:endParaRPr>
            </a:p>
          </p:txBody>
        </p:sp>
        <p:sp>
          <p:nvSpPr>
            <p:cNvPr id="3095" name="Freeform 23">
              <a:extLst>
                <a:ext uri="{FF2B5EF4-FFF2-40B4-BE49-F238E27FC236}">
                  <a16:creationId xmlns:a16="http://schemas.microsoft.com/office/drawing/2014/main" id="{2781C02D-BA8F-4CBF-B5B3-414974CAED20}"/>
                </a:ext>
              </a:extLst>
            </p:cNvPr>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Times" charset="0"/>
              </a:endParaRPr>
            </a:p>
          </p:txBody>
        </p:sp>
        <p:sp>
          <p:nvSpPr>
            <p:cNvPr id="3096" name="Freeform 24">
              <a:extLst>
                <a:ext uri="{FF2B5EF4-FFF2-40B4-BE49-F238E27FC236}">
                  <a16:creationId xmlns:a16="http://schemas.microsoft.com/office/drawing/2014/main" id="{BDC53F6D-A1F3-4A01-98F0-08BFAF1176E3}"/>
                </a:ext>
              </a:extLst>
            </p:cNvPr>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Times" charset="0"/>
              </a:endParaRPr>
            </a:p>
          </p:txBody>
        </p:sp>
        <p:sp>
          <p:nvSpPr>
            <p:cNvPr id="3097" name="Freeform 25">
              <a:extLst>
                <a:ext uri="{FF2B5EF4-FFF2-40B4-BE49-F238E27FC236}">
                  <a16:creationId xmlns:a16="http://schemas.microsoft.com/office/drawing/2014/main" id="{44FAD767-8159-4964-99E4-53D4B0CE0F22}"/>
                </a:ext>
              </a:extLst>
            </p:cNvPr>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Times" charset="0"/>
              </a:endParaRPr>
            </a:p>
          </p:txBody>
        </p:sp>
        <p:sp>
          <p:nvSpPr>
            <p:cNvPr id="3098" name="Freeform 26">
              <a:extLst>
                <a:ext uri="{FF2B5EF4-FFF2-40B4-BE49-F238E27FC236}">
                  <a16:creationId xmlns:a16="http://schemas.microsoft.com/office/drawing/2014/main" id="{658EEA54-E70C-49E3-83AB-B38BFB48DB81}"/>
                </a:ext>
              </a:extLst>
            </p:cNvPr>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Times" charset="0"/>
              </a:endParaRPr>
            </a:p>
          </p:txBody>
        </p:sp>
        <p:sp>
          <p:nvSpPr>
            <p:cNvPr id="3099" name="Oval 27">
              <a:extLst>
                <a:ext uri="{FF2B5EF4-FFF2-40B4-BE49-F238E27FC236}">
                  <a16:creationId xmlns:a16="http://schemas.microsoft.com/office/drawing/2014/main" id="{2DCC9334-1B9A-41EE-87AC-E020A8A0DF9E}"/>
                </a:ext>
              </a:extLst>
            </p:cNvPr>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solidFill>
                  <a:srgbClr val="FFFFFF"/>
                </a:solidFill>
                <a:latin typeface="Times" charset="0"/>
              </a:endParaRPr>
            </a:p>
          </p:txBody>
        </p:sp>
        <p:sp>
          <p:nvSpPr>
            <p:cNvPr id="3100" name="Oval 28">
              <a:extLst>
                <a:ext uri="{FF2B5EF4-FFF2-40B4-BE49-F238E27FC236}">
                  <a16:creationId xmlns:a16="http://schemas.microsoft.com/office/drawing/2014/main" id="{06FBDA91-FEE0-46C3-A7AE-B0D8094B3508}"/>
                </a:ext>
              </a:extLst>
            </p:cNvPr>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solidFill>
                  <a:srgbClr val="FFFFFF"/>
                </a:solidFill>
                <a:latin typeface="Times" charset="0"/>
              </a:endParaRPr>
            </a:p>
          </p:txBody>
        </p:sp>
        <p:sp>
          <p:nvSpPr>
            <p:cNvPr id="3101" name="Oval 29">
              <a:extLst>
                <a:ext uri="{FF2B5EF4-FFF2-40B4-BE49-F238E27FC236}">
                  <a16:creationId xmlns:a16="http://schemas.microsoft.com/office/drawing/2014/main" id="{C3D0B2A5-8BAF-4C4C-BFB4-782993ADB71C}"/>
                </a:ext>
              </a:extLst>
            </p:cNvPr>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solidFill>
                  <a:srgbClr val="FFFFFF"/>
                </a:solidFill>
                <a:latin typeface="Times" charset="0"/>
              </a:endParaRPr>
            </a:p>
          </p:txBody>
        </p:sp>
        <p:sp>
          <p:nvSpPr>
            <p:cNvPr id="3102" name="Freeform 30">
              <a:extLst>
                <a:ext uri="{FF2B5EF4-FFF2-40B4-BE49-F238E27FC236}">
                  <a16:creationId xmlns:a16="http://schemas.microsoft.com/office/drawing/2014/main" id="{5732D477-7FBD-4F68-BB5F-C9C33DCD9388}"/>
                </a:ext>
              </a:extLst>
            </p:cNvPr>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Times" charset="0"/>
              </a:endParaRPr>
            </a:p>
          </p:txBody>
        </p:sp>
        <p:sp>
          <p:nvSpPr>
            <p:cNvPr id="3103" name="Freeform 31">
              <a:extLst>
                <a:ext uri="{FF2B5EF4-FFF2-40B4-BE49-F238E27FC236}">
                  <a16:creationId xmlns:a16="http://schemas.microsoft.com/office/drawing/2014/main" id="{7DC30033-97A6-4707-AE91-D36227E09D45}"/>
                </a:ext>
              </a:extLst>
            </p:cNvPr>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Times" charset="0"/>
              </a:endParaRPr>
            </a:p>
          </p:txBody>
        </p:sp>
        <p:sp>
          <p:nvSpPr>
            <p:cNvPr id="3104" name="Rectangle 32">
              <a:extLst>
                <a:ext uri="{FF2B5EF4-FFF2-40B4-BE49-F238E27FC236}">
                  <a16:creationId xmlns:a16="http://schemas.microsoft.com/office/drawing/2014/main" id="{55B6F3F7-D068-4FB3-A18D-DEACEA0B4AE6}"/>
                </a:ext>
              </a:extLst>
            </p:cNvPr>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solidFill>
                  <a:srgbClr val="FFFFFF"/>
                </a:solidFill>
                <a:latin typeface="Times" charset="0"/>
              </a:endParaRPr>
            </a:p>
          </p:txBody>
        </p:sp>
        <p:sp>
          <p:nvSpPr>
            <p:cNvPr id="3105" name="Rectangle 33">
              <a:extLst>
                <a:ext uri="{FF2B5EF4-FFF2-40B4-BE49-F238E27FC236}">
                  <a16:creationId xmlns:a16="http://schemas.microsoft.com/office/drawing/2014/main" id="{3133F8F0-FABF-40B4-AB76-FBAD5F251B7B}"/>
                </a:ext>
              </a:extLst>
            </p:cNvPr>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solidFill>
                  <a:srgbClr val="FFFFFF"/>
                </a:solidFill>
                <a:latin typeface="Times" charset="0"/>
              </a:endParaRPr>
            </a:p>
          </p:txBody>
        </p:sp>
        <p:sp>
          <p:nvSpPr>
            <p:cNvPr id="3106" name="AutoShape 34">
              <a:extLst>
                <a:ext uri="{FF2B5EF4-FFF2-40B4-BE49-F238E27FC236}">
                  <a16:creationId xmlns:a16="http://schemas.microsoft.com/office/drawing/2014/main" id="{036B9894-6778-4AA2-AED4-1C67A0B8C363}"/>
                </a:ext>
              </a:extLst>
            </p:cNvPr>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800">
                <a:solidFill>
                  <a:srgbClr val="FFFFFF"/>
                </a:solidFill>
                <a:latin typeface="Times" charset="0"/>
              </a:endParaRPr>
            </a:p>
          </p:txBody>
        </p:sp>
        <p:sp>
          <p:nvSpPr>
            <p:cNvPr id="3107" name="Freeform 35">
              <a:extLst>
                <a:ext uri="{FF2B5EF4-FFF2-40B4-BE49-F238E27FC236}">
                  <a16:creationId xmlns:a16="http://schemas.microsoft.com/office/drawing/2014/main" id="{2BDFAFB6-530D-42D8-BEA5-04567088E5D8}"/>
                </a:ext>
              </a:extLst>
            </p:cNvPr>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Times" charset="0"/>
              </a:endParaRPr>
            </a:p>
          </p:txBody>
        </p:sp>
        <p:sp>
          <p:nvSpPr>
            <p:cNvPr id="3108" name="Freeform 36">
              <a:extLst>
                <a:ext uri="{FF2B5EF4-FFF2-40B4-BE49-F238E27FC236}">
                  <a16:creationId xmlns:a16="http://schemas.microsoft.com/office/drawing/2014/main" id="{E9CDD3FA-3A17-4C3E-8405-F815E3BBEB16}"/>
                </a:ext>
              </a:extLst>
            </p:cNvPr>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solidFill>
                  <a:srgbClr val="FFFFFF"/>
                </a:solidFill>
                <a:latin typeface="Times" charset="0"/>
              </a:endParaRPr>
            </a:p>
          </p:txBody>
        </p:sp>
      </p:grpSp>
      <p:sp>
        <p:nvSpPr>
          <p:cNvPr id="3109" name="Rectangle 37">
            <a:extLst>
              <a:ext uri="{FF2B5EF4-FFF2-40B4-BE49-F238E27FC236}">
                <a16:creationId xmlns:a16="http://schemas.microsoft.com/office/drawing/2014/main" id="{637BD070-0A30-4549-93A0-0D05B925B1D5}"/>
              </a:ext>
            </a:extLst>
          </p:cNvPr>
          <p:cNvSpPr>
            <a:spLocks noGrp="1" noChangeArrowheads="1"/>
          </p:cNvSpPr>
          <p:nvPr>
            <p:ph type="title"/>
          </p:nvPr>
        </p:nvSpPr>
        <p:spPr bwMode="black">
          <a:xfrm>
            <a:off x="457200" y="208360"/>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10" name="Rectangle 38">
            <a:extLst>
              <a:ext uri="{FF2B5EF4-FFF2-40B4-BE49-F238E27FC236}">
                <a16:creationId xmlns:a16="http://schemas.microsoft.com/office/drawing/2014/main" id="{A851BAC7-8BEA-43E2-81C3-B5CA3A99BF5D}"/>
              </a:ext>
            </a:extLst>
          </p:cNvPr>
          <p:cNvSpPr>
            <a:spLocks noGrp="1" noChangeArrowheads="1"/>
          </p:cNvSpPr>
          <p:nvPr>
            <p:ph type="body" idx="1"/>
          </p:nvPr>
        </p:nvSpPr>
        <p:spPr bwMode="black">
          <a:xfrm>
            <a:off x="457200" y="1200150"/>
            <a:ext cx="8229600" cy="3398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11" name="Rectangle 39">
            <a:extLst>
              <a:ext uri="{FF2B5EF4-FFF2-40B4-BE49-F238E27FC236}">
                <a16:creationId xmlns:a16="http://schemas.microsoft.com/office/drawing/2014/main" id="{C10AE07F-9662-45B2-97B4-6D86D14487F0}"/>
              </a:ext>
            </a:extLst>
          </p:cNvPr>
          <p:cNvSpPr>
            <a:spLocks noGrp="1" noChangeArrowheads="1"/>
          </p:cNvSpPr>
          <p:nvPr>
            <p:ph type="dt" sz="half" idx="2"/>
          </p:nvPr>
        </p:nvSpPr>
        <p:spPr bwMode="black">
          <a:xfrm>
            <a:off x="457200" y="4708922"/>
            <a:ext cx="2133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b" anchorCtr="0" compatLnSpc="1">
            <a:prstTxWarp prst="textNoShape">
              <a:avLst/>
            </a:prstTxWarp>
          </a:bodyPr>
          <a:lstStyle>
            <a:lvl1pPr eaLnBrk="1" hangingPunct="1">
              <a:defRPr sz="900">
                <a:solidFill>
                  <a:srgbClr val="FFFFFF"/>
                </a:solidFill>
                <a:latin typeface="+mn-lt"/>
                <a:ea typeface="ＭＳ Ｐゴシック" charset="0"/>
              </a:defRPr>
            </a:lvl1pPr>
          </a:lstStyle>
          <a:p>
            <a:pPr>
              <a:defRPr/>
            </a:pPr>
            <a:endParaRPr lang="en-US"/>
          </a:p>
        </p:txBody>
      </p:sp>
      <p:sp>
        <p:nvSpPr>
          <p:cNvPr id="3112" name="Rectangle 40">
            <a:extLst>
              <a:ext uri="{FF2B5EF4-FFF2-40B4-BE49-F238E27FC236}">
                <a16:creationId xmlns:a16="http://schemas.microsoft.com/office/drawing/2014/main" id="{5000CB84-59D3-420A-BEC2-652D71609C5A}"/>
              </a:ext>
            </a:extLst>
          </p:cNvPr>
          <p:cNvSpPr>
            <a:spLocks noGrp="1" noChangeArrowheads="1"/>
          </p:cNvSpPr>
          <p:nvPr>
            <p:ph type="ftr" sz="quarter" idx="3"/>
          </p:nvPr>
        </p:nvSpPr>
        <p:spPr bwMode="black">
          <a:xfrm>
            <a:off x="3124200" y="4708922"/>
            <a:ext cx="2895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b" anchorCtr="0" compatLnSpc="1">
            <a:prstTxWarp prst="textNoShape">
              <a:avLst/>
            </a:prstTxWarp>
          </a:bodyPr>
          <a:lstStyle>
            <a:lvl1pPr algn="ctr" eaLnBrk="1" hangingPunct="1">
              <a:defRPr sz="900">
                <a:solidFill>
                  <a:srgbClr val="FFFFFF"/>
                </a:solidFill>
                <a:latin typeface="+mn-lt"/>
                <a:ea typeface="ＭＳ Ｐゴシック" charset="0"/>
              </a:defRPr>
            </a:lvl1pPr>
          </a:lstStyle>
          <a:p>
            <a:pPr>
              <a:defRPr/>
            </a:pPr>
            <a:endParaRPr lang="en-US"/>
          </a:p>
        </p:txBody>
      </p:sp>
      <p:sp>
        <p:nvSpPr>
          <p:cNvPr id="3113" name="Rectangle 41">
            <a:extLst>
              <a:ext uri="{FF2B5EF4-FFF2-40B4-BE49-F238E27FC236}">
                <a16:creationId xmlns:a16="http://schemas.microsoft.com/office/drawing/2014/main" id="{4BA54039-1A49-4780-8B15-4FEAD403277E}"/>
              </a:ext>
            </a:extLst>
          </p:cNvPr>
          <p:cNvSpPr>
            <a:spLocks noGrp="1" noChangeArrowheads="1"/>
          </p:cNvSpPr>
          <p:nvPr>
            <p:ph type="sldNum" sz="quarter" idx="4"/>
          </p:nvPr>
        </p:nvSpPr>
        <p:spPr bwMode="black">
          <a:xfrm>
            <a:off x="6553200" y="4708922"/>
            <a:ext cx="2133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b" anchorCtr="0" compatLnSpc="1">
            <a:prstTxWarp prst="textNoShape">
              <a:avLst/>
            </a:prstTxWarp>
          </a:bodyPr>
          <a:lstStyle>
            <a:lvl1pPr algn="r" eaLnBrk="1" hangingPunct="1">
              <a:defRPr sz="900">
                <a:solidFill>
                  <a:srgbClr val="FFFFFF"/>
                </a:solidFill>
              </a:defRPr>
            </a:lvl1pPr>
          </a:lstStyle>
          <a:p>
            <a:fld id="{031EF2D7-F6BF-40C3-A30C-D65A1D125ADD}" type="slidenum">
              <a:rPr lang="en-US" altLang="en-US"/>
              <a:pPr/>
              <a:t>‹#›</a:t>
            </a:fld>
            <a:endParaRPr lang="en-US" altLang="en-US"/>
          </a:p>
        </p:txBody>
      </p:sp>
    </p:spTree>
    <p:extLst>
      <p:ext uri="{BB962C8B-B14F-4D97-AF65-F5344CB8AC3E}">
        <p14:creationId xmlns:p14="http://schemas.microsoft.com/office/powerpoint/2010/main" val="2729117335"/>
      </p:ext>
    </p:extLst>
  </p:cSld>
  <p:clrMap bg1="dk2" tx1="lt1" bg2="dk1"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rtl="0" eaLnBrk="0" fontAlgn="base" hangingPunct="0">
        <a:spcBef>
          <a:spcPct val="0"/>
        </a:spcBef>
        <a:spcAft>
          <a:spcPct val="0"/>
        </a:spcAft>
        <a:defRPr sz="3300" b="1">
          <a:solidFill>
            <a:schemeClr val="tx2"/>
          </a:solidFill>
          <a:effectLst>
            <a:outerShdw blurRad="38100" dist="38100" dir="2700000" algn="tl">
              <a:srgbClr val="000000"/>
            </a:outerShdw>
          </a:effectLst>
          <a:latin typeface="+mj-lt"/>
          <a:ea typeface="MS PGothic" pitchFamily="34" charset="-128"/>
          <a:cs typeface="+mj-cs"/>
        </a:defRPr>
      </a:lvl1pPr>
      <a:lvl2pPr algn="ctr" rtl="0" eaLnBrk="0" fontAlgn="base" hangingPunct="0">
        <a:spcBef>
          <a:spcPct val="0"/>
        </a:spcBef>
        <a:spcAft>
          <a:spcPct val="0"/>
        </a:spcAft>
        <a:defRPr sz="3300" b="1">
          <a:solidFill>
            <a:schemeClr val="tx2"/>
          </a:solidFill>
          <a:effectLst>
            <a:outerShdw blurRad="38100" dist="38100" dir="2700000" algn="tl">
              <a:srgbClr val="000000"/>
            </a:outerShdw>
          </a:effectLst>
          <a:latin typeface="Arial" charset="0"/>
          <a:ea typeface="MS PGothic" pitchFamily="34" charset="-128"/>
        </a:defRPr>
      </a:lvl2pPr>
      <a:lvl3pPr algn="ctr" rtl="0" eaLnBrk="0" fontAlgn="base" hangingPunct="0">
        <a:spcBef>
          <a:spcPct val="0"/>
        </a:spcBef>
        <a:spcAft>
          <a:spcPct val="0"/>
        </a:spcAft>
        <a:defRPr sz="3300" b="1">
          <a:solidFill>
            <a:schemeClr val="tx2"/>
          </a:solidFill>
          <a:effectLst>
            <a:outerShdw blurRad="38100" dist="38100" dir="2700000" algn="tl">
              <a:srgbClr val="000000"/>
            </a:outerShdw>
          </a:effectLst>
          <a:latin typeface="Arial" charset="0"/>
          <a:ea typeface="MS PGothic" pitchFamily="34" charset="-128"/>
        </a:defRPr>
      </a:lvl3pPr>
      <a:lvl4pPr algn="ctr" rtl="0" eaLnBrk="0" fontAlgn="base" hangingPunct="0">
        <a:spcBef>
          <a:spcPct val="0"/>
        </a:spcBef>
        <a:spcAft>
          <a:spcPct val="0"/>
        </a:spcAft>
        <a:defRPr sz="3300" b="1">
          <a:solidFill>
            <a:schemeClr val="tx2"/>
          </a:solidFill>
          <a:effectLst>
            <a:outerShdw blurRad="38100" dist="38100" dir="2700000" algn="tl">
              <a:srgbClr val="000000"/>
            </a:outerShdw>
          </a:effectLst>
          <a:latin typeface="Arial" charset="0"/>
          <a:ea typeface="MS PGothic" pitchFamily="34" charset="-128"/>
        </a:defRPr>
      </a:lvl4pPr>
      <a:lvl5pPr algn="ctr" rtl="0" eaLnBrk="0" fontAlgn="base" hangingPunct="0">
        <a:spcBef>
          <a:spcPct val="0"/>
        </a:spcBef>
        <a:spcAft>
          <a:spcPct val="0"/>
        </a:spcAft>
        <a:defRPr sz="3300" b="1">
          <a:solidFill>
            <a:schemeClr val="tx2"/>
          </a:solidFill>
          <a:effectLst>
            <a:outerShdw blurRad="38100" dist="38100" dir="2700000" algn="tl">
              <a:srgbClr val="000000"/>
            </a:outerShdw>
          </a:effectLst>
          <a:latin typeface="Arial" charset="0"/>
          <a:ea typeface="MS PGothic" pitchFamily="34" charset="-128"/>
        </a:defRPr>
      </a:lvl5pPr>
      <a:lvl6pPr marL="342900" algn="ctr" rtl="0" fontAlgn="base">
        <a:spcBef>
          <a:spcPct val="0"/>
        </a:spcBef>
        <a:spcAft>
          <a:spcPct val="0"/>
        </a:spcAft>
        <a:defRPr sz="3300" b="1">
          <a:solidFill>
            <a:schemeClr val="tx2"/>
          </a:solidFill>
          <a:effectLst>
            <a:outerShdw blurRad="38100" dist="38100" dir="2700000" algn="tl">
              <a:srgbClr val="000000"/>
            </a:outerShdw>
          </a:effectLst>
          <a:latin typeface="Arial" charset="0"/>
          <a:ea typeface="ＭＳ Ｐゴシック" charset="0"/>
        </a:defRPr>
      </a:lvl6pPr>
      <a:lvl7pPr marL="685800" algn="ctr" rtl="0" fontAlgn="base">
        <a:spcBef>
          <a:spcPct val="0"/>
        </a:spcBef>
        <a:spcAft>
          <a:spcPct val="0"/>
        </a:spcAft>
        <a:defRPr sz="3300" b="1">
          <a:solidFill>
            <a:schemeClr val="tx2"/>
          </a:solidFill>
          <a:effectLst>
            <a:outerShdw blurRad="38100" dist="38100" dir="2700000" algn="tl">
              <a:srgbClr val="000000"/>
            </a:outerShdw>
          </a:effectLst>
          <a:latin typeface="Arial" charset="0"/>
          <a:ea typeface="ＭＳ Ｐゴシック" charset="0"/>
        </a:defRPr>
      </a:lvl7pPr>
      <a:lvl8pPr marL="1028700" algn="ctr" rtl="0" fontAlgn="base">
        <a:spcBef>
          <a:spcPct val="0"/>
        </a:spcBef>
        <a:spcAft>
          <a:spcPct val="0"/>
        </a:spcAft>
        <a:defRPr sz="3300" b="1">
          <a:solidFill>
            <a:schemeClr val="tx2"/>
          </a:solidFill>
          <a:effectLst>
            <a:outerShdw blurRad="38100" dist="38100" dir="2700000" algn="tl">
              <a:srgbClr val="000000"/>
            </a:outerShdw>
          </a:effectLst>
          <a:latin typeface="Arial" charset="0"/>
          <a:ea typeface="ＭＳ Ｐゴシック" charset="0"/>
        </a:defRPr>
      </a:lvl8pPr>
      <a:lvl9pPr marL="1371600" algn="ctr" rtl="0" fontAlgn="base">
        <a:spcBef>
          <a:spcPct val="0"/>
        </a:spcBef>
        <a:spcAft>
          <a:spcPct val="0"/>
        </a:spcAft>
        <a:defRPr sz="3300" b="1">
          <a:solidFill>
            <a:schemeClr val="tx2"/>
          </a:solidFill>
          <a:effectLst>
            <a:outerShdw blurRad="38100" dist="38100" dir="2700000" algn="tl">
              <a:srgbClr val="000000"/>
            </a:outerShdw>
          </a:effectLst>
          <a:latin typeface="Arial" charset="0"/>
          <a:ea typeface="ＭＳ Ｐゴシック" charset="0"/>
        </a:defRPr>
      </a:lvl9pPr>
    </p:titleStyle>
    <p:bodyStyle>
      <a:lvl1pPr marL="257175" indent="-257175"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MS PGothic" pitchFamily="34" charset="-128"/>
          <a:cs typeface="+mn-cs"/>
        </a:defRPr>
      </a:lvl1pPr>
      <a:lvl2pPr marL="557213" indent="-214313" algn="l" rtl="0" eaLnBrk="0" fontAlgn="base" hangingPunct="0">
        <a:spcBef>
          <a:spcPct val="20000"/>
        </a:spcBef>
        <a:spcAft>
          <a:spcPct val="0"/>
        </a:spcAft>
        <a:buClr>
          <a:schemeClr val="tx1"/>
        </a:buClr>
        <a:buSzPct val="65000"/>
        <a:buFont typeface="Wingdings" panose="05000000000000000000" pitchFamily="2" charset="2"/>
        <a:buChar char="n"/>
        <a:defRPr sz="2100">
          <a:solidFill>
            <a:schemeClr val="tx1"/>
          </a:solidFill>
          <a:effectLst>
            <a:outerShdw blurRad="38100" dist="38100" dir="2700000" algn="tl">
              <a:srgbClr val="000000"/>
            </a:outerShdw>
          </a:effectLst>
          <a:latin typeface="+mn-lt"/>
          <a:ea typeface="MS PGothic" pitchFamily="34" charset="-128"/>
        </a:defRPr>
      </a:lvl2pPr>
      <a:lvl3pPr marL="857250" indent="-171450" algn="l" rtl="0" eaLnBrk="0" fontAlgn="base" hangingPunct="0">
        <a:spcBef>
          <a:spcPct val="20000"/>
        </a:spcBef>
        <a:spcAft>
          <a:spcPct val="0"/>
        </a:spcAft>
        <a:buClr>
          <a:schemeClr val="accent2"/>
        </a:buClr>
        <a:buSzPct val="65000"/>
        <a:buFont typeface="Wingdings" panose="05000000000000000000" pitchFamily="2" charset="2"/>
        <a:buChar char="n"/>
        <a:defRPr sz="1800">
          <a:solidFill>
            <a:schemeClr val="tx1"/>
          </a:solidFill>
          <a:effectLst>
            <a:outerShdw blurRad="38100" dist="38100" dir="2700000" algn="tl">
              <a:srgbClr val="000000"/>
            </a:outerShdw>
          </a:effectLst>
          <a:latin typeface="+mn-lt"/>
          <a:ea typeface="MS PGothic" pitchFamily="34" charset="-128"/>
        </a:defRPr>
      </a:lvl3pPr>
      <a:lvl4pPr marL="1200150" indent="-171450" algn="l" rtl="0" eaLnBrk="0" fontAlgn="base" hangingPunct="0">
        <a:spcBef>
          <a:spcPct val="20000"/>
        </a:spcBef>
        <a:spcAft>
          <a:spcPct val="0"/>
        </a:spcAft>
        <a:buClr>
          <a:schemeClr val="tx1"/>
        </a:buClr>
        <a:buSzPct val="65000"/>
        <a:buFont typeface="Wingdings" panose="05000000000000000000" pitchFamily="2" charset="2"/>
        <a:buChar char="n"/>
        <a:defRPr sz="1500">
          <a:solidFill>
            <a:schemeClr val="tx1"/>
          </a:solidFill>
          <a:effectLst>
            <a:outerShdw blurRad="38100" dist="38100" dir="2700000" algn="tl">
              <a:srgbClr val="000000"/>
            </a:outerShdw>
          </a:effectLst>
          <a:latin typeface="+mn-lt"/>
          <a:ea typeface="MS PGothic" pitchFamily="34" charset="-128"/>
        </a:defRPr>
      </a:lvl4pPr>
      <a:lvl5pPr marL="1543050" indent="-171450" algn="l" rtl="0" eaLnBrk="0" fontAlgn="base" hangingPunct="0">
        <a:spcBef>
          <a:spcPct val="20000"/>
        </a:spcBef>
        <a:spcAft>
          <a:spcPct val="0"/>
        </a:spcAft>
        <a:buClr>
          <a:schemeClr val="folHlink"/>
        </a:buClr>
        <a:buSzPct val="65000"/>
        <a:buFont typeface="Wingdings" panose="05000000000000000000" pitchFamily="2" charset="2"/>
        <a:buChar char="n"/>
        <a:defRPr sz="1500">
          <a:solidFill>
            <a:schemeClr val="tx1"/>
          </a:solidFill>
          <a:effectLst>
            <a:outerShdw blurRad="38100" dist="38100" dir="2700000" algn="tl">
              <a:srgbClr val="000000"/>
            </a:outerShdw>
          </a:effectLst>
          <a:latin typeface="+mn-lt"/>
          <a:ea typeface="MS PGothic" pitchFamily="34" charset="-128"/>
        </a:defRPr>
      </a:lvl5pPr>
      <a:lvl6pPr marL="1885950" indent="-171450" algn="l" rtl="0" fontAlgn="base">
        <a:spcBef>
          <a:spcPct val="20000"/>
        </a:spcBef>
        <a:spcAft>
          <a:spcPct val="0"/>
        </a:spcAft>
        <a:buClr>
          <a:schemeClr val="folHlink"/>
        </a:buClr>
        <a:buSzPct val="65000"/>
        <a:buFont typeface="Wingdings" charset="0"/>
        <a:buChar char="n"/>
        <a:defRPr sz="1500">
          <a:solidFill>
            <a:schemeClr val="tx1"/>
          </a:solidFill>
          <a:effectLst>
            <a:outerShdw blurRad="38100" dist="38100" dir="2700000" algn="tl">
              <a:srgbClr val="000000"/>
            </a:outerShdw>
          </a:effectLst>
          <a:latin typeface="+mn-lt"/>
          <a:ea typeface="+mn-ea"/>
        </a:defRPr>
      </a:lvl6pPr>
      <a:lvl7pPr marL="2228850" indent="-171450" algn="l" rtl="0" fontAlgn="base">
        <a:spcBef>
          <a:spcPct val="20000"/>
        </a:spcBef>
        <a:spcAft>
          <a:spcPct val="0"/>
        </a:spcAft>
        <a:buClr>
          <a:schemeClr val="folHlink"/>
        </a:buClr>
        <a:buSzPct val="65000"/>
        <a:buFont typeface="Wingdings" charset="0"/>
        <a:buChar char="n"/>
        <a:defRPr sz="1500">
          <a:solidFill>
            <a:schemeClr val="tx1"/>
          </a:solidFill>
          <a:effectLst>
            <a:outerShdw blurRad="38100" dist="38100" dir="2700000" algn="tl">
              <a:srgbClr val="000000"/>
            </a:outerShdw>
          </a:effectLst>
          <a:latin typeface="+mn-lt"/>
          <a:ea typeface="+mn-ea"/>
        </a:defRPr>
      </a:lvl7pPr>
      <a:lvl8pPr marL="2571750" indent="-171450" algn="l" rtl="0" fontAlgn="base">
        <a:spcBef>
          <a:spcPct val="20000"/>
        </a:spcBef>
        <a:spcAft>
          <a:spcPct val="0"/>
        </a:spcAft>
        <a:buClr>
          <a:schemeClr val="folHlink"/>
        </a:buClr>
        <a:buSzPct val="65000"/>
        <a:buFont typeface="Wingdings" charset="0"/>
        <a:buChar char="n"/>
        <a:defRPr sz="1500">
          <a:solidFill>
            <a:schemeClr val="tx1"/>
          </a:solidFill>
          <a:effectLst>
            <a:outerShdw blurRad="38100" dist="38100" dir="2700000" algn="tl">
              <a:srgbClr val="000000"/>
            </a:outerShdw>
          </a:effectLst>
          <a:latin typeface="+mn-lt"/>
          <a:ea typeface="+mn-ea"/>
        </a:defRPr>
      </a:lvl8pPr>
      <a:lvl9pPr marL="2914650" indent="-171450" algn="l" rtl="0" fontAlgn="base">
        <a:spcBef>
          <a:spcPct val="20000"/>
        </a:spcBef>
        <a:spcAft>
          <a:spcPct val="0"/>
        </a:spcAft>
        <a:buClr>
          <a:schemeClr val="folHlink"/>
        </a:buClr>
        <a:buSzPct val="65000"/>
        <a:buFont typeface="Wingdings" charset="0"/>
        <a:buChar char="n"/>
        <a:defRPr sz="15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218" name="Group 2">
            <a:extLst>
              <a:ext uri="{FF2B5EF4-FFF2-40B4-BE49-F238E27FC236}">
                <a16:creationId xmlns:a16="http://schemas.microsoft.com/office/drawing/2014/main" id="{6670FEBA-4A53-46D2-9867-DB5C30061DC0}"/>
              </a:ext>
            </a:extLst>
          </p:cNvPr>
          <p:cNvGrpSpPr>
            <a:grpSpLocks/>
          </p:cNvGrpSpPr>
          <p:nvPr/>
        </p:nvGrpSpPr>
        <p:grpSpPr bwMode="auto">
          <a:xfrm>
            <a:off x="228600" y="171450"/>
            <a:ext cx="8686800" cy="4457700"/>
            <a:chOff x="144" y="144"/>
            <a:chExt cx="5472" cy="3744"/>
          </a:xfrm>
        </p:grpSpPr>
        <p:sp>
          <p:nvSpPr>
            <p:cNvPr id="9224" name="Rectangle 3">
              <a:extLst>
                <a:ext uri="{FF2B5EF4-FFF2-40B4-BE49-F238E27FC236}">
                  <a16:creationId xmlns:a16="http://schemas.microsoft.com/office/drawing/2014/main" id="{FCE803F6-2FE7-4C39-A24B-0E7D9AD08684}"/>
                </a:ext>
              </a:extLst>
            </p:cNvPr>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US" altLang="en-US" sz="1800">
                <a:solidFill>
                  <a:srgbClr val="FFFFFF"/>
                </a:solidFill>
                <a:latin typeface="Times New Roman" pitchFamily="18" charset="0"/>
              </a:endParaRPr>
            </a:p>
          </p:txBody>
        </p:sp>
        <p:sp>
          <p:nvSpPr>
            <p:cNvPr id="9225" name="Rectangle 4">
              <a:extLst>
                <a:ext uri="{FF2B5EF4-FFF2-40B4-BE49-F238E27FC236}">
                  <a16:creationId xmlns:a16="http://schemas.microsoft.com/office/drawing/2014/main" id="{F75A4C66-0831-4177-AD9E-7A605D4ECF40}"/>
                </a:ext>
              </a:extLst>
            </p:cNvPr>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US" altLang="en-US" sz="1800">
                <a:solidFill>
                  <a:srgbClr val="FFFFFF"/>
                </a:solidFill>
                <a:latin typeface="Times New Roman" pitchFamily="18" charset="0"/>
              </a:endParaRPr>
            </a:p>
          </p:txBody>
        </p:sp>
        <p:sp>
          <p:nvSpPr>
            <p:cNvPr id="9226" name="Line 5">
              <a:extLst>
                <a:ext uri="{FF2B5EF4-FFF2-40B4-BE49-F238E27FC236}">
                  <a16:creationId xmlns:a16="http://schemas.microsoft.com/office/drawing/2014/main" id="{CE0621E3-2E3D-4EAC-979C-C81428C23171}"/>
                </a:ext>
              </a:extLst>
            </p:cNvPr>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grpSp>
      <p:sp>
        <p:nvSpPr>
          <p:cNvPr id="9219" name="Rectangle 6">
            <a:extLst>
              <a:ext uri="{FF2B5EF4-FFF2-40B4-BE49-F238E27FC236}">
                <a16:creationId xmlns:a16="http://schemas.microsoft.com/office/drawing/2014/main" id="{D61B5330-3D97-4523-BDC4-DC1312947F3A}"/>
              </a:ext>
            </a:extLst>
          </p:cNvPr>
          <p:cNvSpPr>
            <a:spLocks noGrp="1" noChangeArrowheads="1"/>
          </p:cNvSpPr>
          <p:nvPr>
            <p:ph type="title"/>
          </p:nvPr>
        </p:nvSpPr>
        <p:spPr bwMode="auto">
          <a:xfrm>
            <a:off x="533400" y="354806"/>
            <a:ext cx="81534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9220" name="Rectangle 7">
            <a:extLst>
              <a:ext uri="{FF2B5EF4-FFF2-40B4-BE49-F238E27FC236}">
                <a16:creationId xmlns:a16="http://schemas.microsoft.com/office/drawing/2014/main" id="{E30B0C3E-4381-4EC8-A6C9-82924168035F}"/>
              </a:ext>
            </a:extLst>
          </p:cNvPr>
          <p:cNvSpPr>
            <a:spLocks noGrp="1" noChangeArrowheads="1"/>
          </p:cNvSpPr>
          <p:nvPr>
            <p:ph type="body" idx="1"/>
          </p:nvPr>
        </p:nvSpPr>
        <p:spPr bwMode="auto">
          <a:xfrm>
            <a:off x="533400" y="1371600"/>
            <a:ext cx="8153400" cy="302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52" name="Rectangle 8">
            <a:extLst>
              <a:ext uri="{FF2B5EF4-FFF2-40B4-BE49-F238E27FC236}">
                <a16:creationId xmlns:a16="http://schemas.microsoft.com/office/drawing/2014/main" id="{2C560A35-C097-4DC4-954D-2340E4C6F4A0}"/>
              </a:ext>
            </a:extLst>
          </p:cNvPr>
          <p:cNvSpPr>
            <a:spLocks noGrp="1" noChangeArrowheads="1"/>
          </p:cNvSpPr>
          <p:nvPr>
            <p:ph type="dt" sz="half" idx="2"/>
          </p:nvPr>
        </p:nvSpPr>
        <p:spPr bwMode="auto">
          <a:xfrm>
            <a:off x="533400" y="4686300"/>
            <a:ext cx="20574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750">
                <a:solidFill>
                  <a:srgbClr val="FFFFFF"/>
                </a:solidFill>
              </a:defRPr>
            </a:lvl1pPr>
          </a:lstStyle>
          <a:p>
            <a:pPr>
              <a:defRPr/>
            </a:pPr>
            <a:endParaRPr lang="en-US" altLang="en-US"/>
          </a:p>
        </p:txBody>
      </p:sp>
      <p:sp>
        <p:nvSpPr>
          <p:cNvPr id="6153" name="Rectangle 9">
            <a:extLst>
              <a:ext uri="{FF2B5EF4-FFF2-40B4-BE49-F238E27FC236}">
                <a16:creationId xmlns:a16="http://schemas.microsoft.com/office/drawing/2014/main" id="{4410AA76-953A-4AD7-9AAE-6CDE4923D994}"/>
              </a:ext>
            </a:extLst>
          </p:cNvPr>
          <p:cNvSpPr>
            <a:spLocks noGrp="1" noChangeArrowheads="1"/>
          </p:cNvSpPr>
          <p:nvPr>
            <p:ph type="ftr" sz="quarter" idx="3"/>
          </p:nvPr>
        </p:nvSpPr>
        <p:spPr bwMode="auto">
          <a:xfrm>
            <a:off x="3238500" y="4686300"/>
            <a:ext cx="2895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750">
                <a:solidFill>
                  <a:srgbClr val="FFFFFF"/>
                </a:solidFill>
              </a:defRPr>
            </a:lvl1pPr>
          </a:lstStyle>
          <a:p>
            <a:pPr>
              <a:defRPr/>
            </a:pPr>
            <a:endParaRPr lang="en-US" altLang="en-US"/>
          </a:p>
        </p:txBody>
      </p:sp>
      <p:sp>
        <p:nvSpPr>
          <p:cNvPr id="6154" name="Rectangle 10">
            <a:extLst>
              <a:ext uri="{FF2B5EF4-FFF2-40B4-BE49-F238E27FC236}">
                <a16:creationId xmlns:a16="http://schemas.microsoft.com/office/drawing/2014/main" id="{AF094329-3419-4841-8A68-1C3BDC16E0AF}"/>
              </a:ext>
            </a:extLst>
          </p:cNvPr>
          <p:cNvSpPr>
            <a:spLocks noGrp="1" noChangeArrowheads="1"/>
          </p:cNvSpPr>
          <p:nvPr>
            <p:ph type="sldNum" sz="quarter" idx="4"/>
          </p:nvPr>
        </p:nvSpPr>
        <p:spPr bwMode="auto">
          <a:xfrm>
            <a:off x="6781800" y="4686300"/>
            <a:ext cx="19050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750">
                <a:solidFill>
                  <a:srgbClr val="FFFFFF"/>
                </a:solidFill>
              </a:defRPr>
            </a:lvl1pPr>
          </a:lstStyle>
          <a:p>
            <a:fld id="{6F5EDD2E-64D5-4808-BBA5-B0982C65EF95}" type="slidenum">
              <a:rPr lang="en-US" altLang="en-US"/>
              <a:pPr/>
              <a:t>‹#›</a:t>
            </a:fld>
            <a:endParaRPr lang="en-US" altLang="en-US"/>
          </a:p>
        </p:txBody>
      </p:sp>
    </p:spTree>
    <p:extLst>
      <p:ext uri="{BB962C8B-B14F-4D97-AF65-F5344CB8AC3E}">
        <p14:creationId xmlns:p14="http://schemas.microsoft.com/office/powerpoint/2010/main" val="3913400059"/>
      </p:ext>
    </p:extLst>
  </p:cSld>
  <p:clrMap bg1="dk2" tx1="lt1" bg2="dk1"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rtl="0" eaLnBrk="0" fontAlgn="base" hangingPunct="0">
        <a:lnSpc>
          <a:spcPct val="80000"/>
        </a:lnSpc>
        <a:spcBef>
          <a:spcPct val="0"/>
        </a:spcBef>
        <a:spcAft>
          <a:spcPct val="0"/>
        </a:spcAft>
        <a:defRPr sz="3300">
          <a:solidFill>
            <a:schemeClr val="tx2"/>
          </a:solidFill>
          <a:latin typeface="+mj-lt"/>
          <a:ea typeface="+mj-ea"/>
          <a:cs typeface="+mj-cs"/>
        </a:defRPr>
      </a:lvl1pPr>
      <a:lvl2pPr algn="l" rtl="0" eaLnBrk="0" fontAlgn="base" hangingPunct="0">
        <a:lnSpc>
          <a:spcPct val="80000"/>
        </a:lnSpc>
        <a:spcBef>
          <a:spcPct val="0"/>
        </a:spcBef>
        <a:spcAft>
          <a:spcPct val="0"/>
        </a:spcAft>
        <a:defRPr sz="3300">
          <a:solidFill>
            <a:schemeClr val="tx2"/>
          </a:solidFill>
          <a:latin typeface="Times New Roman" pitchFamily="18" charset="0"/>
        </a:defRPr>
      </a:lvl2pPr>
      <a:lvl3pPr algn="l" rtl="0" eaLnBrk="0" fontAlgn="base" hangingPunct="0">
        <a:lnSpc>
          <a:spcPct val="80000"/>
        </a:lnSpc>
        <a:spcBef>
          <a:spcPct val="0"/>
        </a:spcBef>
        <a:spcAft>
          <a:spcPct val="0"/>
        </a:spcAft>
        <a:defRPr sz="3300">
          <a:solidFill>
            <a:schemeClr val="tx2"/>
          </a:solidFill>
          <a:latin typeface="Times New Roman" pitchFamily="18" charset="0"/>
        </a:defRPr>
      </a:lvl3pPr>
      <a:lvl4pPr algn="l" rtl="0" eaLnBrk="0" fontAlgn="base" hangingPunct="0">
        <a:lnSpc>
          <a:spcPct val="80000"/>
        </a:lnSpc>
        <a:spcBef>
          <a:spcPct val="0"/>
        </a:spcBef>
        <a:spcAft>
          <a:spcPct val="0"/>
        </a:spcAft>
        <a:defRPr sz="3300">
          <a:solidFill>
            <a:schemeClr val="tx2"/>
          </a:solidFill>
          <a:latin typeface="Times New Roman" pitchFamily="18" charset="0"/>
        </a:defRPr>
      </a:lvl4pPr>
      <a:lvl5pPr algn="l" rtl="0" eaLnBrk="0" fontAlgn="base" hangingPunct="0">
        <a:lnSpc>
          <a:spcPct val="80000"/>
        </a:lnSpc>
        <a:spcBef>
          <a:spcPct val="0"/>
        </a:spcBef>
        <a:spcAft>
          <a:spcPct val="0"/>
        </a:spcAft>
        <a:defRPr sz="3300">
          <a:solidFill>
            <a:schemeClr val="tx2"/>
          </a:solidFill>
          <a:latin typeface="Times New Roman" pitchFamily="18" charset="0"/>
        </a:defRPr>
      </a:lvl5pPr>
      <a:lvl6pPr marL="342900" algn="l" rtl="0" fontAlgn="base">
        <a:lnSpc>
          <a:spcPct val="80000"/>
        </a:lnSpc>
        <a:spcBef>
          <a:spcPct val="0"/>
        </a:spcBef>
        <a:spcAft>
          <a:spcPct val="0"/>
        </a:spcAft>
        <a:defRPr sz="3300">
          <a:solidFill>
            <a:schemeClr val="tx2"/>
          </a:solidFill>
          <a:latin typeface="Times New Roman" pitchFamily="18" charset="0"/>
        </a:defRPr>
      </a:lvl6pPr>
      <a:lvl7pPr marL="685800" algn="l" rtl="0" fontAlgn="base">
        <a:lnSpc>
          <a:spcPct val="80000"/>
        </a:lnSpc>
        <a:spcBef>
          <a:spcPct val="0"/>
        </a:spcBef>
        <a:spcAft>
          <a:spcPct val="0"/>
        </a:spcAft>
        <a:defRPr sz="3300">
          <a:solidFill>
            <a:schemeClr val="tx2"/>
          </a:solidFill>
          <a:latin typeface="Times New Roman" pitchFamily="18" charset="0"/>
        </a:defRPr>
      </a:lvl7pPr>
      <a:lvl8pPr marL="1028700" algn="l" rtl="0" fontAlgn="base">
        <a:lnSpc>
          <a:spcPct val="80000"/>
        </a:lnSpc>
        <a:spcBef>
          <a:spcPct val="0"/>
        </a:spcBef>
        <a:spcAft>
          <a:spcPct val="0"/>
        </a:spcAft>
        <a:defRPr sz="3300">
          <a:solidFill>
            <a:schemeClr val="tx2"/>
          </a:solidFill>
          <a:latin typeface="Times New Roman" pitchFamily="18" charset="0"/>
        </a:defRPr>
      </a:lvl8pPr>
      <a:lvl9pPr marL="1371600" algn="l" rtl="0" fontAlgn="base">
        <a:lnSpc>
          <a:spcPct val="80000"/>
        </a:lnSpc>
        <a:spcBef>
          <a:spcPct val="0"/>
        </a:spcBef>
        <a:spcAft>
          <a:spcPct val="0"/>
        </a:spcAft>
        <a:defRPr sz="3300">
          <a:solidFill>
            <a:schemeClr val="tx2"/>
          </a:solidFill>
          <a:latin typeface="Times New Roman" pitchFamily="18" charset="0"/>
        </a:defRPr>
      </a:lvl9pPr>
    </p:titleStyle>
    <p:bodyStyle>
      <a:lvl1pPr marL="257175" indent="-257175" algn="l" rtl="0" eaLnBrk="0" fontAlgn="base" hangingPunct="0">
        <a:spcBef>
          <a:spcPct val="20000"/>
        </a:spcBef>
        <a:spcAft>
          <a:spcPct val="0"/>
        </a:spcAft>
        <a:buClr>
          <a:schemeClr val="accent2"/>
        </a:buClr>
        <a:buSzPct val="75000"/>
        <a:buFont typeface="Wingdings" panose="05000000000000000000" pitchFamily="2" charset="2"/>
        <a:buChar char="n"/>
        <a:defRPr sz="2325">
          <a:solidFill>
            <a:schemeClr val="tx1"/>
          </a:solidFill>
          <a:latin typeface="+mn-lt"/>
          <a:ea typeface="+mn-ea"/>
          <a:cs typeface="+mn-cs"/>
        </a:defRPr>
      </a:lvl1pPr>
      <a:lvl2pPr marL="557213" indent="-214313" algn="l" rtl="0" eaLnBrk="0" fontAlgn="base" hangingPunct="0">
        <a:spcBef>
          <a:spcPct val="20000"/>
        </a:spcBef>
        <a:spcAft>
          <a:spcPct val="0"/>
        </a:spcAft>
        <a:buClr>
          <a:schemeClr val="accent1"/>
        </a:buClr>
        <a:buSzPct val="65000"/>
        <a:buFont typeface="Wingdings" panose="05000000000000000000" pitchFamily="2" charset="2"/>
        <a:buChar char="n"/>
        <a:defRPr sz="1950">
          <a:solidFill>
            <a:schemeClr val="tx1"/>
          </a:solidFill>
          <a:latin typeface="+mn-lt"/>
        </a:defRPr>
      </a:lvl2pPr>
      <a:lvl3pPr marL="857250" indent="-171450" algn="l" rtl="0" eaLnBrk="0" fontAlgn="base" hangingPunct="0">
        <a:spcBef>
          <a:spcPct val="20000"/>
        </a:spcBef>
        <a:spcAft>
          <a:spcPct val="0"/>
        </a:spcAft>
        <a:buClr>
          <a:schemeClr val="hlink"/>
        </a:buClr>
        <a:buSzPct val="55000"/>
        <a:buFont typeface="Wingdings" panose="05000000000000000000" pitchFamily="2" charset="2"/>
        <a:buChar char="n"/>
        <a:defRPr sz="1800">
          <a:solidFill>
            <a:schemeClr val="tx1"/>
          </a:solidFill>
          <a:latin typeface="+mn-lt"/>
        </a:defRPr>
      </a:lvl3pPr>
      <a:lvl4pPr marL="1200150" indent="-171450" algn="l" rtl="0" eaLnBrk="0" fontAlgn="base" hangingPunct="0">
        <a:spcBef>
          <a:spcPct val="20000"/>
        </a:spcBef>
        <a:spcAft>
          <a:spcPct val="0"/>
        </a:spcAft>
        <a:buClr>
          <a:schemeClr val="accent2"/>
        </a:buClr>
        <a:buFont typeface="Wingdings" panose="05000000000000000000" pitchFamily="2" charset="2"/>
        <a:buChar char="§"/>
        <a:defRPr sz="1500">
          <a:solidFill>
            <a:schemeClr val="tx1"/>
          </a:solidFill>
          <a:latin typeface="+mn-lt"/>
        </a:defRPr>
      </a:lvl4pPr>
      <a:lvl5pPr marL="1543050" indent="-171450" algn="l" rtl="0" eaLnBrk="0" fontAlgn="base" hangingPunct="0">
        <a:spcBef>
          <a:spcPct val="20000"/>
        </a:spcBef>
        <a:spcAft>
          <a:spcPct val="0"/>
        </a:spcAft>
        <a:buClr>
          <a:schemeClr val="tx1"/>
        </a:buClr>
        <a:buSzPct val="85000"/>
        <a:buFont typeface="Wingdings" panose="05000000000000000000" pitchFamily="2" charset="2"/>
        <a:buChar char="§"/>
        <a:defRPr sz="1500">
          <a:solidFill>
            <a:schemeClr val="tx1"/>
          </a:solidFill>
          <a:latin typeface="+mn-lt"/>
        </a:defRPr>
      </a:lvl5pPr>
      <a:lvl6pPr marL="1885950" indent="-171450" algn="l" rtl="0" fontAlgn="base">
        <a:spcBef>
          <a:spcPct val="20000"/>
        </a:spcBef>
        <a:spcAft>
          <a:spcPct val="0"/>
        </a:spcAft>
        <a:buClr>
          <a:schemeClr val="tx1"/>
        </a:buClr>
        <a:buSzPct val="85000"/>
        <a:buFont typeface="Wingdings" pitchFamily="2" charset="2"/>
        <a:buChar char="§"/>
        <a:defRPr sz="1500">
          <a:solidFill>
            <a:schemeClr val="tx1"/>
          </a:solidFill>
          <a:latin typeface="+mn-lt"/>
        </a:defRPr>
      </a:lvl6pPr>
      <a:lvl7pPr marL="2228850" indent="-171450" algn="l" rtl="0" fontAlgn="base">
        <a:spcBef>
          <a:spcPct val="20000"/>
        </a:spcBef>
        <a:spcAft>
          <a:spcPct val="0"/>
        </a:spcAft>
        <a:buClr>
          <a:schemeClr val="tx1"/>
        </a:buClr>
        <a:buSzPct val="85000"/>
        <a:buFont typeface="Wingdings" pitchFamily="2" charset="2"/>
        <a:buChar char="§"/>
        <a:defRPr sz="1500">
          <a:solidFill>
            <a:schemeClr val="tx1"/>
          </a:solidFill>
          <a:latin typeface="+mn-lt"/>
        </a:defRPr>
      </a:lvl7pPr>
      <a:lvl8pPr marL="2571750" indent="-171450" algn="l" rtl="0" fontAlgn="base">
        <a:spcBef>
          <a:spcPct val="20000"/>
        </a:spcBef>
        <a:spcAft>
          <a:spcPct val="0"/>
        </a:spcAft>
        <a:buClr>
          <a:schemeClr val="tx1"/>
        </a:buClr>
        <a:buSzPct val="85000"/>
        <a:buFont typeface="Wingdings" pitchFamily="2" charset="2"/>
        <a:buChar char="§"/>
        <a:defRPr sz="1500">
          <a:solidFill>
            <a:schemeClr val="tx1"/>
          </a:solidFill>
          <a:latin typeface="+mn-lt"/>
        </a:defRPr>
      </a:lvl8pPr>
      <a:lvl9pPr marL="2914650" indent="-171450" algn="l" rtl="0" fontAlgn="base">
        <a:spcBef>
          <a:spcPct val="20000"/>
        </a:spcBef>
        <a:spcAft>
          <a:spcPct val="0"/>
        </a:spcAft>
        <a:buClr>
          <a:schemeClr val="tx1"/>
        </a:buClr>
        <a:buSzPct val="85000"/>
        <a:buFont typeface="Wingdings" pitchFamily="2" charset="2"/>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5250E7AC-E87B-4052-92AC-8B25EE5F768E}"/>
              </a:ext>
            </a:extLst>
          </p:cNvPr>
          <p:cNvSpPr>
            <a:spLocks noGrp="1" noChangeArrowheads="1"/>
          </p:cNvSpPr>
          <p:nvPr>
            <p:ph type="title"/>
          </p:nvPr>
        </p:nvSpPr>
        <p:spPr bwMode="auto">
          <a:xfrm>
            <a:off x="1371600" y="400050"/>
            <a:ext cx="75438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281603" name="Rectangle 3">
            <a:extLst>
              <a:ext uri="{FF2B5EF4-FFF2-40B4-BE49-F238E27FC236}">
                <a16:creationId xmlns:a16="http://schemas.microsoft.com/office/drawing/2014/main" id="{B27FF951-CEF7-415F-99DB-86CA3AE07E2E}"/>
              </a:ext>
            </a:extLst>
          </p:cNvPr>
          <p:cNvSpPr>
            <a:spLocks noGrp="1" noChangeArrowheads="1"/>
          </p:cNvSpPr>
          <p:nvPr>
            <p:ph type="dt" sz="half" idx="2"/>
          </p:nvPr>
        </p:nvSpPr>
        <p:spPr bwMode="auto">
          <a:xfrm>
            <a:off x="1371600" y="4686300"/>
            <a:ext cx="1676400" cy="3429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spcBef>
                <a:spcPct val="50000"/>
              </a:spcBef>
              <a:defRPr sz="1050">
                <a:solidFill>
                  <a:srgbClr val="000000"/>
                </a:solidFill>
                <a:latin typeface="+mn-lt"/>
              </a:defRPr>
            </a:lvl1pPr>
          </a:lstStyle>
          <a:p>
            <a:pPr>
              <a:defRPr/>
            </a:pPr>
            <a:endParaRPr lang="en-US"/>
          </a:p>
        </p:txBody>
      </p:sp>
      <p:sp>
        <p:nvSpPr>
          <p:cNvPr id="281604" name="Rectangle 4">
            <a:extLst>
              <a:ext uri="{FF2B5EF4-FFF2-40B4-BE49-F238E27FC236}">
                <a16:creationId xmlns:a16="http://schemas.microsoft.com/office/drawing/2014/main" id="{3EE2257C-2F29-4D52-B940-99BC42563066}"/>
              </a:ext>
            </a:extLst>
          </p:cNvPr>
          <p:cNvSpPr>
            <a:spLocks noGrp="1" noChangeArrowheads="1"/>
          </p:cNvSpPr>
          <p:nvPr>
            <p:ph type="ftr" sz="quarter" idx="3"/>
          </p:nvPr>
        </p:nvSpPr>
        <p:spPr bwMode="auto">
          <a:xfrm>
            <a:off x="3429000" y="4686300"/>
            <a:ext cx="3429000" cy="3429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spcBef>
                <a:spcPct val="50000"/>
              </a:spcBef>
              <a:defRPr sz="1050">
                <a:solidFill>
                  <a:srgbClr val="000000"/>
                </a:solidFill>
                <a:latin typeface="+mn-lt"/>
              </a:defRPr>
            </a:lvl1pPr>
          </a:lstStyle>
          <a:p>
            <a:pPr>
              <a:defRPr/>
            </a:pPr>
            <a:endParaRPr lang="en-US"/>
          </a:p>
        </p:txBody>
      </p:sp>
      <p:sp>
        <p:nvSpPr>
          <p:cNvPr id="281605" name="Rectangle 5">
            <a:extLst>
              <a:ext uri="{FF2B5EF4-FFF2-40B4-BE49-F238E27FC236}">
                <a16:creationId xmlns:a16="http://schemas.microsoft.com/office/drawing/2014/main" id="{B082077D-3EF1-4B5A-B958-E44D2727D1D5}"/>
              </a:ext>
            </a:extLst>
          </p:cNvPr>
          <p:cNvSpPr>
            <a:spLocks noGrp="1" noChangeArrowheads="1"/>
          </p:cNvSpPr>
          <p:nvPr>
            <p:ph type="sldNum" sz="quarter" idx="4"/>
          </p:nvPr>
        </p:nvSpPr>
        <p:spPr bwMode="auto">
          <a:xfrm>
            <a:off x="7239000" y="4686300"/>
            <a:ext cx="1905000" cy="3429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sz="1050">
                <a:solidFill>
                  <a:srgbClr val="000000"/>
                </a:solidFill>
                <a:latin typeface="Times New Roman" panose="02020603050405020304" pitchFamily="18" charset="0"/>
              </a:defRPr>
            </a:lvl1pPr>
          </a:lstStyle>
          <a:p>
            <a:fld id="{C18FEAE8-0BE6-4DBF-A4F6-94D29D125ED0}" type="slidenum">
              <a:rPr lang="en-US" altLang="en-US"/>
              <a:pPr/>
              <a:t>‹#›</a:t>
            </a:fld>
            <a:endParaRPr lang="en-US" altLang="en-US"/>
          </a:p>
        </p:txBody>
      </p:sp>
      <p:pic>
        <p:nvPicPr>
          <p:cNvPr id="11270" name="Picture 6" descr="strtegic1">
            <a:extLst>
              <a:ext uri="{FF2B5EF4-FFF2-40B4-BE49-F238E27FC236}">
                <a16:creationId xmlns:a16="http://schemas.microsoft.com/office/drawing/2014/main" id="{9E7DBA44-5E7E-4E50-BA90-00606B99A2C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2192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Rectangle 7">
            <a:extLst>
              <a:ext uri="{FF2B5EF4-FFF2-40B4-BE49-F238E27FC236}">
                <a16:creationId xmlns:a16="http://schemas.microsoft.com/office/drawing/2014/main" id="{3BBC7763-C8C4-4CCD-8CE8-35C3B4389B11}"/>
              </a:ext>
            </a:extLst>
          </p:cNvPr>
          <p:cNvSpPr>
            <a:spLocks noGrp="1" noChangeArrowheads="1"/>
          </p:cNvSpPr>
          <p:nvPr>
            <p:ph type="body" idx="1"/>
          </p:nvPr>
        </p:nvSpPr>
        <p:spPr bwMode="auto">
          <a:xfrm>
            <a:off x="1371600" y="1485900"/>
            <a:ext cx="76200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702127922"/>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Times New Roman" pitchFamily="18" charset="0"/>
        </a:defRPr>
      </a:lvl2pPr>
      <a:lvl3pPr algn="ctr" rtl="0" eaLnBrk="0" fontAlgn="base" hangingPunct="0">
        <a:spcBef>
          <a:spcPct val="0"/>
        </a:spcBef>
        <a:spcAft>
          <a:spcPct val="0"/>
        </a:spcAft>
        <a:defRPr sz="3300">
          <a:solidFill>
            <a:schemeClr val="tx2"/>
          </a:solidFill>
          <a:latin typeface="Times New Roman" pitchFamily="18" charset="0"/>
        </a:defRPr>
      </a:lvl3pPr>
      <a:lvl4pPr algn="ctr" rtl="0" eaLnBrk="0" fontAlgn="base" hangingPunct="0">
        <a:spcBef>
          <a:spcPct val="0"/>
        </a:spcBef>
        <a:spcAft>
          <a:spcPct val="0"/>
        </a:spcAft>
        <a:defRPr sz="3300">
          <a:solidFill>
            <a:schemeClr val="tx2"/>
          </a:solidFill>
          <a:latin typeface="Times New Roman" pitchFamily="18" charset="0"/>
        </a:defRPr>
      </a:lvl4pPr>
      <a:lvl5pPr algn="ctr" rtl="0" eaLnBrk="0" fontAlgn="base" hangingPunct="0">
        <a:spcBef>
          <a:spcPct val="0"/>
        </a:spcBef>
        <a:spcAft>
          <a:spcPct val="0"/>
        </a:spcAft>
        <a:defRPr sz="3300">
          <a:solidFill>
            <a:schemeClr val="tx2"/>
          </a:solidFill>
          <a:latin typeface="Times New Roman" pitchFamily="18" charset="0"/>
        </a:defRPr>
      </a:lvl5pPr>
      <a:lvl6pPr marL="342900" algn="ctr" rtl="0" fontAlgn="base">
        <a:spcBef>
          <a:spcPct val="0"/>
        </a:spcBef>
        <a:spcAft>
          <a:spcPct val="0"/>
        </a:spcAft>
        <a:defRPr sz="3300">
          <a:solidFill>
            <a:schemeClr val="tx2"/>
          </a:solidFill>
          <a:latin typeface="Times New Roman" pitchFamily="18" charset="0"/>
        </a:defRPr>
      </a:lvl6pPr>
      <a:lvl7pPr marL="685800" algn="ctr" rtl="0" fontAlgn="base">
        <a:spcBef>
          <a:spcPct val="0"/>
        </a:spcBef>
        <a:spcAft>
          <a:spcPct val="0"/>
        </a:spcAft>
        <a:defRPr sz="3300">
          <a:solidFill>
            <a:schemeClr val="tx2"/>
          </a:solidFill>
          <a:latin typeface="Times New Roman" pitchFamily="18" charset="0"/>
        </a:defRPr>
      </a:lvl7pPr>
      <a:lvl8pPr marL="1028700" algn="ctr" rtl="0" fontAlgn="base">
        <a:spcBef>
          <a:spcPct val="0"/>
        </a:spcBef>
        <a:spcAft>
          <a:spcPct val="0"/>
        </a:spcAft>
        <a:defRPr sz="3300">
          <a:solidFill>
            <a:schemeClr val="tx2"/>
          </a:solidFill>
          <a:latin typeface="Times New Roman" pitchFamily="18" charset="0"/>
        </a:defRPr>
      </a:lvl8pPr>
      <a:lvl9pPr marL="1371600" algn="ctr" rtl="0" fontAlgn="base">
        <a:spcBef>
          <a:spcPct val="0"/>
        </a:spcBef>
        <a:spcAft>
          <a:spcPct val="0"/>
        </a:spcAft>
        <a:defRPr sz="3300">
          <a:solidFill>
            <a:schemeClr val="tx2"/>
          </a:solidFill>
          <a:latin typeface="Times New Roman" pitchFamily="18" charset="0"/>
        </a:defRPr>
      </a:lvl9pPr>
    </p:titleStyle>
    <p:bodyStyle>
      <a:lvl1pPr marL="257175" indent="-257175" algn="l" rtl="0" eaLnBrk="0" fontAlgn="base" hangingPunct="0">
        <a:spcBef>
          <a:spcPct val="20000"/>
        </a:spcBef>
        <a:spcAft>
          <a:spcPct val="0"/>
        </a:spcAft>
        <a:buClr>
          <a:schemeClr val="tx2"/>
        </a:buClr>
        <a:buFont typeface="Wingdings" panose="05000000000000000000" pitchFamily="2" charset="2"/>
        <a:buChar char="w"/>
        <a:defRPr sz="2400">
          <a:solidFill>
            <a:schemeClr val="tx1"/>
          </a:solidFill>
          <a:latin typeface="+mn-lt"/>
          <a:ea typeface="+mn-ea"/>
          <a:cs typeface="+mn-cs"/>
        </a:defRPr>
      </a:lvl1pPr>
      <a:lvl2pPr marL="557213" indent="-214313" algn="l" rtl="0" eaLnBrk="0" fontAlgn="base" hangingPunct="0">
        <a:spcBef>
          <a:spcPct val="20000"/>
        </a:spcBef>
        <a:spcAft>
          <a:spcPct val="0"/>
        </a:spcAft>
        <a:buSzPct val="95000"/>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2">
            <a:extLst>
              <a:ext uri="{FF2B5EF4-FFF2-40B4-BE49-F238E27FC236}">
                <a16:creationId xmlns:a16="http://schemas.microsoft.com/office/drawing/2014/main" id="{85EEB0E1-F6D7-49E4-B7CF-443AD06FB40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 y="0"/>
            <a:ext cx="9140825" cy="5142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3">
            <a:extLst>
              <a:ext uri="{FF2B5EF4-FFF2-40B4-BE49-F238E27FC236}">
                <a16:creationId xmlns:a16="http://schemas.microsoft.com/office/drawing/2014/main" id="{965D2905-16F8-4357-82C0-377D503E8302}"/>
              </a:ext>
            </a:extLst>
          </p:cNvPr>
          <p:cNvSpPr>
            <a:spLocks noGrp="1" noChangeArrowheads="1"/>
          </p:cNvSpPr>
          <p:nvPr>
            <p:ph type="title"/>
          </p:nvPr>
        </p:nvSpPr>
        <p:spPr bwMode="auto">
          <a:xfrm>
            <a:off x="914400" y="0"/>
            <a:ext cx="73152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292" name="Rectangle 4">
            <a:extLst>
              <a:ext uri="{FF2B5EF4-FFF2-40B4-BE49-F238E27FC236}">
                <a16:creationId xmlns:a16="http://schemas.microsoft.com/office/drawing/2014/main" id="{14D2BCD0-50F3-47BD-83BC-AC7E0E5890B8}"/>
              </a:ext>
            </a:extLst>
          </p:cNvPr>
          <p:cNvSpPr>
            <a:spLocks noGrp="1" noChangeArrowheads="1"/>
          </p:cNvSpPr>
          <p:nvPr>
            <p:ph type="body" idx="1"/>
          </p:nvPr>
        </p:nvSpPr>
        <p:spPr bwMode="auto">
          <a:xfrm>
            <a:off x="914400" y="1028700"/>
            <a:ext cx="73914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3685" name="Rectangle 5">
            <a:extLst>
              <a:ext uri="{FF2B5EF4-FFF2-40B4-BE49-F238E27FC236}">
                <a16:creationId xmlns:a16="http://schemas.microsoft.com/office/drawing/2014/main" id="{78741E66-CD8A-4AB3-8B37-B58EAB1EDF63}"/>
              </a:ext>
            </a:extLst>
          </p:cNvPr>
          <p:cNvSpPr>
            <a:spLocks noGrp="1" noChangeArrowheads="1"/>
          </p:cNvSpPr>
          <p:nvPr>
            <p:ph type="dt" sz="half" idx="2"/>
          </p:nvPr>
        </p:nvSpPr>
        <p:spPr bwMode="auto">
          <a:xfrm>
            <a:off x="914400" y="46863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50">
                <a:solidFill>
                  <a:srgbClr val="000000"/>
                </a:solidFill>
                <a:latin typeface="Times New Roman" pitchFamily="18" charset="0"/>
              </a:defRPr>
            </a:lvl1pPr>
          </a:lstStyle>
          <a:p>
            <a:pPr>
              <a:defRPr/>
            </a:pPr>
            <a:endParaRPr lang="en-US"/>
          </a:p>
        </p:txBody>
      </p:sp>
      <p:sp>
        <p:nvSpPr>
          <p:cNvPr id="583686" name="Rectangle 6">
            <a:extLst>
              <a:ext uri="{FF2B5EF4-FFF2-40B4-BE49-F238E27FC236}">
                <a16:creationId xmlns:a16="http://schemas.microsoft.com/office/drawing/2014/main" id="{4900F550-D23F-44AE-99C5-D5B145C22375}"/>
              </a:ext>
            </a:extLst>
          </p:cNvPr>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a:solidFill>
                  <a:srgbClr val="000000"/>
                </a:solidFill>
                <a:latin typeface="Times New Roman" pitchFamily="18" charset="0"/>
              </a:defRPr>
            </a:lvl1pPr>
          </a:lstStyle>
          <a:p>
            <a:pPr>
              <a:defRPr/>
            </a:pPr>
            <a:endParaRPr lang="en-US"/>
          </a:p>
        </p:txBody>
      </p:sp>
      <p:sp>
        <p:nvSpPr>
          <p:cNvPr id="583687" name="Rectangle 7">
            <a:extLst>
              <a:ext uri="{FF2B5EF4-FFF2-40B4-BE49-F238E27FC236}">
                <a16:creationId xmlns:a16="http://schemas.microsoft.com/office/drawing/2014/main" id="{4DEADC21-AC53-455B-ACF6-4C0C2EF31C4C}"/>
              </a:ext>
            </a:extLst>
          </p:cNvPr>
          <p:cNvSpPr>
            <a:spLocks noGrp="1" noChangeArrowheads="1"/>
          </p:cNvSpPr>
          <p:nvPr>
            <p:ph type="sldNum" sz="quarter" idx="4"/>
          </p:nvPr>
        </p:nvSpPr>
        <p:spPr bwMode="auto">
          <a:xfrm>
            <a:off x="6400800" y="46863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a:solidFill>
                  <a:srgbClr val="000000"/>
                </a:solidFill>
                <a:latin typeface="Times New Roman" panose="02020603050405020304" pitchFamily="18" charset="0"/>
              </a:defRPr>
            </a:lvl1pPr>
          </a:lstStyle>
          <a:p>
            <a:fld id="{77BCE395-69D3-4426-93BD-D7CDBD8A8A36}" type="slidenum">
              <a:rPr lang="en-US" altLang="en-US"/>
              <a:pPr/>
              <a:t>‹#›</a:t>
            </a:fld>
            <a:endParaRPr lang="en-US" altLang="en-US"/>
          </a:p>
        </p:txBody>
      </p:sp>
    </p:spTree>
    <p:extLst>
      <p:ext uri="{BB962C8B-B14F-4D97-AF65-F5344CB8AC3E}">
        <p14:creationId xmlns:p14="http://schemas.microsoft.com/office/powerpoint/2010/main" val="4143486598"/>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ransition>
    <p:dissolve/>
  </p:transition>
  <p:txStyles>
    <p:titleStyle>
      <a:lvl1pPr algn="ctr" rtl="0" eaLnBrk="0" fontAlgn="base" hangingPunct="0">
        <a:spcBef>
          <a:spcPct val="0"/>
        </a:spcBef>
        <a:spcAft>
          <a:spcPct val="0"/>
        </a:spcAft>
        <a:defRPr sz="2400" b="1">
          <a:solidFill>
            <a:srgbClr val="000078"/>
          </a:solidFill>
          <a:latin typeface="+mj-lt"/>
          <a:ea typeface="+mj-ea"/>
          <a:cs typeface="+mj-cs"/>
        </a:defRPr>
      </a:lvl1pPr>
      <a:lvl2pPr algn="ctr" rtl="0" eaLnBrk="0" fontAlgn="base" hangingPunct="0">
        <a:spcBef>
          <a:spcPct val="0"/>
        </a:spcBef>
        <a:spcAft>
          <a:spcPct val="0"/>
        </a:spcAft>
        <a:defRPr sz="2400" b="1">
          <a:solidFill>
            <a:srgbClr val="000078"/>
          </a:solidFill>
          <a:latin typeface="Verdana" pitchFamily="34" charset="0"/>
        </a:defRPr>
      </a:lvl2pPr>
      <a:lvl3pPr algn="ctr" rtl="0" eaLnBrk="0" fontAlgn="base" hangingPunct="0">
        <a:spcBef>
          <a:spcPct val="0"/>
        </a:spcBef>
        <a:spcAft>
          <a:spcPct val="0"/>
        </a:spcAft>
        <a:defRPr sz="2400" b="1">
          <a:solidFill>
            <a:srgbClr val="000078"/>
          </a:solidFill>
          <a:latin typeface="Verdana" pitchFamily="34" charset="0"/>
        </a:defRPr>
      </a:lvl3pPr>
      <a:lvl4pPr algn="ctr" rtl="0" eaLnBrk="0" fontAlgn="base" hangingPunct="0">
        <a:spcBef>
          <a:spcPct val="0"/>
        </a:spcBef>
        <a:spcAft>
          <a:spcPct val="0"/>
        </a:spcAft>
        <a:defRPr sz="2400" b="1">
          <a:solidFill>
            <a:srgbClr val="000078"/>
          </a:solidFill>
          <a:latin typeface="Verdana" pitchFamily="34" charset="0"/>
        </a:defRPr>
      </a:lvl4pPr>
      <a:lvl5pPr algn="ctr" rtl="0" eaLnBrk="0" fontAlgn="base" hangingPunct="0">
        <a:spcBef>
          <a:spcPct val="0"/>
        </a:spcBef>
        <a:spcAft>
          <a:spcPct val="0"/>
        </a:spcAft>
        <a:defRPr sz="2400" b="1">
          <a:solidFill>
            <a:srgbClr val="000078"/>
          </a:solidFill>
          <a:latin typeface="Verdana" pitchFamily="34" charset="0"/>
        </a:defRPr>
      </a:lvl5pPr>
      <a:lvl6pPr marL="342900" algn="ctr" rtl="0" fontAlgn="base">
        <a:spcBef>
          <a:spcPct val="0"/>
        </a:spcBef>
        <a:spcAft>
          <a:spcPct val="0"/>
        </a:spcAft>
        <a:defRPr sz="2400" b="1">
          <a:solidFill>
            <a:srgbClr val="000078"/>
          </a:solidFill>
          <a:latin typeface="Verdana" pitchFamily="34" charset="0"/>
        </a:defRPr>
      </a:lvl6pPr>
      <a:lvl7pPr marL="685800" algn="ctr" rtl="0" fontAlgn="base">
        <a:spcBef>
          <a:spcPct val="0"/>
        </a:spcBef>
        <a:spcAft>
          <a:spcPct val="0"/>
        </a:spcAft>
        <a:defRPr sz="2400" b="1">
          <a:solidFill>
            <a:srgbClr val="000078"/>
          </a:solidFill>
          <a:latin typeface="Verdana" pitchFamily="34" charset="0"/>
        </a:defRPr>
      </a:lvl7pPr>
      <a:lvl8pPr marL="1028700" algn="ctr" rtl="0" fontAlgn="base">
        <a:spcBef>
          <a:spcPct val="0"/>
        </a:spcBef>
        <a:spcAft>
          <a:spcPct val="0"/>
        </a:spcAft>
        <a:defRPr sz="2400" b="1">
          <a:solidFill>
            <a:srgbClr val="000078"/>
          </a:solidFill>
          <a:latin typeface="Verdana" pitchFamily="34" charset="0"/>
        </a:defRPr>
      </a:lvl8pPr>
      <a:lvl9pPr marL="1371600" algn="ctr" rtl="0" fontAlgn="base">
        <a:spcBef>
          <a:spcPct val="0"/>
        </a:spcBef>
        <a:spcAft>
          <a:spcPct val="0"/>
        </a:spcAft>
        <a:defRPr sz="2400" b="1">
          <a:solidFill>
            <a:srgbClr val="000078"/>
          </a:solidFill>
          <a:latin typeface="Verdana" pitchFamily="34" charset="0"/>
        </a:defRPr>
      </a:lvl9pPr>
    </p:titleStyle>
    <p:bodyStyle>
      <a:lvl1pPr marL="257175" indent="-257175" algn="l" rtl="0" eaLnBrk="0" fontAlgn="base" hangingPunct="0">
        <a:spcBef>
          <a:spcPct val="20000"/>
        </a:spcBef>
        <a:spcAft>
          <a:spcPct val="0"/>
        </a:spcAft>
        <a:buChar char="•"/>
        <a:defRPr sz="2100" b="1">
          <a:solidFill>
            <a:srgbClr val="FF0000"/>
          </a:solidFill>
          <a:latin typeface="+mn-lt"/>
          <a:ea typeface="+mn-ea"/>
          <a:cs typeface="+mn-cs"/>
        </a:defRPr>
      </a:lvl1pPr>
      <a:lvl2pPr marL="557213" indent="-214313" algn="l" rtl="0" eaLnBrk="0" fontAlgn="base" hangingPunct="0">
        <a:spcBef>
          <a:spcPct val="20000"/>
        </a:spcBef>
        <a:spcAft>
          <a:spcPct val="0"/>
        </a:spcAft>
        <a:buChar char="–"/>
        <a:defRPr sz="1800" b="1">
          <a:solidFill>
            <a:srgbClr val="FF0000"/>
          </a:solidFill>
          <a:latin typeface="+mn-lt"/>
        </a:defRPr>
      </a:lvl2pPr>
      <a:lvl3pPr marL="857250" indent="-171450" algn="l" rtl="0" eaLnBrk="0" fontAlgn="base" hangingPunct="0">
        <a:spcBef>
          <a:spcPct val="20000"/>
        </a:spcBef>
        <a:spcAft>
          <a:spcPct val="0"/>
        </a:spcAft>
        <a:buChar char="•"/>
        <a:defRPr sz="1500" b="1">
          <a:solidFill>
            <a:srgbClr val="FF0000"/>
          </a:solidFill>
          <a:latin typeface="+mn-lt"/>
        </a:defRPr>
      </a:lvl3pPr>
      <a:lvl4pPr marL="1200150" indent="-171450" algn="l" rtl="0" eaLnBrk="0" fontAlgn="base" hangingPunct="0">
        <a:spcBef>
          <a:spcPct val="20000"/>
        </a:spcBef>
        <a:spcAft>
          <a:spcPct val="0"/>
        </a:spcAft>
        <a:buChar char="–"/>
        <a:defRPr b="1">
          <a:solidFill>
            <a:srgbClr val="FF0000"/>
          </a:solidFill>
          <a:latin typeface="+mn-lt"/>
        </a:defRPr>
      </a:lvl4pPr>
      <a:lvl5pPr marL="1543050" indent="-171450" algn="l" rtl="0" eaLnBrk="0" fontAlgn="base" hangingPunct="0">
        <a:spcBef>
          <a:spcPct val="20000"/>
        </a:spcBef>
        <a:spcAft>
          <a:spcPct val="0"/>
        </a:spcAft>
        <a:buChar char="»"/>
        <a:defRPr b="1">
          <a:solidFill>
            <a:srgbClr val="FF0000"/>
          </a:solidFill>
          <a:latin typeface="+mn-lt"/>
        </a:defRPr>
      </a:lvl5pPr>
      <a:lvl6pPr marL="1885950" indent="-171450" algn="l" rtl="0" fontAlgn="base">
        <a:spcBef>
          <a:spcPct val="20000"/>
        </a:spcBef>
        <a:spcAft>
          <a:spcPct val="0"/>
        </a:spcAft>
        <a:buChar char="»"/>
        <a:defRPr b="1">
          <a:solidFill>
            <a:srgbClr val="FF0000"/>
          </a:solidFill>
          <a:latin typeface="+mn-lt"/>
        </a:defRPr>
      </a:lvl6pPr>
      <a:lvl7pPr marL="2228850" indent="-171450" algn="l" rtl="0" fontAlgn="base">
        <a:spcBef>
          <a:spcPct val="20000"/>
        </a:spcBef>
        <a:spcAft>
          <a:spcPct val="0"/>
        </a:spcAft>
        <a:buChar char="»"/>
        <a:defRPr b="1">
          <a:solidFill>
            <a:srgbClr val="FF0000"/>
          </a:solidFill>
          <a:latin typeface="+mn-lt"/>
        </a:defRPr>
      </a:lvl7pPr>
      <a:lvl8pPr marL="2571750" indent="-171450" algn="l" rtl="0" fontAlgn="base">
        <a:spcBef>
          <a:spcPct val="20000"/>
        </a:spcBef>
        <a:spcAft>
          <a:spcPct val="0"/>
        </a:spcAft>
        <a:buChar char="»"/>
        <a:defRPr b="1">
          <a:solidFill>
            <a:srgbClr val="FF0000"/>
          </a:solidFill>
          <a:latin typeface="+mn-lt"/>
        </a:defRPr>
      </a:lvl8pPr>
      <a:lvl9pPr marL="2914650" indent="-171450" algn="l" rtl="0" fontAlgn="base">
        <a:spcBef>
          <a:spcPct val="20000"/>
        </a:spcBef>
        <a:spcAft>
          <a:spcPct val="0"/>
        </a:spcAft>
        <a:buChar char="»"/>
        <a:defRPr b="1">
          <a:solidFill>
            <a:srgbClr val="FF0000"/>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docs.google.com/document/d/15sRUvAypBEwM8sQUHISJgUmwsypUUbidPlAN0oqBovU/edit" TargetMode="External"/><Relationship Id="rId2" Type="http://schemas.openxmlformats.org/officeDocument/2006/relationships/notesSlide" Target="../notesSlides/notesSlide1.xml"/><Relationship Id="rId1" Type="http://schemas.openxmlformats.org/officeDocument/2006/relationships/slideLayout" Target="../slideLayouts/slideLayout1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7.xml"/></Relationships>
</file>

<file path=ppt/slides/_rels/slide100.xml.rels><?xml version="1.0" encoding="UTF-8" standalone="yes"?>
<Relationships xmlns="http://schemas.openxmlformats.org/package/2006/relationships"><Relationship Id="rId3" Type="http://schemas.openxmlformats.org/officeDocument/2006/relationships/hyperlink" Target="http://www.youtube.com/watch?v=AyviZidP2-s" TargetMode="External"/><Relationship Id="rId2" Type="http://schemas.openxmlformats.org/officeDocument/2006/relationships/notesSlide" Target="../notesSlides/notesSlide81.xml"/><Relationship Id="rId1" Type="http://schemas.openxmlformats.org/officeDocument/2006/relationships/slideLayout" Target="../slideLayouts/slideLayout9.xml"/><Relationship Id="rId4" Type="http://schemas.openxmlformats.org/officeDocument/2006/relationships/image" Target="../media/image82.jpg"/></Relationships>
</file>

<file path=ppt/slides/_rels/slide101.xml.rels><?xml version="1.0" encoding="UTF-8" standalone="yes"?>
<Relationships xmlns="http://schemas.openxmlformats.org/package/2006/relationships"><Relationship Id="rId3" Type="http://schemas.openxmlformats.org/officeDocument/2006/relationships/hyperlink" Target="http://www.youtube.com/watch?v=sk22OT_arYo" TargetMode="External"/><Relationship Id="rId2" Type="http://schemas.openxmlformats.org/officeDocument/2006/relationships/notesSlide" Target="../notesSlides/notesSlide82.xml"/><Relationship Id="rId1" Type="http://schemas.openxmlformats.org/officeDocument/2006/relationships/slideLayout" Target="../slideLayouts/slideLayout9.xml"/><Relationship Id="rId4" Type="http://schemas.openxmlformats.org/officeDocument/2006/relationships/image" Target="../media/image83.jpg"/></Relationships>
</file>

<file path=ppt/slides/_rels/slide102.xml.rels><?xml version="1.0" encoding="UTF-8" standalone="yes"?>
<Relationships xmlns="http://schemas.openxmlformats.org/package/2006/relationships"><Relationship Id="rId3" Type="http://schemas.openxmlformats.org/officeDocument/2006/relationships/hyperlink" Target="http://www.youtube.com/watch?v=fnp0YfaKnIA" TargetMode="External"/><Relationship Id="rId2" Type="http://schemas.openxmlformats.org/officeDocument/2006/relationships/notesSlide" Target="../notesSlides/notesSlide83.xml"/><Relationship Id="rId1" Type="http://schemas.openxmlformats.org/officeDocument/2006/relationships/slideLayout" Target="../slideLayouts/slideLayout9.xml"/><Relationship Id="rId4" Type="http://schemas.openxmlformats.org/officeDocument/2006/relationships/image" Target="../media/image84.jpg"/></Relationships>
</file>

<file path=ppt/slides/_rels/slide10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hyperlink" Target="http://upload.wikimedia.org/wikipedia/commons/5/5e/William_Kunstler_and_Gregory_Lee_Johnson.jpg" TargetMode="External"/><Relationship Id="rId1" Type="http://schemas.openxmlformats.org/officeDocument/2006/relationships/slideLayout" Target="../slideLayouts/slideLayout7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1.xml.rels><?xml version="1.0" encoding="UTF-8" standalone="yes"?>
<Relationships xmlns="http://schemas.openxmlformats.org/package/2006/relationships"><Relationship Id="rId3" Type="http://schemas.openxmlformats.org/officeDocument/2006/relationships/hyperlink" Target="http://www.youtube.com/watch?v=yYEfLm5dLMQ" TargetMode="External"/><Relationship Id="rId2" Type="http://schemas.openxmlformats.org/officeDocument/2006/relationships/notesSlide" Target="../notesSlides/notesSlide10.xml"/><Relationship Id="rId1" Type="http://schemas.openxmlformats.org/officeDocument/2006/relationships/slideLayout" Target="../slideLayouts/slideLayout125.xml"/><Relationship Id="rId4" Type="http://schemas.openxmlformats.org/officeDocument/2006/relationships/image" Target="../media/image24.jpg"/></Relationships>
</file>

<file path=ppt/slides/_rels/slide1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4.xml"/><Relationship Id="rId1" Type="http://schemas.openxmlformats.org/officeDocument/2006/relationships/slideLayout" Target="../slideLayouts/slideLayout4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9.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9.xml"/></Relationships>
</file>

<file path=ppt/slides/_rels/slide11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7.xml"/><Relationship Id="rId1" Type="http://schemas.openxmlformats.org/officeDocument/2006/relationships/slideLayout" Target="../slideLayouts/slideLayout49.xml"/></Relationships>
</file>

<file path=ppt/slides/_rels/slide11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8.xml"/><Relationship Id="rId1" Type="http://schemas.openxmlformats.org/officeDocument/2006/relationships/slideLayout" Target="../slideLayouts/slideLayout49.xml"/><Relationship Id="rId4" Type="http://schemas.openxmlformats.org/officeDocument/2006/relationships/image" Target="../media/image88.jpeg"/></Relationships>
</file>

<file path=ppt/slides/_rels/slide11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9.xml"/><Relationship Id="rId1" Type="http://schemas.openxmlformats.org/officeDocument/2006/relationships/slideLayout" Target="../slideLayouts/slideLayout49.xml"/></Relationships>
</file>

<file path=ppt/slides/_rels/slide11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0.xml"/><Relationship Id="rId1" Type="http://schemas.openxmlformats.org/officeDocument/2006/relationships/slideLayout" Target="../slideLayouts/slideLayout49.xml"/></Relationships>
</file>

<file path=ppt/slides/_rels/slide11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1.xml"/><Relationship Id="rId1" Type="http://schemas.openxmlformats.org/officeDocument/2006/relationships/slideLayout" Target="../slideLayouts/slideLayout49.xml"/></Relationships>
</file>

<file path=ppt/slides/_rels/slide118.xml.rels><?xml version="1.0" encoding="UTF-8" standalone="yes"?>
<Relationships xmlns="http://schemas.openxmlformats.org/package/2006/relationships"><Relationship Id="rId3" Type="http://schemas.openxmlformats.org/officeDocument/2006/relationships/hyperlink" Target="https://www.cnn.com/videos/tv/2021/01/02/cheerleaders-first-amendment-case-could-go-to-scotus.cnn" TargetMode="External"/><Relationship Id="rId2" Type="http://schemas.openxmlformats.org/officeDocument/2006/relationships/slideLayout" Target="../slideLayouts/slideLayout49.xml"/><Relationship Id="rId1" Type="http://schemas.openxmlformats.org/officeDocument/2006/relationships/video" Target="https://www.youtube.com/embed/y5jTc-3Jj8I?feature=oembed" TargetMode="External"/><Relationship Id="rId4" Type="http://schemas.openxmlformats.org/officeDocument/2006/relationships/image" Target="../media/image92.jpe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125.xml"/><Relationship Id="rId1" Type="http://schemas.openxmlformats.org/officeDocument/2006/relationships/video" Target="https://www.youtube.com/embed/yYEfLm5dLMQ?feature=oembed" TargetMode="Externa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49.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hyperlink" Target="http://www.youtube.com/watch?v=W7dfzakzD2I" TargetMode="External"/><Relationship Id="rId2" Type="http://schemas.openxmlformats.org/officeDocument/2006/relationships/notesSlide" Target="../notesSlides/notesSlide95.xml"/><Relationship Id="rId1" Type="http://schemas.openxmlformats.org/officeDocument/2006/relationships/slideLayout" Target="../slideLayouts/slideLayout9.xml"/><Relationship Id="rId4" Type="http://schemas.openxmlformats.org/officeDocument/2006/relationships/image" Target="../media/image93.jp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127.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4.jpeg"/><Relationship Id="rId7" Type="http://schemas.openxmlformats.org/officeDocument/2006/relationships/image" Target="../media/image88.jpeg"/><Relationship Id="rId2" Type="http://schemas.openxmlformats.org/officeDocument/2006/relationships/notesSlide" Target="../notesSlides/notesSlide96.xml"/><Relationship Id="rId1" Type="http://schemas.openxmlformats.org/officeDocument/2006/relationships/slideLayout" Target="../slideLayouts/slideLayout140.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hyperlink" Target="https://en.wikipedia.org/wiki/United_States_Constitution" TargetMode="External"/><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hyperlink" Target="https://en.wikipedia.org/wiki/Freedom_of_the_pres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125.xml"/><Relationship Id="rId1" Type="http://schemas.openxmlformats.org/officeDocument/2006/relationships/video" Target="https://www.youtube.com/embed/aMCDikASE4o?feature=oembed" TargetMode="Externa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50.xml"/><Relationship Id="rId4" Type="http://schemas.openxmlformats.org/officeDocument/2006/relationships/image" Target="../media/image101.jpeg"/></Relationships>
</file>

<file path=ppt/slides/_rels/slide132.xml.rels><?xml version="1.0" encoding="UTF-8" standalone="yes"?>
<Relationships xmlns="http://schemas.openxmlformats.org/package/2006/relationships"><Relationship Id="rId3" Type="http://schemas.openxmlformats.org/officeDocument/2006/relationships/hyperlink" Target="https://en.wikipedia.org/wiki/Censorship" TargetMode="External"/><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51.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72.xml"/></Relationships>
</file>

<file path=ppt/slides/_rels/slide137.xml.rels><?xml version="1.0" encoding="UTF-8" standalone="yes"?>
<Relationships xmlns="http://schemas.openxmlformats.org/package/2006/relationships"><Relationship Id="rId3" Type="http://schemas.openxmlformats.org/officeDocument/2006/relationships/hyperlink" Target="https://en.wikipedia.org/wiki/Classified_information_in_the_United_States" TargetMode="External"/><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hyperlink" Target="https://en.wikipedia.org/wiki/Freedom_of_the_press" TargetMode="External"/><Relationship Id="rId5" Type="http://schemas.openxmlformats.org/officeDocument/2006/relationships/hyperlink" Target="https://en.wikipedia.org/wiki/Executive_(government)" TargetMode="External"/><Relationship Id="rId4" Type="http://schemas.openxmlformats.org/officeDocument/2006/relationships/hyperlink" Target="https://en.wikipedia.org/wiki/Richard_Nixon" TargetMode="Externa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hyperlink" Target="http://www.youtube.com/watch?v=E_-efpukppE" TargetMode="External"/><Relationship Id="rId2" Type="http://schemas.openxmlformats.org/officeDocument/2006/relationships/notesSlide" Target="../notesSlides/notesSlide106.xml"/><Relationship Id="rId1" Type="http://schemas.openxmlformats.org/officeDocument/2006/relationships/slideLayout" Target="../slideLayouts/slideLayout9.xml"/><Relationship Id="rId4" Type="http://schemas.openxmlformats.org/officeDocument/2006/relationships/image" Target="../media/image104.jpg"/></Relationships>
</file>

<file path=ppt/slides/_rels/slide14.xml.rels><?xml version="1.0" encoding="UTF-8" standalone="yes"?>
<Relationships xmlns="http://schemas.openxmlformats.org/package/2006/relationships"><Relationship Id="rId3" Type="http://schemas.openxmlformats.org/officeDocument/2006/relationships/hyperlink" Target="http://www.youtube.com/watch?v=aMCDikASE4o" TargetMode="External"/><Relationship Id="rId2" Type="http://schemas.openxmlformats.org/officeDocument/2006/relationships/notesSlide" Target="../notesSlides/notesSlide11.xml"/><Relationship Id="rId1" Type="http://schemas.openxmlformats.org/officeDocument/2006/relationships/slideLayout" Target="../slideLayouts/slideLayout125.xml"/><Relationship Id="rId4" Type="http://schemas.openxmlformats.org/officeDocument/2006/relationships/image" Target="../media/image27.jpg"/></Relationships>
</file>

<file path=ppt/slides/_rels/slide140.xml.rels><?xml version="1.0" encoding="UTF-8" standalone="yes"?>
<Relationships xmlns="http://schemas.openxmlformats.org/package/2006/relationships"><Relationship Id="rId3" Type="http://schemas.openxmlformats.org/officeDocument/2006/relationships/hyperlink" Target="http://www.youtube.com/watch?v=Zkht9rHrFIg" TargetMode="External"/><Relationship Id="rId2" Type="http://schemas.openxmlformats.org/officeDocument/2006/relationships/notesSlide" Target="../notesSlides/notesSlide107.xml"/><Relationship Id="rId1" Type="http://schemas.openxmlformats.org/officeDocument/2006/relationships/slideLayout" Target="../slideLayouts/slideLayout9.xml"/><Relationship Id="rId4" Type="http://schemas.openxmlformats.org/officeDocument/2006/relationships/image" Target="../media/image105.jpg"/></Relationships>
</file>

<file path=ppt/slides/_rels/slide14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08.xml"/><Relationship Id="rId1" Type="http://schemas.openxmlformats.org/officeDocument/2006/relationships/slideLayout" Target="../slideLayouts/slideLayout142.xml"/></Relationships>
</file>

<file path=ppt/slides/_rels/slide142.xml.rels><?xml version="1.0" encoding="UTF-8" standalone="yes"?>
<Relationships xmlns="http://schemas.openxmlformats.org/package/2006/relationships"><Relationship Id="rId3" Type="http://schemas.openxmlformats.org/officeDocument/2006/relationships/hyperlink" Target="http://www.youtube.com/watch?v=rp_gQHvUJ7M" TargetMode="External"/><Relationship Id="rId2" Type="http://schemas.openxmlformats.org/officeDocument/2006/relationships/notesSlide" Target="../notesSlides/notesSlide109.xml"/><Relationship Id="rId1" Type="http://schemas.openxmlformats.org/officeDocument/2006/relationships/slideLayout" Target="../slideLayouts/slideLayout9.xml"/><Relationship Id="rId4" Type="http://schemas.openxmlformats.org/officeDocument/2006/relationships/image" Target="../media/image107.jpg"/></Relationships>
</file>

<file path=ppt/slides/_rels/slide14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10.xml"/><Relationship Id="rId1" Type="http://schemas.openxmlformats.org/officeDocument/2006/relationships/slideLayout" Target="../slideLayouts/slideLayout14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14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187.xml"/><Relationship Id="rId4" Type="http://schemas.openxmlformats.org/officeDocument/2006/relationships/image" Target="../media/image111.wmf"/></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15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15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15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png"/><Relationship Id="rId1" Type="http://schemas.openxmlformats.org/officeDocument/2006/relationships/slideLayout" Target="../slideLayouts/slideLayout150.xml"/></Relationships>
</file>

<file path=ppt/slides/_rels/slide154.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116.jpeg"/><Relationship Id="rId7" Type="http://schemas.openxmlformats.org/officeDocument/2006/relationships/image" Target="../media/image120.jpeg"/><Relationship Id="rId2" Type="http://schemas.openxmlformats.org/officeDocument/2006/relationships/notesSlide" Target="../notesSlides/notesSlide111.xml"/><Relationship Id="rId1" Type="http://schemas.openxmlformats.org/officeDocument/2006/relationships/slideLayout" Target="../slideLayouts/slideLayout142.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 Id="rId9" Type="http://schemas.openxmlformats.org/officeDocument/2006/relationships/image" Target="../media/image122.jpeg"/></Relationships>
</file>

<file path=ppt/slides/_rels/slide15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png"/><Relationship Id="rId1" Type="http://schemas.openxmlformats.org/officeDocument/2006/relationships/slideLayout" Target="../slideLayouts/slideLayout151.xml"/></Relationships>
</file>

<file path=ppt/slides/_rels/slide15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50.xml"/><Relationship Id="rId4" Type="http://schemas.openxmlformats.org/officeDocument/2006/relationships/image" Target="../media/image127.png"/></Relationships>
</file>

<file path=ppt/slides/_rels/slide15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50.xml"/><Relationship Id="rId4" Type="http://schemas.openxmlformats.org/officeDocument/2006/relationships/image" Target="../media/image130.png"/></Relationships>
</file>

<file path=ppt/slides/_rels/slide15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50.xml"/><Relationship Id="rId4" Type="http://schemas.openxmlformats.org/officeDocument/2006/relationships/image" Target="../media/image133.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7.xml"/></Relationships>
</file>

<file path=ppt/slides/_rels/slide16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12.xml"/><Relationship Id="rId1" Type="http://schemas.openxmlformats.org/officeDocument/2006/relationships/slideLayout" Target="../slideLayouts/slideLayout223.xml"/><Relationship Id="rId4" Type="http://schemas.openxmlformats.org/officeDocument/2006/relationships/image" Target="../media/image135.jpeg"/></Relationships>
</file>

<file path=ppt/slides/_rels/slide16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13.xml"/><Relationship Id="rId1" Type="http://schemas.openxmlformats.org/officeDocument/2006/relationships/slideLayout" Target="../slideLayouts/slideLayout219.xml"/></Relationships>
</file>

<file path=ppt/slides/_rels/slide16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14.xml"/><Relationship Id="rId1" Type="http://schemas.openxmlformats.org/officeDocument/2006/relationships/slideLayout" Target="../slideLayouts/slideLayout223.xml"/><Relationship Id="rId4" Type="http://schemas.openxmlformats.org/officeDocument/2006/relationships/image" Target="../media/image138.png"/></Relationships>
</file>

<file path=ppt/slides/_rels/slide16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15.xml"/><Relationship Id="rId1" Type="http://schemas.openxmlformats.org/officeDocument/2006/relationships/slideLayout" Target="../slideLayouts/slideLayout223.xml"/><Relationship Id="rId4" Type="http://schemas.openxmlformats.org/officeDocument/2006/relationships/image" Target="../media/image140.jpeg"/></Relationships>
</file>

<file path=ppt/slides/_rels/slide164.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16.xml"/><Relationship Id="rId1" Type="http://schemas.openxmlformats.org/officeDocument/2006/relationships/slideLayout" Target="../slideLayouts/slideLayout222.xml"/></Relationships>
</file>

<file path=ppt/slides/_rels/slide165.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17.xml"/><Relationship Id="rId1" Type="http://schemas.openxmlformats.org/officeDocument/2006/relationships/slideLayout" Target="../slideLayouts/slideLayout198.xml"/><Relationship Id="rId4" Type="http://schemas.openxmlformats.org/officeDocument/2006/relationships/image" Target="../media/image143.jpeg"/></Relationships>
</file>

<file path=ppt/slides/_rels/slide166.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18.xml"/><Relationship Id="rId1" Type="http://schemas.openxmlformats.org/officeDocument/2006/relationships/slideLayout" Target="../slideLayouts/slideLayout200.xml"/><Relationship Id="rId5" Type="http://schemas.openxmlformats.org/officeDocument/2006/relationships/image" Target="../media/image146.jpeg"/><Relationship Id="rId4" Type="http://schemas.openxmlformats.org/officeDocument/2006/relationships/image" Target="../media/image145.jpe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09.xml"/></Relationships>
</file>

<file path=ppt/slides/_rels/slide16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19.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16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7.xml"/></Relationships>
</file>

<file path=ppt/slides/_rels/slide17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19.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17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219.xml"/><Relationship Id="rId4" Type="http://schemas.openxmlformats.org/officeDocument/2006/relationships/image" Target="../media/image161.jpeg"/></Relationships>
</file>

<file path=ppt/slides/_rels/slide172.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220.xml"/></Relationships>
</file>

<file path=ppt/slides/_rels/slide173.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19.xml"/><Relationship Id="rId1" Type="http://schemas.openxmlformats.org/officeDocument/2006/relationships/slideLayout" Target="../slideLayouts/slideLayout220.xml"/><Relationship Id="rId4" Type="http://schemas.openxmlformats.org/officeDocument/2006/relationships/image" Target="../media/image165.jpeg"/></Relationships>
</file>

<file path=ppt/slides/_rels/slide174.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png"/><Relationship Id="rId1" Type="http://schemas.openxmlformats.org/officeDocument/2006/relationships/slideLayout" Target="../slideLayouts/slideLayout219.xml"/></Relationships>
</file>

<file path=ppt/slides/_rels/slide175.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png"/><Relationship Id="rId1" Type="http://schemas.openxmlformats.org/officeDocument/2006/relationships/slideLayout" Target="../slideLayouts/slideLayout219.xml"/></Relationships>
</file>

<file path=ppt/slides/_rels/slide176.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20.xml"/><Relationship Id="rId1" Type="http://schemas.openxmlformats.org/officeDocument/2006/relationships/slideLayout" Target="../slideLayouts/slideLayout220.xml"/></Relationships>
</file>

<file path=ppt/slides/_rels/slide177.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21.xml"/><Relationship Id="rId1" Type="http://schemas.openxmlformats.org/officeDocument/2006/relationships/slideLayout" Target="../slideLayouts/slideLayout220.xml"/></Relationships>
</file>

<file path=ppt/slides/_rels/slide178.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22.xml"/><Relationship Id="rId1" Type="http://schemas.openxmlformats.org/officeDocument/2006/relationships/slideLayout" Target="../slideLayouts/slideLayout220.xml"/></Relationships>
</file>

<file path=ppt/slides/_rels/slide179.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23.xml"/><Relationship Id="rId1" Type="http://schemas.openxmlformats.org/officeDocument/2006/relationships/slideLayout" Target="../slideLayouts/slideLayout220.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26.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hyperlink" Target="http://www.youtube.com/watch?v=6BVpr4J2hyU" TargetMode="External"/><Relationship Id="rId2" Type="http://schemas.openxmlformats.org/officeDocument/2006/relationships/notesSlide" Target="../notesSlides/notesSlide125.xml"/><Relationship Id="rId1" Type="http://schemas.openxmlformats.org/officeDocument/2006/relationships/slideLayout" Target="../slideLayouts/slideLayout9.xml"/><Relationship Id="rId4" Type="http://schemas.openxmlformats.org/officeDocument/2006/relationships/image" Target="../media/image175.jpg"/></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9.xml"/><Relationship Id="rId1" Type="http://schemas.openxmlformats.org/officeDocument/2006/relationships/video" Target="https://www.youtube.com/embed/0TGcU0lmINk?feature=oembed" TargetMode="External"/><Relationship Id="rId6" Type="http://schemas.openxmlformats.org/officeDocument/2006/relationships/image" Target="../media/image177.jpeg"/><Relationship Id="rId5" Type="http://schemas.openxmlformats.org/officeDocument/2006/relationships/image" Target="../media/image176.jpg"/><Relationship Id="rId4" Type="http://schemas.openxmlformats.org/officeDocument/2006/relationships/hyperlink" Target="http://www.youtube.com/watch?v=0TGcU0lmINk" TargetMode="External"/></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9.xml"/><Relationship Id="rId1" Type="http://schemas.openxmlformats.org/officeDocument/2006/relationships/video" Target="https://www.youtube.com/embed/gKeM2LwEhBA?feature=oembed" TargetMode="External"/><Relationship Id="rId6" Type="http://schemas.openxmlformats.org/officeDocument/2006/relationships/image" Target="../media/image179.jpeg"/><Relationship Id="rId5" Type="http://schemas.openxmlformats.org/officeDocument/2006/relationships/image" Target="../media/image178.jpg"/><Relationship Id="rId4" Type="http://schemas.openxmlformats.org/officeDocument/2006/relationships/hyperlink" Target="http://www.youtube.com/watch?v=gKeM2LwEhBA" TargetMode="External"/></Relationships>
</file>

<file path=ppt/slides/_rels/slide187.xml.rels><?xml version="1.0" encoding="UTF-8" standalone="yes"?>
<Relationships xmlns="http://schemas.openxmlformats.org/package/2006/relationships"><Relationship Id="rId3" Type="http://schemas.openxmlformats.org/officeDocument/2006/relationships/hyperlink" Target="https://en.wikipedia.org/wiki/Gun" TargetMode="External"/><Relationship Id="rId7" Type="http://schemas.openxmlformats.org/officeDocument/2006/relationships/hyperlink" Target="https://en.wikipedia.org/wiki/Propellant" TargetMode="External"/><Relationship Id="rId2" Type="http://schemas.openxmlformats.org/officeDocument/2006/relationships/notesSlide" Target="../notesSlides/notesSlide130.xml"/><Relationship Id="rId1" Type="http://schemas.openxmlformats.org/officeDocument/2006/relationships/slideLayout" Target="../slideLayouts/slideLayout2.xml"/><Relationship Id="rId6" Type="http://schemas.openxmlformats.org/officeDocument/2006/relationships/hyperlink" Target="https://en.wikipedia.org/wiki/Deflagration" TargetMode="External"/><Relationship Id="rId5" Type="http://schemas.openxmlformats.org/officeDocument/2006/relationships/hyperlink" Target="https://en.wikipedia.org/wiki/Exothermic" TargetMode="External"/><Relationship Id="rId4" Type="http://schemas.openxmlformats.org/officeDocument/2006/relationships/hyperlink" Target="https://en.wikipedia.org/wiki/Gun_barrel" TargetMode="External"/></Relationships>
</file>

<file path=ppt/slides/_rels/slide188.xml.rels><?xml version="1.0" encoding="UTF-8" standalone="yes"?>
<Relationships xmlns="http://schemas.openxmlformats.org/package/2006/relationships"><Relationship Id="rId3" Type="http://schemas.openxmlformats.org/officeDocument/2006/relationships/hyperlink" Target="http://www.youtube.com/watch?v=iZprnGDihTE" TargetMode="External"/><Relationship Id="rId2" Type="http://schemas.openxmlformats.org/officeDocument/2006/relationships/notesSlide" Target="../notesSlides/notesSlide131.xml"/><Relationship Id="rId1" Type="http://schemas.openxmlformats.org/officeDocument/2006/relationships/slideLayout" Target="../slideLayouts/slideLayout9.xml"/><Relationship Id="rId4" Type="http://schemas.openxmlformats.org/officeDocument/2006/relationships/image" Target="../media/image180.jpg"/></Relationships>
</file>

<file path=ppt/slides/_rels/slide189.xml.rels><?xml version="1.0" encoding="UTF-8" standalone="yes"?>
<Relationships xmlns="http://schemas.openxmlformats.org/package/2006/relationships"><Relationship Id="rId3" Type="http://schemas.openxmlformats.org/officeDocument/2006/relationships/hyperlink" Target="https://gun-control.procon.org" TargetMode="External"/><Relationship Id="rId2" Type="http://schemas.openxmlformats.org/officeDocument/2006/relationships/notesSlide" Target="../notesSlides/notesSlide132.xml"/><Relationship Id="rId1" Type="http://schemas.openxmlformats.org/officeDocument/2006/relationships/slideLayout" Target="../slideLayouts/slideLayout9.xml"/><Relationship Id="rId4" Type="http://schemas.openxmlformats.org/officeDocument/2006/relationships/image" Target="../media/image18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6.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9.xml"/><Relationship Id="rId1" Type="http://schemas.openxmlformats.org/officeDocument/2006/relationships/video" Target="https://www.youtube.com/embed/TtUQ5jLsF2E?feature=oembed" TargetMode="External"/><Relationship Id="rId6" Type="http://schemas.openxmlformats.org/officeDocument/2006/relationships/image" Target="../media/image183.jpeg"/><Relationship Id="rId5" Type="http://schemas.openxmlformats.org/officeDocument/2006/relationships/image" Target="../media/image182.jpg"/><Relationship Id="rId4" Type="http://schemas.openxmlformats.org/officeDocument/2006/relationships/hyperlink" Target="http://www.youtube.com/watch?v=TtUQ5jLsF2E" TargetMode="Externa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hyperlink" Target="http://www.law.cornell.edu/constitution/constitution.amendmentxiv.html" TargetMode="External"/><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hyperlink" Target="https://en.wikipedia.org/wiki/Gun" TargetMode="External"/><Relationship Id="rId7" Type="http://schemas.openxmlformats.org/officeDocument/2006/relationships/hyperlink" Target="https://en.wikipedia.org/wiki/Propellant" TargetMode="External"/><Relationship Id="rId2" Type="http://schemas.openxmlformats.org/officeDocument/2006/relationships/notesSlide" Target="../notesSlides/notesSlide139.xml"/><Relationship Id="rId1" Type="http://schemas.openxmlformats.org/officeDocument/2006/relationships/slideLayout" Target="../slideLayouts/slideLayout2.xml"/><Relationship Id="rId6" Type="http://schemas.openxmlformats.org/officeDocument/2006/relationships/hyperlink" Target="https://en.wikipedia.org/wiki/Deflagration" TargetMode="External"/><Relationship Id="rId5" Type="http://schemas.openxmlformats.org/officeDocument/2006/relationships/hyperlink" Target="https://en.wikipedia.org/wiki/Exothermic" TargetMode="External"/><Relationship Id="rId4" Type="http://schemas.openxmlformats.org/officeDocument/2006/relationships/hyperlink" Target="https://en.wikipedia.org/wiki/Gun_barrel" TargetMode="Externa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hyperlink" Target="https://en.wikipedia.org/wiki/Metadata#cite_note-:5-6" TargetMode="External"/><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6.xml"/></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9.xml"/><Relationship Id="rId1" Type="http://schemas.openxmlformats.org/officeDocument/2006/relationships/video" Target="https://www.youtube.com/embed/IOs0v2rZg9c?list=PLHwEFig3yI1aaNVnq5d8fHYmJuwF6noZs" TargetMode="External"/><Relationship Id="rId4" Type="http://schemas.openxmlformats.org/officeDocument/2006/relationships/image" Target="../media/image184.jpeg"/></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9.xml"/><Relationship Id="rId1" Type="http://schemas.openxmlformats.org/officeDocument/2006/relationships/video" Target="https://www.youtube.com/embed/4tfBrUN9QzI?feature=oembed" TargetMode="External"/><Relationship Id="rId6" Type="http://schemas.openxmlformats.org/officeDocument/2006/relationships/image" Target="../media/image186.jpeg"/><Relationship Id="rId5" Type="http://schemas.openxmlformats.org/officeDocument/2006/relationships/image" Target="../media/image185.jpg"/><Relationship Id="rId4" Type="http://schemas.openxmlformats.org/officeDocument/2006/relationships/hyperlink" Target="http://www.youtube.com/watch?v=4tfBrUN9QzI"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126.xml"/></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9.xml"/><Relationship Id="rId1" Type="http://schemas.openxmlformats.org/officeDocument/2006/relationships/video" Target="https://www.youtube.com/embed/D9UqsQ_aoVk?feature=oembed" TargetMode="External"/><Relationship Id="rId6" Type="http://schemas.openxmlformats.org/officeDocument/2006/relationships/image" Target="../media/image188.jpeg"/><Relationship Id="rId5" Type="http://schemas.openxmlformats.org/officeDocument/2006/relationships/image" Target="../media/image187.jpg"/><Relationship Id="rId4" Type="http://schemas.openxmlformats.org/officeDocument/2006/relationships/hyperlink" Target="http://www.youtube.com/watch?v=D9UqsQ_aoVk" TargetMode="External"/></Relationships>
</file>

<file path=ppt/slides/_rels/slide211.xml.rels><?xml version="1.0" encoding="UTF-8" standalone="yes"?>
<Relationships xmlns="http://schemas.openxmlformats.org/package/2006/relationships"><Relationship Id="rId3" Type="http://schemas.openxmlformats.org/officeDocument/2006/relationships/hyperlink" Target="http://www.youtube.com/watch?v=LaZTTrORR7Q" TargetMode="External"/><Relationship Id="rId2" Type="http://schemas.openxmlformats.org/officeDocument/2006/relationships/notesSlide" Target="../notesSlides/notesSlide154.xml"/><Relationship Id="rId1" Type="http://schemas.openxmlformats.org/officeDocument/2006/relationships/slideLayout" Target="../slideLayouts/slideLayout9.xml"/><Relationship Id="rId4" Type="http://schemas.openxmlformats.org/officeDocument/2006/relationships/image" Target="../media/image189.jpg"/></Relationships>
</file>

<file path=ppt/slides/_rels/slide212.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9.xml"/><Relationship Id="rId1" Type="http://schemas.openxmlformats.org/officeDocument/2006/relationships/video" Target="https://www.youtube.com/embed/aRJTo4JvWLQ?feature=oembed" TargetMode="External"/><Relationship Id="rId6" Type="http://schemas.openxmlformats.org/officeDocument/2006/relationships/image" Target="../media/image191.jpeg"/><Relationship Id="rId5" Type="http://schemas.openxmlformats.org/officeDocument/2006/relationships/image" Target="../media/image190.jpg"/><Relationship Id="rId4" Type="http://schemas.openxmlformats.org/officeDocument/2006/relationships/hyperlink" Target="http://www.youtube.com/watch?v=aRJTo4JvWLQ" TargetMode="External"/></Relationships>
</file>

<file path=ppt/slides/_rels/slide213.xml.rels><?xml version="1.0" encoding="UTF-8" standalone="yes"?>
<Relationships xmlns="http://schemas.openxmlformats.org/package/2006/relationships"><Relationship Id="rId3" Type="http://schemas.openxmlformats.org/officeDocument/2006/relationships/hyperlink" Target="http://www.youtube.com/watch?v=_CxrbZgrRmU" TargetMode="External"/><Relationship Id="rId2" Type="http://schemas.openxmlformats.org/officeDocument/2006/relationships/notesSlide" Target="../notesSlides/notesSlide156.xml"/><Relationship Id="rId1" Type="http://schemas.openxmlformats.org/officeDocument/2006/relationships/slideLayout" Target="../slideLayouts/slideLayout9.xml"/><Relationship Id="rId4" Type="http://schemas.openxmlformats.org/officeDocument/2006/relationships/image" Target="../media/image192.jpg"/></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9.xml"/><Relationship Id="rId1" Type="http://schemas.openxmlformats.org/officeDocument/2006/relationships/video" Target="https://www.youtube.com/embed/B7gkpyYI-sw?feature=oembed" TargetMode="External"/><Relationship Id="rId6" Type="http://schemas.openxmlformats.org/officeDocument/2006/relationships/image" Target="../media/image194.jpeg"/><Relationship Id="rId5" Type="http://schemas.openxmlformats.org/officeDocument/2006/relationships/image" Target="../media/image193.jpg"/><Relationship Id="rId4" Type="http://schemas.openxmlformats.org/officeDocument/2006/relationships/hyperlink" Target="http://www.youtube.com/watch?v=B7gkpyYI-sw" TargetMode="Externa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hyperlink" Target="https://www.khanacademy.org/humanities/us-government-and-civics/us-gov-civil-liberties-and-civil-rights/us-gov-the-second-amendment/a/lesson-summary-second-amendment" TargetMode="External"/><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6.xml"/></Relationships>
</file>

<file path=ppt/slides/_rels/slide220.xml.rels><?xml version="1.0" encoding="UTF-8" standalone="yes"?>
<Relationships xmlns="http://schemas.openxmlformats.org/package/2006/relationships"><Relationship Id="rId3" Type="http://schemas.openxmlformats.org/officeDocument/2006/relationships/notesSlide" Target="../notesSlides/notesSlide163.xml"/><Relationship Id="rId2" Type="http://schemas.openxmlformats.org/officeDocument/2006/relationships/slideLayout" Target="../slideLayouts/slideLayout9.xml"/><Relationship Id="rId1" Type="http://schemas.openxmlformats.org/officeDocument/2006/relationships/video" Target="https://www.youtube.com/embed/IMuD69NxIGI?feature=oembed" TargetMode="External"/><Relationship Id="rId6" Type="http://schemas.openxmlformats.org/officeDocument/2006/relationships/image" Target="../media/image196.jpeg"/><Relationship Id="rId5" Type="http://schemas.openxmlformats.org/officeDocument/2006/relationships/image" Target="../media/image195.jpg"/><Relationship Id="rId4" Type="http://schemas.openxmlformats.org/officeDocument/2006/relationships/hyperlink" Target="http://www.youtube.com/watch?v=IMuD69NxIGI" TargetMode="Externa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4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4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42.xml"/></Relationships>
</file>

<file path=ppt/slides/_rels/slide224.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247.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4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4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42.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youtube.com/watch?v=j1z6kq0J7GA" TargetMode="External"/><Relationship Id="rId2" Type="http://schemas.openxmlformats.org/officeDocument/2006/relationships/notesSlide" Target="../notesSlides/notesSlide20.xml"/><Relationship Id="rId1" Type="http://schemas.openxmlformats.org/officeDocument/2006/relationships/slideLayout" Target="../slideLayouts/slideLayout125.xml"/><Relationship Id="rId4" Type="http://schemas.openxmlformats.org/officeDocument/2006/relationships/image" Target="../media/image30.jpg"/></Relationships>
</file>

<file path=ppt/slides/_rels/slide230.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274.xml"/></Relationships>
</file>

<file path=ppt/slides/_rels/slide231.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jpeg"/><Relationship Id="rId1" Type="http://schemas.openxmlformats.org/officeDocument/2006/relationships/slideLayout" Target="../slideLayouts/slideLayout275.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86.xml"/></Relationships>
</file>

<file path=ppt/slides/_rels/slide233.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275.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3" Type="http://schemas.openxmlformats.org/officeDocument/2006/relationships/image" Target="../media/image202.jpg"/><Relationship Id="rId2" Type="http://schemas.openxmlformats.org/officeDocument/2006/relationships/notesSlide" Target="../notesSlides/notesSlide169.xml"/><Relationship Id="rId1" Type="http://schemas.openxmlformats.org/officeDocument/2006/relationships/slideLayout" Target="../slideLayouts/slideLayout9.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hyperlink" Target="https://en.wikipedia.org/wiki/Lawyer" TargetMode="External"/><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openxmlformats.org/officeDocument/2006/relationships/hyperlink" Target="https://en.wikipedia.org/wiki/Lawyer" TargetMode="External"/><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125.xml"/><Relationship Id="rId1" Type="http://schemas.openxmlformats.org/officeDocument/2006/relationships/video" Target="https://www.youtube.com/embed/j1z6kq0J7GA?feature=oembed" TargetMode="Externa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75.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75.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86.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86.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75.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75.xml"/></Relationships>
</file>

<file path=ppt/slides/_rels/slide246.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24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42.xml"/></Relationships>
</file>

<file path=ppt/slides/_rels/slide248.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96.xml"/></Relationships>
</file>

<file path=ppt/slides/_rels/slide249.xml.rels><?xml version="1.0" encoding="UTF-8" standalone="yes"?>
<Relationships xmlns="http://schemas.openxmlformats.org/package/2006/relationships"><Relationship Id="rId2" Type="http://schemas.openxmlformats.org/officeDocument/2006/relationships/image" Target="../media/image205.wmf"/><Relationship Id="rId1" Type="http://schemas.openxmlformats.org/officeDocument/2006/relationships/slideLayout" Target="../slideLayouts/slideLayout29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7.xml"/></Relationships>
</file>

<file path=ppt/slides/_rels/slide250.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97.xml"/></Relationships>
</file>

<file path=ppt/slides/_rels/slide251.xml.rels><?xml version="1.0" encoding="UTF-8" standalone="yes"?>
<Relationships xmlns="http://schemas.openxmlformats.org/package/2006/relationships"><Relationship Id="rId2" Type="http://schemas.openxmlformats.org/officeDocument/2006/relationships/image" Target="../media/image207.wmf"/><Relationship Id="rId1" Type="http://schemas.openxmlformats.org/officeDocument/2006/relationships/slideLayout" Target="../slideLayouts/slideLayout297.xml"/></Relationships>
</file>

<file path=ppt/slides/_rels/slide252.xml.rels><?xml version="1.0" encoding="UTF-8" standalone="yes"?>
<Relationships xmlns="http://schemas.openxmlformats.org/package/2006/relationships"><Relationship Id="rId2" Type="http://schemas.openxmlformats.org/officeDocument/2006/relationships/image" Target="../media/image208.wmf"/><Relationship Id="rId1" Type="http://schemas.openxmlformats.org/officeDocument/2006/relationships/slideLayout" Target="../slideLayouts/slideLayout297.xml"/></Relationships>
</file>

<file path=ppt/slides/_rels/slide253.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slideLayout" Target="../slideLayouts/slideLayout297.xml"/><Relationship Id="rId1" Type="http://schemas.openxmlformats.org/officeDocument/2006/relationships/video" Target="https://www.youtube.com/embed/dPpLL9fBlZM?feature=oembed" TargetMode="External"/></Relationships>
</file>

<file path=ppt/slides/_rels/slide254.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97.xml"/></Relationships>
</file>

<file path=ppt/slides/_rels/slide255.xml.rels><?xml version="1.0" encoding="UTF-8" standalone="yes"?>
<Relationships xmlns="http://schemas.openxmlformats.org/package/2006/relationships"><Relationship Id="rId2" Type="http://schemas.openxmlformats.org/officeDocument/2006/relationships/image" Target="../media/image211.wmf"/><Relationship Id="rId1" Type="http://schemas.openxmlformats.org/officeDocument/2006/relationships/slideLayout" Target="../slideLayouts/slideLayout297.xml"/></Relationships>
</file>

<file path=ppt/slides/_rels/slide256.xml.rels><?xml version="1.0" encoding="UTF-8" standalone="yes"?>
<Relationships xmlns="http://schemas.openxmlformats.org/package/2006/relationships"><Relationship Id="rId3" Type="http://schemas.openxmlformats.org/officeDocument/2006/relationships/hyperlink" Target="https://en.wikipedia.org/wiki/September_11_attacks" TargetMode="External"/><Relationship Id="rId2" Type="http://schemas.openxmlformats.org/officeDocument/2006/relationships/notesSlide" Target="../notesSlides/notesSlide176.xml"/><Relationship Id="rId1" Type="http://schemas.openxmlformats.org/officeDocument/2006/relationships/slideLayout" Target="../slideLayouts/slideLayout2.xml"/><Relationship Id="rId4" Type="http://schemas.openxmlformats.org/officeDocument/2006/relationships/hyperlink" Target="https://en.wikipedia.org/wiki/2001_anthrax_attacks" TargetMode="External"/></Relationships>
</file>

<file path=ppt/slides/_rels/slide257.xml.rels><?xml version="1.0" encoding="UTF-8" standalone="yes"?>
<Relationships xmlns="http://schemas.openxmlformats.org/package/2006/relationships"><Relationship Id="rId3" Type="http://schemas.openxmlformats.org/officeDocument/2006/relationships/hyperlink" Target="https://en.wikipedia.org/wiki/Lone_wolf_(terrorism)" TargetMode="External"/><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307.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126.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7.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77.xml.rels><?xml version="1.0" encoding="UTF-8" standalone="yes"?>
<Relationships xmlns="http://schemas.openxmlformats.org/package/2006/relationships"><Relationship Id="rId3" Type="http://schemas.openxmlformats.org/officeDocument/2006/relationships/hyperlink" Target="https://en.wikipedia.org/wiki/U.S._Congress" TargetMode="External"/><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7.xml"/></Relationships>
</file>

<file path=ppt/slides/_rels/slide280.xml.rels><?xml version="1.0" encoding="UTF-8" standalone="yes"?>
<Relationships xmlns="http://schemas.openxmlformats.org/package/2006/relationships"><Relationship Id="rId3" Type="http://schemas.openxmlformats.org/officeDocument/2006/relationships/notesSlide" Target="../notesSlides/notesSlide181.xml"/><Relationship Id="rId2" Type="http://schemas.openxmlformats.org/officeDocument/2006/relationships/slideLayout" Target="../slideLayouts/slideLayout9.xml"/><Relationship Id="rId1" Type="http://schemas.openxmlformats.org/officeDocument/2006/relationships/video" Target="https://www.youtube.com/embed/2K4Ba-d9Y-Y?feature=oembed" TargetMode="External"/><Relationship Id="rId6" Type="http://schemas.openxmlformats.org/officeDocument/2006/relationships/image" Target="../media/image213.jpeg"/><Relationship Id="rId5" Type="http://schemas.openxmlformats.org/officeDocument/2006/relationships/image" Target="../media/image212.jpg"/><Relationship Id="rId4" Type="http://schemas.openxmlformats.org/officeDocument/2006/relationships/hyperlink" Target="http://www.youtube.com/watch?v=2K4Ba-d9Y-Y" TargetMode="External"/></Relationships>
</file>

<file path=ppt/slides/_rels/slide281.xml.rels><?xml version="1.0" encoding="UTF-8" standalone="yes"?>
<Relationships xmlns="http://schemas.openxmlformats.org/package/2006/relationships"><Relationship Id="rId3" Type="http://schemas.openxmlformats.org/officeDocument/2006/relationships/hyperlink" Target="http://www.youtube.com/watch?v=V8qpM4gFoiA" TargetMode="External"/><Relationship Id="rId2" Type="http://schemas.openxmlformats.org/officeDocument/2006/relationships/notesSlide" Target="../notesSlides/notesSlide182.xml"/><Relationship Id="rId1" Type="http://schemas.openxmlformats.org/officeDocument/2006/relationships/slideLayout" Target="../slideLayouts/slideLayout9.xml"/><Relationship Id="rId4" Type="http://schemas.openxmlformats.org/officeDocument/2006/relationships/image" Target="../media/image214.jpg"/></Relationships>
</file>

<file path=ppt/slides/_rels/slide282.xml.rels><?xml version="1.0" encoding="UTF-8" standalone="yes"?>
<Relationships xmlns="http://schemas.openxmlformats.org/package/2006/relationships"><Relationship Id="rId3" Type="http://schemas.openxmlformats.org/officeDocument/2006/relationships/hyperlink" Target="http://www.youtube.com/watch?v=1qBRTiI11Gs" TargetMode="External"/><Relationship Id="rId2" Type="http://schemas.openxmlformats.org/officeDocument/2006/relationships/notesSlide" Target="../notesSlides/notesSlide183.xml"/><Relationship Id="rId1" Type="http://schemas.openxmlformats.org/officeDocument/2006/relationships/slideLayout" Target="../slideLayouts/slideLayout9.xml"/><Relationship Id="rId4" Type="http://schemas.openxmlformats.org/officeDocument/2006/relationships/image" Target="../media/image215.jpg"/></Relationships>
</file>

<file path=ppt/slides/_rels/slide283.xml.rels><?xml version="1.0" encoding="UTF-8" standalone="yes"?>
<Relationships xmlns="http://schemas.openxmlformats.org/package/2006/relationships"><Relationship Id="rId3" Type="http://schemas.openxmlformats.org/officeDocument/2006/relationships/hyperlink" Target="http://www.youtube.com/watch?v=rOnsB2S5nJc" TargetMode="External"/><Relationship Id="rId2" Type="http://schemas.openxmlformats.org/officeDocument/2006/relationships/notesSlide" Target="../notesSlides/notesSlide184.xml"/><Relationship Id="rId1" Type="http://schemas.openxmlformats.org/officeDocument/2006/relationships/slideLayout" Target="../slideLayouts/slideLayout9.xml"/><Relationship Id="rId4" Type="http://schemas.openxmlformats.org/officeDocument/2006/relationships/image" Target="../media/image216.jpg"/></Relationships>
</file>

<file path=ppt/slides/_rels/slide284.xml.rels><?xml version="1.0" encoding="UTF-8" standalone="yes"?>
<Relationships xmlns="http://schemas.openxmlformats.org/package/2006/relationships"><Relationship Id="rId3" Type="http://schemas.openxmlformats.org/officeDocument/2006/relationships/hyperlink" Target="http://www.youtube.com/watch?v=hmJVDinrjoQ" TargetMode="External"/><Relationship Id="rId2" Type="http://schemas.openxmlformats.org/officeDocument/2006/relationships/notesSlide" Target="../notesSlides/notesSlide185.xml"/><Relationship Id="rId1" Type="http://schemas.openxmlformats.org/officeDocument/2006/relationships/slideLayout" Target="../slideLayouts/slideLayout9.xml"/><Relationship Id="rId4" Type="http://schemas.openxmlformats.org/officeDocument/2006/relationships/image" Target="../media/image217.jpg"/></Relationships>
</file>

<file path=ppt/slides/_rels/slide285.xml.rels><?xml version="1.0" encoding="UTF-8" standalone="yes"?>
<Relationships xmlns="http://schemas.openxmlformats.org/package/2006/relationships"><Relationship Id="rId3" Type="http://schemas.openxmlformats.org/officeDocument/2006/relationships/hyperlink" Target="http://www.youtube.com/watch?v=NGzYNJI2mGg" TargetMode="External"/><Relationship Id="rId2" Type="http://schemas.openxmlformats.org/officeDocument/2006/relationships/notesSlide" Target="../notesSlides/notesSlide186.xml"/><Relationship Id="rId1" Type="http://schemas.openxmlformats.org/officeDocument/2006/relationships/slideLayout" Target="../slideLayouts/slideLayout9.xml"/><Relationship Id="rId4" Type="http://schemas.openxmlformats.org/officeDocument/2006/relationships/image" Target="../media/image218.jpg"/></Relationships>
</file>

<file path=ppt/slides/_rels/slide286.xml.rels><?xml version="1.0" encoding="UTF-8" standalone="yes"?>
<Relationships xmlns="http://schemas.openxmlformats.org/package/2006/relationships"><Relationship Id="rId3" Type="http://schemas.openxmlformats.org/officeDocument/2006/relationships/hyperlink" Target="http://www.youtube.com/watch?v=_CHqwY7jSdA" TargetMode="External"/><Relationship Id="rId2" Type="http://schemas.openxmlformats.org/officeDocument/2006/relationships/notesSlide" Target="../notesSlides/notesSlide187.xml"/><Relationship Id="rId1" Type="http://schemas.openxmlformats.org/officeDocument/2006/relationships/slideLayout" Target="../slideLayouts/slideLayout9.xml"/><Relationship Id="rId4" Type="http://schemas.openxmlformats.org/officeDocument/2006/relationships/image" Target="../media/image219.jpg"/></Relationships>
</file>

<file path=ppt/slides/_rels/slide287.xml.rels><?xml version="1.0" encoding="UTF-8" standalone="yes"?>
<Relationships xmlns="http://schemas.openxmlformats.org/package/2006/relationships"><Relationship Id="rId3" Type="http://schemas.openxmlformats.org/officeDocument/2006/relationships/hyperlink" Target="http://www.youtube.com/watch?v=HCiwMfdN8IM" TargetMode="External"/><Relationship Id="rId2" Type="http://schemas.openxmlformats.org/officeDocument/2006/relationships/notesSlide" Target="../notesSlides/notesSlide188.xml"/><Relationship Id="rId1" Type="http://schemas.openxmlformats.org/officeDocument/2006/relationships/slideLayout" Target="../slideLayouts/slideLayout9.xml"/><Relationship Id="rId4" Type="http://schemas.openxmlformats.org/officeDocument/2006/relationships/image" Target="../media/image220.jpg"/></Relationships>
</file>

<file path=ppt/slides/_rels/slide288.xml.rels><?xml version="1.0" encoding="UTF-8" standalone="yes"?>
<Relationships xmlns="http://schemas.openxmlformats.org/package/2006/relationships"><Relationship Id="rId3" Type="http://schemas.openxmlformats.org/officeDocument/2006/relationships/hyperlink" Target="http://www.youtube.com/watch?v=ce2CvE9xTsM" TargetMode="External"/><Relationship Id="rId2" Type="http://schemas.openxmlformats.org/officeDocument/2006/relationships/notesSlide" Target="../notesSlides/notesSlide189.xml"/><Relationship Id="rId1" Type="http://schemas.openxmlformats.org/officeDocument/2006/relationships/slideLayout" Target="../slideLayouts/slideLayout9.xml"/><Relationship Id="rId4" Type="http://schemas.openxmlformats.org/officeDocument/2006/relationships/image" Target="../media/image221.jpg"/></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3" Type="http://schemas.openxmlformats.org/officeDocument/2006/relationships/hyperlink" Target="https://en.wikipedia.org/wiki/Judicial_activism#cite_note-11" TargetMode="External"/><Relationship Id="rId2" Type="http://schemas.openxmlformats.org/officeDocument/2006/relationships/notesSlide" Target="../notesSlides/notesSlide196.xml"/><Relationship Id="rId1" Type="http://schemas.openxmlformats.org/officeDocument/2006/relationships/slideLayout" Target="../slideLayouts/slideLayout2.xml"/><Relationship Id="rId4" Type="http://schemas.openxmlformats.org/officeDocument/2006/relationships/hyperlink" Target="https://en.wikipedia.org/wiki/Judicial_review" TargetMode="External"/></Relationships>
</file>

<file path=ppt/slides/_rels/slide296.xml.rels><?xml version="1.0" encoding="UTF-8" standalone="yes"?>
<Relationships xmlns="http://schemas.openxmlformats.org/package/2006/relationships"><Relationship Id="rId3" Type="http://schemas.openxmlformats.org/officeDocument/2006/relationships/notesSlide" Target="../notesSlides/notesSlide197.xml"/><Relationship Id="rId2" Type="http://schemas.openxmlformats.org/officeDocument/2006/relationships/slideLayout" Target="../slideLayouts/slideLayout9.xml"/><Relationship Id="rId1" Type="http://schemas.openxmlformats.org/officeDocument/2006/relationships/video" Target="https://www.youtube.com/embed/vmMcYUUz18A?feature=oembed" TargetMode="External"/><Relationship Id="rId6" Type="http://schemas.openxmlformats.org/officeDocument/2006/relationships/image" Target="../media/image223.jpeg"/><Relationship Id="rId5" Type="http://schemas.openxmlformats.org/officeDocument/2006/relationships/image" Target="../media/image222.jpg"/><Relationship Id="rId4" Type="http://schemas.openxmlformats.org/officeDocument/2006/relationships/hyperlink" Target="http://www.youtube.com/watch?v=vmMcYUUz18A" TargetMode="External"/></Relationships>
</file>

<file path=ppt/slides/_rels/slide297.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230.xml"/></Relationships>
</file>

<file path=ppt/slides/_rels/slide298.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231.xml"/></Relationships>
</file>

<file path=ppt/slides/_rels/slide299.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23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6.xml"/></Relationships>
</file>

<file path=ppt/slides/_rels/slide30.xml.rels><?xml version="1.0" encoding="UTF-8" standalone="yes"?>
<Relationships xmlns="http://schemas.openxmlformats.org/package/2006/relationships"><Relationship Id="rId8" Type="http://schemas.openxmlformats.org/officeDocument/2006/relationships/hyperlink" Target="http://en.wikipedia.org/wiki/Separation_of_church_and_state_in_the_United_States#endnote_VA" TargetMode="External"/><Relationship Id="rId3" Type="http://schemas.openxmlformats.org/officeDocument/2006/relationships/hyperlink" Target="http://en.wikipedia.org/wiki/Separation_of_church_and_state_in_the_United_States#endnote_GA" TargetMode="External"/><Relationship Id="rId7" Type="http://schemas.openxmlformats.org/officeDocument/2006/relationships/hyperlink" Target="http://en.wikipedia.org/wiki/Separation_of_church_and_state_in_the_United_States#endnote_EFL" TargetMode="External"/><Relationship Id="rId2" Type="http://schemas.openxmlformats.org/officeDocument/2006/relationships/hyperlink" Target="http://en.wikipedia.org/wiki/Separation_of_church_and_state_in_the_United_States#endnote_Disestablishment" TargetMode="External"/><Relationship Id="rId1" Type="http://schemas.openxmlformats.org/officeDocument/2006/relationships/slideLayout" Target="../slideLayouts/slideLayout126.xml"/><Relationship Id="rId6" Type="http://schemas.openxmlformats.org/officeDocument/2006/relationships/hyperlink" Target="http://en.wikipedia.org/wiki/Separation_of_church_and_state_in_the_United_States#endnote_EWFL" TargetMode="External"/><Relationship Id="rId5" Type="http://schemas.openxmlformats.org/officeDocument/2006/relationships/hyperlink" Target="http://en.wikipedia.org/wiki/Separation_of_church_and_state_in_the_United_States#endnote_WFL" TargetMode="External"/><Relationship Id="rId4" Type="http://schemas.openxmlformats.org/officeDocument/2006/relationships/hyperlink" Target="http://en.wikipedia.org/wiki/Separation_of_church_and_state_in_the_United_States#endnote_MA" TargetMode="External"/></Relationships>
</file>

<file path=ppt/slides/_rels/slide300.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231.xml"/></Relationships>
</file>

<file path=ppt/slides/_rels/slide301.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231.xml"/></Relationships>
</file>

<file path=ppt/slides/_rels/slide302.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231.xml"/></Relationships>
</file>

<file path=ppt/slides/_rels/slide303.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231.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42.xml"/></Relationships>
</file>

<file path=ppt/slides/_rels/slide305.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2.png"/><Relationship Id="rId1" Type="http://schemas.openxmlformats.org/officeDocument/2006/relationships/slideLayout" Target="../slideLayouts/slideLayout231.xml"/></Relationships>
</file>

<file path=ppt/slides/_rels/slide306.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231.xml"/></Relationships>
</file>

<file path=ppt/slides/_rels/slide307.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231.xml"/></Relationships>
</file>

<file path=ppt/slides/_rels/slide308.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231.xml"/></Relationships>
</file>

<file path=ppt/slides/_rels/slide309.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231.xml"/></Relationships>
</file>

<file path=ppt/slides/_rels/slide31.xml.rels><?xml version="1.0" encoding="UTF-8" standalone="yes"?>
<Relationships xmlns="http://schemas.openxmlformats.org/package/2006/relationships"><Relationship Id="rId3" Type="http://schemas.openxmlformats.org/officeDocument/2006/relationships/hyperlink" Target="https://en.wikipedia.org/wiki/United_States_Supreme_Court" TargetMode="External"/><Relationship Id="rId2" Type="http://schemas.openxmlformats.org/officeDocument/2006/relationships/notesSlide" Target="../notesSlides/notesSlide25.xml"/><Relationship Id="rId1" Type="http://schemas.openxmlformats.org/officeDocument/2006/relationships/slideLayout" Target="../slideLayouts/slideLayout117.xml"/></Relationships>
</file>

<file path=ppt/slides/_rels/slide310.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231.xml"/></Relationships>
</file>

<file path=ppt/slides/_rels/slide311.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235.xml"/></Relationships>
</file>

<file path=ppt/slides/_rels/slide312.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231.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31.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42.xml"/></Relationships>
</file>

<file path=ppt/slides/_rels/slide315.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252.xml"/></Relationships>
</file>

<file path=ppt/slides/_rels/slide316.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252.xml"/></Relationships>
</file>

<file path=ppt/slides/_rels/slide317.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252.xml"/></Relationships>
</file>

<file path=ppt/slides/_rels/slide318.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252.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64.xml"/></Relationships>
</file>

<file path=ppt/slides/_rels/slide32.xml.rels><?xml version="1.0" encoding="UTF-8" standalone="yes"?>
<Relationships xmlns="http://schemas.openxmlformats.org/package/2006/relationships"><Relationship Id="rId3" Type="http://schemas.openxmlformats.org/officeDocument/2006/relationships/hyperlink" Target="https://en.wikipedia.org/wiki/Free_Exercise_Clause#cite_note-Reynolds-1" TargetMode="External"/><Relationship Id="rId2" Type="http://schemas.openxmlformats.org/officeDocument/2006/relationships/notesSlide" Target="../notesSlides/notesSlide26.xml"/><Relationship Id="rId1" Type="http://schemas.openxmlformats.org/officeDocument/2006/relationships/slideLayout" Target="../slideLayouts/slideLayout117.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64.xml"/></Relationships>
</file>

<file path=ppt/slides/_rels/slide321.xml.rels><?xml version="1.0" encoding="UTF-8" standalone="yes"?>
<Relationships xmlns="http://schemas.openxmlformats.org/package/2006/relationships"><Relationship Id="rId3" Type="http://schemas.openxmlformats.org/officeDocument/2006/relationships/hyperlink" Target="http://www.youtube.com/watch?v=y9UznTINFPs" TargetMode="External"/><Relationship Id="rId2" Type="http://schemas.openxmlformats.org/officeDocument/2006/relationships/notesSlide" Target="../notesSlides/notesSlide202.xml"/><Relationship Id="rId1" Type="http://schemas.openxmlformats.org/officeDocument/2006/relationships/slideLayout" Target="../slideLayouts/slideLayout9.xml"/><Relationship Id="rId4" Type="http://schemas.openxmlformats.org/officeDocument/2006/relationships/image" Target="../media/image240.jpg"/></Relationships>
</file>

<file path=ppt/slides/_rels/slide322.xml.rels><?xml version="1.0" encoding="UTF-8" standalone="yes"?>
<Relationships xmlns="http://schemas.openxmlformats.org/package/2006/relationships"><Relationship Id="rId3" Type="http://schemas.openxmlformats.org/officeDocument/2006/relationships/hyperlink" Target="http://www.youtube.com/watch?v=M2sVvuynDtM" TargetMode="External"/><Relationship Id="rId2" Type="http://schemas.openxmlformats.org/officeDocument/2006/relationships/notesSlide" Target="../notesSlides/notesSlide203.xml"/><Relationship Id="rId1" Type="http://schemas.openxmlformats.org/officeDocument/2006/relationships/slideLayout" Target="../slideLayouts/slideLayout9.xml"/><Relationship Id="rId4" Type="http://schemas.openxmlformats.org/officeDocument/2006/relationships/image" Target="../media/image241.jpg"/></Relationships>
</file>

<file path=ppt/slides/_rels/slide323.xml.rels><?xml version="1.0" encoding="UTF-8" standalone="yes"?>
<Relationships xmlns="http://schemas.openxmlformats.org/package/2006/relationships"><Relationship Id="rId3" Type="http://schemas.openxmlformats.org/officeDocument/2006/relationships/hyperlink" Target="http://www.youtube.com/watch?v=4YxJq7P-rxk" TargetMode="External"/><Relationship Id="rId2" Type="http://schemas.openxmlformats.org/officeDocument/2006/relationships/notesSlide" Target="../notesSlides/notesSlide204.xml"/><Relationship Id="rId1" Type="http://schemas.openxmlformats.org/officeDocument/2006/relationships/slideLayout" Target="../slideLayouts/slideLayout9.xml"/><Relationship Id="rId4" Type="http://schemas.openxmlformats.org/officeDocument/2006/relationships/image" Target="../media/image242.jpg"/></Relationships>
</file>

<file path=ppt/slides/_rels/slide324.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205.xml"/><Relationship Id="rId1" Type="http://schemas.openxmlformats.org/officeDocument/2006/relationships/slideLayout" Target="../slideLayouts/slideLayout9.xml"/></Relationships>
</file>

<file path=ppt/slides/_rels/slide325.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206.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127.xml"/><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11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3" Type="http://schemas.openxmlformats.org/officeDocument/2006/relationships/hyperlink" Target="http://www.youtube.com/watch?v=G1PgifoSgkQ" TargetMode="External"/><Relationship Id="rId2" Type="http://schemas.openxmlformats.org/officeDocument/2006/relationships/notesSlide" Target="../notesSlides/notesSlide4.xml"/><Relationship Id="rId1" Type="http://schemas.openxmlformats.org/officeDocument/2006/relationships/slideLayout" Target="../slideLayouts/slideLayout125.xml"/><Relationship Id="rId4" Type="http://schemas.openxmlformats.org/officeDocument/2006/relationships/image" Target="../media/image22.jpg"/></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hyperlink" Target="http://www.youtube.com/watch?v=r-RRyEUzNC0" TargetMode="External"/><Relationship Id="rId2" Type="http://schemas.openxmlformats.org/officeDocument/2006/relationships/notesSlide" Target="../notesSlides/notesSlide33.xml"/><Relationship Id="rId1" Type="http://schemas.openxmlformats.org/officeDocument/2006/relationships/slideLayout" Target="../slideLayouts/slideLayout125.xml"/><Relationship Id="rId4" Type="http://schemas.openxmlformats.org/officeDocument/2006/relationships/image" Target="../media/image39.jpg"/></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125.xml"/><Relationship Id="rId1" Type="http://schemas.openxmlformats.org/officeDocument/2006/relationships/video" Target="https://www.youtube.com/embed/r-RRyEUzNC0?feature=oembed"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www.youtube.com/watch?v=h_CMM-0DP2A" TargetMode="External"/><Relationship Id="rId2" Type="http://schemas.openxmlformats.org/officeDocument/2006/relationships/notesSlide" Target="../notesSlides/notesSlide34.xml"/><Relationship Id="rId1" Type="http://schemas.openxmlformats.org/officeDocument/2006/relationships/slideLayout" Target="../slideLayouts/slideLayout125.xml"/><Relationship Id="rId4" Type="http://schemas.openxmlformats.org/officeDocument/2006/relationships/image" Target="../media/image41.jpg"/></Relationships>
</file>

<file path=ppt/slides/_rels/slide47.xml.rels><?xml version="1.0" encoding="UTF-8" standalone="yes"?>
<Relationships xmlns="http://schemas.openxmlformats.org/package/2006/relationships"><Relationship Id="rId3" Type="http://schemas.openxmlformats.org/officeDocument/2006/relationships/hyperlink" Target="http://www.youtube.com/watch?v=4uSLm19dXXQ" TargetMode="External"/><Relationship Id="rId2" Type="http://schemas.openxmlformats.org/officeDocument/2006/relationships/notesSlide" Target="../notesSlides/notesSlide35.xml"/><Relationship Id="rId1" Type="http://schemas.openxmlformats.org/officeDocument/2006/relationships/slideLayout" Target="../slideLayouts/slideLayout125.xml"/><Relationship Id="rId4" Type="http://schemas.openxmlformats.org/officeDocument/2006/relationships/image" Target="../media/image42.jpg"/></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125.xml"/><Relationship Id="rId1" Type="http://schemas.openxmlformats.org/officeDocument/2006/relationships/video" Target="https://www.youtube.com/embed/usZh-Us9WM4?feature=oembed"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125.xml"/><Relationship Id="rId1" Type="http://schemas.openxmlformats.org/officeDocument/2006/relationships/video" Target="https://www.youtube.com/embed/G1PgifoSgkQ?feature=oembed"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www.youtube.com/watch?v=JQdb0giFVsQ" TargetMode="External"/><Relationship Id="rId2" Type="http://schemas.openxmlformats.org/officeDocument/2006/relationships/notesSlide" Target="../notesSlides/notesSlide37.xml"/><Relationship Id="rId1" Type="http://schemas.openxmlformats.org/officeDocument/2006/relationships/slideLayout" Target="../slideLayouts/slideLayout9.xml"/><Relationship Id="rId4" Type="http://schemas.openxmlformats.org/officeDocument/2006/relationships/image" Target="../media/image44.jpg"/></Relationships>
</file>

<file path=ppt/slides/_rels/slide51.xml.rels><?xml version="1.0" encoding="UTF-8" standalone="yes"?>
<Relationships xmlns="http://schemas.openxmlformats.org/package/2006/relationships"><Relationship Id="rId3" Type="http://schemas.openxmlformats.org/officeDocument/2006/relationships/hyperlink" Target="http://www.youtube.com/watch?v=iSOn7NXWTbk" TargetMode="External"/><Relationship Id="rId2" Type="http://schemas.openxmlformats.org/officeDocument/2006/relationships/notesSlide" Target="../notesSlides/notesSlide38.xml"/><Relationship Id="rId1" Type="http://schemas.openxmlformats.org/officeDocument/2006/relationships/slideLayout" Target="../slideLayouts/slideLayout9.xml"/><Relationship Id="rId4" Type="http://schemas.openxmlformats.org/officeDocument/2006/relationships/image" Target="../media/image45.jpg"/></Relationships>
</file>

<file path=ppt/slides/_rels/slide52.xml.rels><?xml version="1.0" encoding="UTF-8" standalone="yes"?>
<Relationships xmlns="http://schemas.openxmlformats.org/package/2006/relationships"><Relationship Id="rId3" Type="http://schemas.openxmlformats.org/officeDocument/2006/relationships/hyperlink" Target="http://www.youtube.com/watch?v=8MANXqqoR_k" TargetMode="External"/><Relationship Id="rId2" Type="http://schemas.openxmlformats.org/officeDocument/2006/relationships/notesSlide" Target="../notesSlides/notesSlide39.xml"/><Relationship Id="rId1" Type="http://schemas.openxmlformats.org/officeDocument/2006/relationships/slideLayout" Target="../slideLayouts/slideLayout9.xml"/><Relationship Id="rId4" Type="http://schemas.openxmlformats.org/officeDocument/2006/relationships/image" Target="../media/image46.jpg"/></Relationships>
</file>

<file path=ppt/slides/_rels/slide53.xml.rels><?xml version="1.0" encoding="UTF-8" standalone="yes"?>
<Relationships xmlns="http://schemas.openxmlformats.org/package/2006/relationships"><Relationship Id="rId3" Type="http://schemas.openxmlformats.org/officeDocument/2006/relationships/hyperlink" Target="http://www.youtube.com/watch?v=wo1fp55P7wk" TargetMode="External"/><Relationship Id="rId2" Type="http://schemas.openxmlformats.org/officeDocument/2006/relationships/notesSlide" Target="../notesSlides/notesSlide40.xml"/><Relationship Id="rId1" Type="http://schemas.openxmlformats.org/officeDocument/2006/relationships/slideLayout" Target="../slideLayouts/slideLayout9.xml"/><Relationship Id="rId4" Type="http://schemas.openxmlformats.org/officeDocument/2006/relationships/image" Target="../media/image47.jpg"/></Relationships>
</file>

<file path=ppt/slides/_rels/slide54.xml.rels><?xml version="1.0" encoding="UTF-8" standalone="yes"?>
<Relationships xmlns="http://schemas.openxmlformats.org/package/2006/relationships"><Relationship Id="rId3" Type="http://schemas.openxmlformats.org/officeDocument/2006/relationships/hyperlink" Target="http://www.youtube.com/watch?v=3huBIHOukXA" TargetMode="External"/><Relationship Id="rId2" Type="http://schemas.openxmlformats.org/officeDocument/2006/relationships/notesSlide" Target="../notesSlides/notesSlide41.xml"/><Relationship Id="rId1" Type="http://schemas.openxmlformats.org/officeDocument/2006/relationships/slideLayout" Target="../slideLayouts/slideLayout9.xml"/><Relationship Id="rId4" Type="http://schemas.openxmlformats.org/officeDocument/2006/relationships/image" Target="../media/image48.jp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44.xml"/><Relationship Id="rId1" Type="http://schemas.openxmlformats.org/officeDocument/2006/relationships/slideLayout" Target="../slideLayouts/slideLayout21.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6.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7.xml"/></Relationships>
</file>

<file path=ppt/slides/_rels/slide6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7.xml"/><Relationship Id="rId1" Type="http://schemas.openxmlformats.org/officeDocument/2006/relationships/slideLayout" Target="../slideLayouts/slideLayout24.xml"/><Relationship Id="rId5" Type="http://schemas.openxmlformats.org/officeDocument/2006/relationships/image" Target="../media/image57.jpeg"/><Relationship Id="rId4" Type="http://schemas.openxmlformats.org/officeDocument/2006/relationships/image" Target="../media/image56.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9.xml"/><Relationship Id="rId1" Type="http://schemas.openxmlformats.org/officeDocument/2006/relationships/slideLayout" Target="../slideLayouts/slideLayout49.xml"/></Relationships>
</file>

<file path=ppt/slides/_rels/slide6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0.xml"/><Relationship Id="rId1" Type="http://schemas.openxmlformats.org/officeDocument/2006/relationships/slideLayout" Target="../slideLayouts/slideLayout49.xml"/><Relationship Id="rId4" Type="http://schemas.openxmlformats.org/officeDocument/2006/relationships/image" Target="../media/image60.jpeg"/></Relationships>
</file>

<file path=ppt/slides/_rels/slide6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1.xml"/><Relationship Id="rId1" Type="http://schemas.openxmlformats.org/officeDocument/2006/relationships/slideLayout" Target="../slideLayouts/slideLayout49.xml"/></Relationships>
</file>

<file path=ppt/slides/_rels/slide6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2.xml"/><Relationship Id="rId1" Type="http://schemas.openxmlformats.org/officeDocument/2006/relationships/slideLayout" Target="../slideLayouts/slideLayout49.xml"/><Relationship Id="rId5" Type="http://schemas.openxmlformats.org/officeDocument/2006/relationships/image" Target="../media/image64.jpeg"/><Relationship Id="rId4" Type="http://schemas.openxmlformats.org/officeDocument/2006/relationships/image" Target="../media/image63.jpeg"/></Relationships>
</file>

<file path=ppt/slides/_rels/slide6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3.xml"/><Relationship Id="rId1" Type="http://schemas.openxmlformats.org/officeDocument/2006/relationships/slideLayout" Target="../slideLayouts/slideLayout49.xml"/></Relationships>
</file>

<file path=ppt/slides/_rels/slide67.xml.rels><?xml version="1.0" encoding="UTF-8" standalone="yes"?>
<Relationships xmlns="http://schemas.openxmlformats.org/package/2006/relationships"><Relationship Id="rId3" Type="http://schemas.openxmlformats.org/officeDocument/2006/relationships/hyperlink" Target="http://www.youtube.com/watch?v=YPZ5fnvttg4" TargetMode="External"/><Relationship Id="rId2" Type="http://schemas.openxmlformats.org/officeDocument/2006/relationships/notesSlide" Target="../notesSlides/notesSlide54.xml"/><Relationship Id="rId1" Type="http://schemas.openxmlformats.org/officeDocument/2006/relationships/slideLayout" Target="../slideLayouts/slideLayout9.xml"/><Relationship Id="rId4" Type="http://schemas.openxmlformats.org/officeDocument/2006/relationships/image" Target="../media/image66.jpg"/></Relationships>
</file>

<file path=ppt/slides/_rels/slide6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slideLayout" Target="../slideLayouts/slideLayout9.xml"/><Relationship Id="rId1" Type="http://schemas.openxmlformats.org/officeDocument/2006/relationships/video" Target="https://www.youtube.com/embed/YPZ5fnvttg4?feature=oembed" TargetMode="Externa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3.xml"/><Relationship Id="rId1" Type="http://schemas.openxmlformats.org/officeDocument/2006/relationships/slideLayout" Target="../slideLayouts/slideLayout51.xml"/></Relationships>
</file>

<file path=ppt/slides/_rels/slide78.xml.rels><?xml version="1.0" encoding="UTF-8" standalone="yes"?>
<Relationships xmlns="http://schemas.openxmlformats.org/package/2006/relationships"><Relationship Id="rId3" Type="http://schemas.openxmlformats.org/officeDocument/2006/relationships/hyperlink" Target="http://www.youtube.com/watch?v=qOk7sjqKmhI" TargetMode="External"/><Relationship Id="rId2" Type="http://schemas.openxmlformats.org/officeDocument/2006/relationships/notesSlide" Target="../notesSlides/notesSlide64.xml"/><Relationship Id="rId1" Type="http://schemas.openxmlformats.org/officeDocument/2006/relationships/slideLayout" Target="../slideLayouts/slideLayout9.xml"/><Relationship Id="rId4" Type="http://schemas.openxmlformats.org/officeDocument/2006/relationships/image" Target="../media/image70.jpg"/></Relationships>
</file>

<file path=ppt/slides/_rels/slide7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9.xml"/><Relationship Id="rId1" Type="http://schemas.openxmlformats.org/officeDocument/2006/relationships/video" Target="https://www.youtube.com/embed/qOk7sjqKmhI?feature=oembed"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7.xml"/></Relationships>
</file>

<file path=ppt/slides/_rels/slide80.xml.rels><?xml version="1.0" encoding="UTF-8" standalone="yes"?>
<Relationships xmlns="http://schemas.openxmlformats.org/package/2006/relationships"><Relationship Id="rId3" Type="http://schemas.openxmlformats.org/officeDocument/2006/relationships/hyperlink" Target="http://www.youtube.com/watch?v=RwllpwoThsI" TargetMode="External"/><Relationship Id="rId2" Type="http://schemas.openxmlformats.org/officeDocument/2006/relationships/notesSlide" Target="../notesSlides/notesSlide65.xml"/><Relationship Id="rId1" Type="http://schemas.openxmlformats.org/officeDocument/2006/relationships/slideLayout" Target="../slideLayouts/slideLayout9.xml"/><Relationship Id="rId4" Type="http://schemas.openxmlformats.org/officeDocument/2006/relationships/image" Target="../media/image72.jpg"/></Relationships>
</file>

<file path=ppt/slides/_rels/slide81.xml.rels><?xml version="1.0" encoding="UTF-8" standalone="yes"?>
<Relationships xmlns="http://schemas.openxmlformats.org/package/2006/relationships"><Relationship Id="rId3" Type="http://schemas.openxmlformats.org/officeDocument/2006/relationships/hyperlink" Target="http://www.youtube.com/watch?v=7DB_XoNYqMA" TargetMode="External"/><Relationship Id="rId2" Type="http://schemas.openxmlformats.org/officeDocument/2006/relationships/notesSlide" Target="../notesSlides/notesSlide66.xml"/><Relationship Id="rId1" Type="http://schemas.openxmlformats.org/officeDocument/2006/relationships/slideLayout" Target="../slideLayouts/slideLayout9.xml"/><Relationship Id="rId4" Type="http://schemas.openxmlformats.org/officeDocument/2006/relationships/image" Target="../media/image73.jpg"/></Relationships>
</file>

<file path=ppt/slides/_rels/slide82.xml.rels><?xml version="1.0" encoding="UTF-8" standalone="yes"?>
<Relationships xmlns="http://schemas.openxmlformats.org/package/2006/relationships"><Relationship Id="rId3" Type="http://schemas.openxmlformats.org/officeDocument/2006/relationships/hyperlink" Target="http://www.youtube.com/watch?v=VohGoJSCu_s" TargetMode="External"/><Relationship Id="rId2" Type="http://schemas.openxmlformats.org/officeDocument/2006/relationships/notesSlide" Target="../notesSlides/notesSlide67.xml"/><Relationship Id="rId1" Type="http://schemas.openxmlformats.org/officeDocument/2006/relationships/slideLayout" Target="../slideLayouts/slideLayout9.xml"/><Relationship Id="rId4" Type="http://schemas.openxmlformats.org/officeDocument/2006/relationships/image" Target="../media/image74.jpg"/></Relationships>
</file>

<file path=ppt/slides/_rels/slide8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Layout" Target="../slideLayouts/slideLayout9.xml"/><Relationship Id="rId1" Type="http://schemas.openxmlformats.org/officeDocument/2006/relationships/video" Target="https://www.youtube.com/embed/VohGoJSCu_s?feature=oembed"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60.xml"/><Relationship Id="rId1" Type="http://schemas.openxmlformats.org/officeDocument/2006/relationships/themeOverride" Target="../theme/themeOverride10.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8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8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7.xml"/></Relationships>
</file>

<file path=ppt/slides/_rels/slide90.xml.rels><?xml version="1.0" encoding="UTF-8" standalone="yes"?>
<Relationships xmlns="http://schemas.openxmlformats.org/package/2006/relationships"><Relationship Id="rId3" Type="http://schemas.openxmlformats.org/officeDocument/2006/relationships/slide" Target="slide215.xml"/><Relationship Id="rId2" Type="http://schemas.openxmlformats.org/officeDocument/2006/relationships/notesSlide" Target="../notesSlides/notesSlide72.xml"/><Relationship Id="rId1" Type="http://schemas.openxmlformats.org/officeDocument/2006/relationships/slideLayout" Target="../slideLayouts/slideLayout8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82.xml"/></Relationships>
</file>

<file path=ppt/slides/_rels/slide9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4.xml"/><Relationship Id="rId1" Type="http://schemas.openxmlformats.org/officeDocument/2006/relationships/slideLayout" Target="../slideLayouts/slideLayout99.xml"/><Relationship Id="rId6" Type="http://schemas.openxmlformats.org/officeDocument/2006/relationships/image" Target="http://images.google.com/images?q=tbn:InkZGgF1gkYC:www.rootsweb.com/~usgenweb/sd/biography/photos/quarve.jpg" TargetMode="External"/><Relationship Id="rId5" Type="http://schemas.openxmlformats.org/officeDocument/2006/relationships/image" Target="../media/image77.jpeg"/><Relationship Id="rId4" Type="http://schemas.openxmlformats.org/officeDocument/2006/relationships/hyperlink" Target="http://images.google.com/imgres?imgurl=www.rootsweb.com/~usgenweb/sd/biography/photos/quarve.jpg&amp;imgrefurl=http://www.rootsweb.com/~usgenweb/sd/biography/king5-qz.htm&amp;h=1033&amp;w=840&amp;prev=/images%3Fq%3DCharles%2BSchenk%26svnum%3D10%26hl%3Den%26lr%25%20"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5.xml"/><Relationship Id="rId1" Type="http://schemas.openxmlformats.org/officeDocument/2006/relationships/slideLayout" Target="../slideLayouts/slideLayout99.xml"/></Relationships>
</file>

<file path=ppt/slides/_rels/slide9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6.xml"/><Relationship Id="rId1" Type="http://schemas.openxmlformats.org/officeDocument/2006/relationships/slideLayout" Target="../slideLayouts/slideLayout105.xml"/><Relationship Id="rId4" Type="http://schemas.openxmlformats.org/officeDocument/2006/relationships/image" Target="http://www.maxwell.syr.edu/plegal/scales/schenck.gif"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7.xml"/><Relationship Id="rId1" Type="http://schemas.openxmlformats.org/officeDocument/2006/relationships/slideLayout" Target="../slideLayouts/slideLayout105.xml"/><Relationship Id="rId4" Type="http://schemas.openxmlformats.org/officeDocument/2006/relationships/image" Target="http://www.maxwell.syr.edu/plegal/scales/schenck.gif"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8.xml"/><Relationship Id="rId1" Type="http://schemas.openxmlformats.org/officeDocument/2006/relationships/slideLayout" Target="../slideLayouts/slideLayout99.xml"/><Relationship Id="rId4" Type="http://schemas.openxmlformats.org/officeDocument/2006/relationships/hyperlink" Target="http://images.google.com/imgres?imgurl=www.rootsweb.com/~usgenweb/sd/biography/photos/quarve.jpg&amp;imgrefurl=http://www.rootsweb.com/~usgenweb/sd/biography/king5-qz.htm&amp;h=1033&amp;w=840&amp;prev=/images%3Fq%3DCharles%2BSchenk%26svnum%3D10%26hl%3Den%26lr%25%20"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9.xml"/><Relationship Id="rId1" Type="http://schemas.openxmlformats.org/officeDocument/2006/relationships/slideLayout" Target="../slideLayouts/slideLayout99.xml"/><Relationship Id="rId5" Type="http://schemas.openxmlformats.org/officeDocument/2006/relationships/slide" Target="slide3.xml"/><Relationship Id="rId4" Type="http://schemas.openxmlformats.org/officeDocument/2006/relationships/image" Target="../media/image79.jpeg"/></Relationships>
</file>

<file path=ppt/slides/_rels/slide98.xml.rels><?xml version="1.0" encoding="UTF-8" standalone="yes"?>
<Relationships xmlns="http://schemas.openxmlformats.org/package/2006/relationships"><Relationship Id="rId3" Type="http://schemas.openxmlformats.org/officeDocument/2006/relationships/hyperlink" Target="http://www.youtube.com/watch?v=9bkpZkVnVGM" TargetMode="External"/><Relationship Id="rId2" Type="http://schemas.openxmlformats.org/officeDocument/2006/relationships/notesSlide" Target="../notesSlides/notesSlide80.xml"/><Relationship Id="rId1" Type="http://schemas.openxmlformats.org/officeDocument/2006/relationships/slideLayout" Target="../slideLayouts/slideLayout9.xml"/><Relationship Id="rId4" Type="http://schemas.openxmlformats.org/officeDocument/2006/relationships/image" Target="../media/image80.jpg"/></Relationships>
</file>

<file path=ppt/slides/_rels/slide9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slideLayout" Target="../slideLayouts/slideLayout9.xml"/><Relationship Id="rId1" Type="http://schemas.openxmlformats.org/officeDocument/2006/relationships/video" Target="https://www.youtube.com/embed/9bkpZkVnVGM?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3"/>
          <p:cNvSpPr txBox="1">
            <a:spLocks noGrp="1"/>
          </p:cNvSpPr>
          <p:nvPr>
            <p:ph type="subTitle" idx="1"/>
          </p:nvPr>
        </p:nvSpPr>
        <p:spPr>
          <a:xfrm>
            <a:off x="308550" y="1846026"/>
            <a:ext cx="8374500" cy="1473900"/>
          </a:xfrm>
          <a:prstGeom prst="rect">
            <a:avLst/>
          </a:prstGeom>
        </p:spPr>
        <p:txBody>
          <a:bodyPr spcFirstLastPara="1" wrap="square" lIns="91425" tIns="91425" rIns="91425" bIns="91425" anchor="t" anchorCtr="0">
            <a:noAutofit/>
          </a:bodyPr>
          <a:lstStyle/>
          <a:p>
            <a:pPr marL="0" indent="0"/>
            <a:r>
              <a:rPr lang="en" sz="1400" b="1">
                <a:latin typeface="Nunito"/>
                <a:ea typeface="Nunito"/>
                <a:cs typeface="Nunito"/>
                <a:sym typeface="Nunito"/>
              </a:rPr>
              <a:t>Unit III</a:t>
            </a:r>
            <a:endParaRPr sz="1400" b="1">
              <a:latin typeface="Nunito"/>
              <a:ea typeface="Nunito"/>
              <a:cs typeface="Nunito"/>
              <a:sym typeface="Nunito"/>
            </a:endParaRPr>
          </a:p>
          <a:p>
            <a:pPr marL="0" indent="0"/>
            <a:r>
              <a:rPr lang="en" sz="3600" b="1">
                <a:latin typeface="Nunito"/>
                <a:ea typeface="Nunito"/>
                <a:cs typeface="Nunito"/>
                <a:sym typeface="Nunito"/>
              </a:rPr>
              <a:t>Civil Liberties and Civil Rights</a:t>
            </a:r>
            <a:endParaRPr sz="3800">
              <a:latin typeface="Nunito"/>
              <a:ea typeface="Nunito"/>
              <a:cs typeface="Nunito"/>
              <a:sym typeface="Nunito"/>
            </a:endParaRPr>
          </a:p>
        </p:txBody>
      </p:sp>
      <p:sp>
        <p:nvSpPr>
          <p:cNvPr id="129" name="Google Shape;129;p13"/>
          <p:cNvSpPr txBox="1"/>
          <p:nvPr/>
        </p:nvSpPr>
        <p:spPr>
          <a:xfrm>
            <a:off x="5418575" y="4308850"/>
            <a:ext cx="3392100" cy="522600"/>
          </a:xfrm>
          <a:prstGeom prst="rect">
            <a:avLst/>
          </a:prstGeom>
          <a:noFill/>
          <a:ln>
            <a:noFill/>
          </a:ln>
        </p:spPr>
        <p:txBody>
          <a:bodyPr spcFirstLastPara="1" wrap="square" lIns="91425" tIns="91425" rIns="91425" bIns="91425" anchor="t" anchorCtr="0">
            <a:noAutofit/>
          </a:bodyPr>
          <a:lstStyle/>
          <a:p>
            <a:pPr algn="r" defTabSz="914378"/>
            <a:r>
              <a:rPr lang="en" sz="1000">
                <a:solidFill>
                  <a:srgbClr val="999999"/>
                </a:solidFill>
                <a:ea typeface="+mn-ea"/>
              </a:rPr>
              <a:t>Created December 2019</a:t>
            </a:r>
            <a:endParaRPr sz="1000">
              <a:solidFill>
                <a:srgbClr val="999999"/>
              </a:solidFill>
              <a:ea typeface="+mn-ea"/>
            </a:endParaRPr>
          </a:p>
          <a:p>
            <a:pPr algn="r" defTabSz="914378"/>
            <a:r>
              <a:rPr lang="en" sz="1000">
                <a:solidFill>
                  <a:srgbClr val="999999"/>
                </a:solidFill>
                <a:ea typeface="+mn-ea"/>
              </a:rPr>
              <a:t>Version 1.0</a:t>
            </a:r>
            <a:endParaRPr sz="1000">
              <a:solidFill>
                <a:srgbClr val="999999"/>
              </a:solidFill>
              <a:ea typeface="+mn-ea"/>
            </a:endParaRPr>
          </a:p>
          <a:p>
            <a:pPr algn="r" defTabSz="914378"/>
            <a:r>
              <a:rPr lang="en" sz="1000">
                <a:solidFill>
                  <a:srgbClr val="999999"/>
                </a:solidFill>
                <a:ea typeface="+mn-ea"/>
              </a:rPr>
              <a:t>ppaccone@smusd.us</a:t>
            </a:r>
            <a:endParaRPr sz="1000">
              <a:solidFill>
                <a:srgbClr val="999999"/>
              </a:solidFill>
              <a:ea typeface="+mn-ea"/>
            </a:endParaRPr>
          </a:p>
          <a:p>
            <a:pPr algn="r" defTabSz="914378"/>
            <a:endParaRPr sz="1000">
              <a:solidFill>
                <a:srgbClr val="999999"/>
              </a:solidFill>
              <a:latin typeface="Calibri"/>
              <a:ea typeface="Calibri"/>
              <a:cs typeface="Calibri"/>
              <a:sym typeface="Calibri"/>
            </a:endParaRPr>
          </a:p>
        </p:txBody>
      </p:sp>
      <p:sp>
        <p:nvSpPr>
          <p:cNvPr id="130" name="Google Shape;130;p13"/>
          <p:cNvSpPr txBox="1"/>
          <p:nvPr/>
        </p:nvSpPr>
        <p:spPr>
          <a:xfrm>
            <a:off x="0" y="2787980"/>
            <a:ext cx="9144000" cy="1473900"/>
          </a:xfrm>
          <a:prstGeom prst="rect">
            <a:avLst/>
          </a:prstGeom>
          <a:noFill/>
          <a:ln>
            <a:noFill/>
          </a:ln>
        </p:spPr>
        <p:txBody>
          <a:bodyPr spcFirstLastPara="1" wrap="square" lIns="91425" tIns="91425" rIns="91425" bIns="91425" anchor="t" anchorCtr="0">
            <a:noAutofit/>
          </a:bodyPr>
          <a:lstStyle/>
          <a:p>
            <a:pPr algn="ctr" defTabSz="914378"/>
            <a:r>
              <a:rPr lang="en" sz="900">
                <a:ea typeface="+mn-ea"/>
              </a:rPr>
              <a:t>Twenty-Six (26) Forty-Five Minute Class Periods for the Year-Long Course</a:t>
            </a:r>
            <a:br>
              <a:rPr lang="en" sz="900">
                <a:ea typeface="+mn-ea"/>
              </a:rPr>
            </a:br>
            <a:r>
              <a:rPr lang="en" sz="900">
                <a:ea typeface="+mn-ea"/>
              </a:rPr>
              <a:t>Thirteen (13) Forty-Five Minute Class Periods for the Semester-Long Course</a:t>
            </a:r>
            <a:endParaRPr sz="900">
              <a:ea typeface="+mn-ea"/>
            </a:endParaRPr>
          </a:p>
          <a:p>
            <a:pPr algn="ctr" defTabSz="914378">
              <a:lnSpc>
                <a:spcPct val="115000"/>
              </a:lnSpc>
            </a:pPr>
            <a:endParaRPr sz="1200">
              <a:ea typeface="+mn-ea"/>
            </a:endParaRPr>
          </a:p>
          <a:p>
            <a:pPr algn="ctr" defTabSz="914378"/>
            <a:r>
              <a:rPr lang="en" sz="1100" b="1">
                <a:ea typeface="+mn-ea"/>
              </a:rPr>
              <a:t>Click </a:t>
            </a:r>
            <a:r>
              <a:rPr lang="en" sz="1100" b="1" u="sng">
                <a:solidFill>
                  <a:srgbClr val="3D4594"/>
                </a:solidFill>
                <a:ea typeface="+mn-ea"/>
                <a:hlinkClick r:id="rId3"/>
              </a:rPr>
              <a:t>here </a:t>
            </a:r>
            <a:r>
              <a:rPr lang="en" sz="1100" b="1">
                <a:ea typeface="+mn-ea"/>
              </a:rPr>
              <a:t>to view an outline that corresponds with this slideshow</a:t>
            </a:r>
            <a:endParaRPr sz="1100" b="1">
              <a:ea typeface="+mn-ea"/>
            </a:endParaRPr>
          </a:p>
          <a:p>
            <a:pPr defTabSz="914378"/>
            <a:endParaRPr sz="3800" b="1">
              <a:solidFill>
                <a:srgbClr val="AF7B51"/>
              </a:solidFill>
              <a:latin typeface="Nunito"/>
              <a:ea typeface="Nunito"/>
              <a:cs typeface="Nunito"/>
              <a:sym typeface="Nuni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1"/>
          <p:cNvSpPr txBox="1">
            <a:spLocks noGrp="1"/>
          </p:cNvSpPr>
          <p:nvPr>
            <p:ph type="body" idx="1"/>
          </p:nvPr>
        </p:nvSpPr>
        <p:spPr>
          <a:xfrm>
            <a:off x="819150" y="709650"/>
            <a:ext cx="7505700" cy="3729000"/>
          </a:xfrm>
          <a:prstGeom prst="rect">
            <a:avLst/>
          </a:prstGeom>
        </p:spPr>
        <p:txBody>
          <a:bodyPr spcFirstLastPara="1" wrap="square" lIns="91425" tIns="91425" rIns="91425" bIns="91425" anchor="t" anchorCtr="0">
            <a:noAutofit/>
          </a:bodyPr>
          <a:lstStyle/>
          <a:p>
            <a:pPr indent="0">
              <a:spcBef>
                <a:spcPts val="500"/>
              </a:spcBef>
              <a:spcAft>
                <a:spcPts val="500"/>
              </a:spcAft>
              <a:buNone/>
            </a:pPr>
            <a:r>
              <a:rPr lang="en" sz="1700">
                <a:solidFill>
                  <a:srgbClr val="222222"/>
                </a:solidFill>
                <a:latin typeface="Arial"/>
                <a:ea typeface="Arial"/>
                <a:cs typeface="Arial"/>
                <a:sym typeface="Arial"/>
              </a:rPr>
              <a:t>. . . state and local governments. The process is known as incorporation.</a:t>
            </a:r>
            <a:endParaRPr sz="1700">
              <a:solidFill>
                <a:srgbClr val="222222"/>
              </a:solidFill>
              <a:latin typeface="Arial"/>
              <a:ea typeface="Arial"/>
              <a:cs typeface="Arial"/>
              <a:sym typeface="Aria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61"/>
          <p:cNvSpPr txBox="1"/>
          <p:nvPr/>
        </p:nvSpPr>
        <p:spPr>
          <a:xfrm>
            <a:off x="6858000" y="1935900"/>
            <a:ext cx="2286000" cy="127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t>1919</a:t>
            </a:r>
            <a:endParaRPr sz="1700" b="1"/>
          </a:p>
          <a:p>
            <a:pPr marL="0" lvl="0" indent="0" algn="ctr" rtl="0">
              <a:spcBef>
                <a:spcPts val="0"/>
              </a:spcBef>
              <a:spcAft>
                <a:spcPts val="0"/>
              </a:spcAft>
              <a:buNone/>
            </a:pPr>
            <a:r>
              <a:rPr lang="en" sz="1700"/>
              <a:t>Schenck v. US</a:t>
            </a:r>
            <a:endParaRPr sz="1700" b="1"/>
          </a:p>
          <a:p>
            <a:pPr marL="0" lvl="0" indent="0" algn="ctr" rtl="0">
              <a:spcBef>
                <a:spcPts val="0"/>
              </a:spcBef>
              <a:spcAft>
                <a:spcPts val="0"/>
              </a:spcAft>
              <a:buNone/>
            </a:pP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Carey LaManna</a:t>
            </a: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5:59</a:t>
            </a:r>
            <a:endParaRPr sz="1700"/>
          </a:p>
        </p:txBody>
      </p:sp>
      <p:pic>
        <p:nvPicPr>
          <p:cNvPr id="406" name="Google Shape;406;p61" descr="AP Gov Student Ultimate Review Packet&#10;https://acdcecon.thinkific.com/courses/AP-government-urp&#10;Preview Unit 1 for Free!!&#10;Includes Study Guide, Essential Questions, Required Cases Guide, Annotated Required Docs, Multiple Choice Practice Questions, and Exclusive Videos! Everything you need to ace the AP Exam!!!!&#10;Check out these videos on the required Supreme Court cases:&#10;McCulloch v. Maryland https://youtu.be/5BkOPbD50tc&#10;U.S. v. Lopez https://youtu.be/0bliNoGOTVQ&#10;Baker v. Carr https://youtu.be/Gf1ntchb2T8&#10;Shaw v. Reno https://youtu.be/JkO9IM8pqIA&#10;Marbury v. Madison https://youtu.be/Wuiv6saQHD0&#10;Engel v. Vitale https://youtu.be/4uSLm19dXXQ&#10;Wisconsin v. Yoder https://youtu.be/3huBIHOukXA&#10;Tinker v. Des Moines https://youtu.be/RwllpwoThsI&#10;New York Times v. U.S. https://youtu.be/rp_gQHvUJ7M&#10;Schenck v. U.S. https://youtu.be/AyviZidP2-s&#10;Gideon vs. Wainwright https://youtu.be/V8qpM4gFoiA&#10;Roe v. Wade https://youtu.be/y9UznTINFPs&#10;McDonald v. Chicago https://youtu.be/D9UqsQ_aoVk&#10;Brown v. Board of Education https://youtu.be/1jqb34Q5qPs" title="Case 10: Schenck v U.S. AP GoPo">
            <a:hlinkClick r:id="rId3"/>
          </p:cNvPr>
          <p:cNvPicPr preferRelativeResize="0"/>
          <p:nvPr/>
        </p:nvPicPr>
        <p:blipFill>
          <a:blip r:embed="rId4">
            <a:alphaModFix/>
          </a:blip>
          <a:stretch>
            <a:fillRect/>
          </a:stretch>
        </p:blipFill>
        <p:spPr>
          <a:xfrm>
            <a:off x="0" y="0"/>
            <a:ext cx="6858000" cy="5143500"/>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62"/>
          <p:cNvSpPr txBox="1"/>
          <p:nvPr/>
        </p:nvSpPr>
        <p:spPr>
          <a:xfrm>
            <a:off x="6858000" y="1935900"/>
            <a:ext cx="2286000" cy="127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t>1919</a:t>
            </a:r>
            <a:endParaRPr sz="1700" b="1"/>
          </a:p>
          <a:p>
            <a:pPr marL="0" lvl="0" indent="0" algn="ctr" rtl="0">
              <a:spcBef>
                <a:spcPts val="0"/>
              </a:spcBef>
              <a:spcAft>
                <a:spcPts val="0"/>
              </a:spcAft>
              <a:buNone/>
            </a:pPr>
            <a:r>
              <a:rPr lang="en" sz="1700"/>
              <a:t>Schenck v. US</a:t>
            </a:r>
            <a:endParaRPr sz="1700"/>
          </a:p>
          <a:p>
            <a:pPr marL="0" lvl="0" indent="0" algn="ctr" rtl="0">
              <a:spcBef>
                <a:spcPts val="0"/>
              </a:spcBef>
              <a:spcAft>
                <a:spcPts val="0"/>
              </a:spcAft>
              <a:buNone/>
            </a:pP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Kelsey Falkowski</a:t>
            </a: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4:36</a:t>
            </a:r>
            <a:endParaRPr sz="1700"/>
          </a:p>
        </p:txBody>
      </p:sp>
      <p:pic>
        <p:nvPicPr>
          <p:cNvPr id="412" name="Google Shape;412;p62" descr="Schenck v. US: Everything to Know in 4 Minutes" title="Schenck v. US: Everything to Know in 4 Minutes">
            <a:hlinkClick r:id="rId3"/>
          </p:cNvPr>
          <p:cNvPicPr preferRelativeResize="0"/>
          <p:nvPr/>
        </p:nvPicPr>
        <p:blipFill>
          <a:blip r:embed="rId4">
            <a:alphaModFix/>
          </a:blip>
          <a:stretch>
            <a:fillRect/>
          </a:stretch>
        </p:blipFill>
        <p:spPr>
          <a:xfrm>
            <a:off x="0" y="0"/>
            <a:ext cx="6858000" cy="514350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63"/>
          <p:cNvSpPr txBox="1"/>
          <p:nvPr/>
        </p:nvSpPr>
        <p:spPr>
          <a:xfrm>
            <a:off x="6858000" y="1935900"/>
            <a:ext cx="2286000" cy="127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t>1919</a:t>
            </a:r>
            <a:endParaRPr sz="1700" b="1"/>
          </a:p>
          <a:p>
            <a:pPr marL="0" lvl="0" indent="0" algn="ctr" rtl="0">
              <a:spcBef>
                <a:spcPts val="0"/>
              </a:spcBef>
              <a:spcAft>
                <a:spcPts val="0"/>
              </a:spcAft>
              <a:buNone/>
            </a:pPr>
            <a:r>
              <a:rPr lang="en" sz="1700"/>
              <a:t>Schenck v. US</a:t>
            </a:r>
            <a:endParaRPr sz="1700"/>
          </a:p>
          <a:p>
            <a:pPr marL="0" lvl="0" indent="0" algn="ctr" rtl="0">
              <a:spcBef>
                <a:spcPts val="0"/>
              </a:spcBef>
              <a:spcAft>
                <a:spcPts val="0"/>
              </a:spcAft>
              <a:buNone/>
            </a:pP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Annenberg Classroom</a:t>
            </a: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25:18</a:t>
            </a:r>
            <a:endParaRPr sz="1700"/>
          </a:p>
        </p:txBody>
      </p:sp>
      <p:pic>
        <p:nvPicPr>
          <p:cNvPr id="418" name="Google Shape;418;p63" descr="www.annenbergclassroom.org – This documentary examines the First Amendment's protection of a free press as well as the historic origins of this right and the ramifications of the landmark ruling in New York Times v. United States, the Pentagon Papers case, in which the Supreme Court ruled that prior restraint is unconstitutional. Justice Hugo Black wrote: “Only a free and unrestrained press can effectively expose deception in government...”" title="Freedom of the Press: New York Times v. United States">
            <a:hlinkClick r:id="rId3"/>
          </p:cNvPr>
          <p:cNvPicPr preferRelativeResize="0"/>
          <p:nvPr/>
        </p:nvPicPr>
        <p:blipFill>
          <a:blip r:embed="rId4">
            <a:alphaModFix/>
          </a:blip>
          <a:stretch>
            <a:fillRect/>
          </a:stretch>
        </p:blipFill>
        <p:spPr>
          <a:xfrm>
            <a:off x="0" y="0"/>
            <a:ext cx="6858000" cy="514350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9CBB101D-B04E-44AE-A579-9304B9D6A526}"/>
              </a:ext>
            </a:extLst>
          </p:cNvPr>
          <p:cNvSpPr>
            <a:spLocks noGrp="1" noChangeArrowheads="1"/>
          </p:cNvSpPr>
          <p:nvPr>
            <p:ph type="ctrTitle"/>
          </p:nvPr>
        </p:nvSpPr>
        <p:spPr>
          <a:xfrm>
            <a:off x="2800350" y="800100"/>
            <a:ext cx="5086350" cy="1919288"/>
          </a:xfrm>
        </p:spPr>
        <p:txBody>
          <a:bodyPr/>
          <a:lstStyle/>
          <a:p>
            <a:pPr eaLnBrk="1" hangingPunct="1"/>
            <a:r>
              <a:rPr lang="en-US" altLang="en-US"/>
              <a:t>Texas vs. Johnson</a:t>
            </a:r>
          </a:p>
        </p:txBody>
      </p:sp>
      <p:sp>
        <p:nvSpPr>
          <p:cNvPr id="111619" name="Rectangle 3">
            <a:extLst>
              <a:ext uri="{FF2B5EF4-FFF2-40B4-BE49-F238E27FC236}">
                <a16:creationId xmlns:a16="http://schemas.microsoft.com/office/drawing/2014/main" id="{E990B987-FEDD-4B30-8BA9-D13CB0C0711C}"/>
              </a:ext>
            </a:extLst>
          </p:cNvPr>
          <p:cNvSpPr>
            <a:spLocks noGrp="1" noChangeArrowheads="1"/>
          </p:cNvSpPr>
          <p:nvPr>
            <p:ph type="subTitle" idx="1"/>
          </p:nvPr>
        </p:nvSpPr>
        <p:spPr>
          <a:xfrm>
            <a:off x="2628900" y="3371850"/>
            <a:ext cx="4800600" cy="1404938"/>
          </a:xfrm>
        </p:spPr>
        <p:txBody>
          <a:bodyPr/>
          <a:lstStyle/>
          <a:p>
            <a:pPr eaLnBrk="1" hangingPunct="1"/>
            <a:r>
              <a:rPr lang="en-US" altLang="en-US"/>
              <a:t>Argued: March 21, 1989</a:t>
            </a:r>
          </a:p>
          <a:p>
            <a:pPr eaLnBrk="1" hangingPunct="1"/>
            <a:r>
              <a:rPr lang="en-US" altLang="en-US"/>
              <a:t>Decided: June 21, 1989</a:t>
            </a:r>
          </a:p>
        </p:txBody>
      </p:sp>
      <p:pic>
        <p:nvPicPr>
          <p:cNvPr id="111620" name="Picture 7" descr="File:William Kunstler and Gregory Lee Johnson.jpg">
            <a:hlinkClick r:id="rId2"/>
            <a:extLst>
              <a:ext uri="{FF2B5EF4-FFF2-40B4-BE49-F238E27FC236}">
                <a16:creationId xmlns:a16="http://schemas.microsoft.com/office/drawing/2014/main" id="{0BDFC2AA-534C-4E41-8D1C-B621EE24F8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2075260" cy="1980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4AF103F1-09F0-44C2-8863-CB5D6D9C7E8F}"/>
              </a:ext>
            </a:extLst>
          </p:cNvPr>
          <p:cNvSpPr>
            <a:spLocks noGrp="1" noChangeArrowheads="1"/>
          </p:cNvSpPr>
          <p:nvPr>
            <p:ph type="title"/>
          </p:nvPr>
        </p:nvSpPr>
        <p:spPr/>
        <p:txBody>
          <a:bodyPr/>
          <a:lstStyle/>
          <a:p>
            <a:pPr eaLnBrk="1" hangingPunct="1"/>
            <a:r>
              <a:rPr lang="en-US" altLang="en-US"/>
              <a:t>Constitutional Issue	</a:t>
            </a:r>
          </a:p>
        </p:txBody>
      </p:sp>
      <p:sp>
        <p:nvSpPr>
          <p:cNvPr id="112643" name="Rectangle 3">
            <a:extLst>
              <a:ext uri="{FF2B5EF4-FFF2-40B4-BE49-F238E27FC236}">
                <a16:creationId xmlns:a16="http://schemas.microsoft.com/office/drawing/2014/main" id="{3F5F041F-9E8E-4B0A-9F53-6624FAD50A28}"/>
              </a:ext>
            </a:extLst>
          </p:cNvPr>
          <p:cNvSpPr>
            <a:spLocks noGrp="1" noChangeArrowheads="1"/>
          </p:cNvSpPr>
          <p:nvPr>
            <p:ph type="body" idx="1"/>
          </p:nvPr>
        </p:nvSpPr>
        <p:spPr/>
        <p:txBody>
          <a:bodyPr/>
          <a:lstStyle/>
          <a:p>
            <a:pPr eaLnBrk="1" hangingPunct="1"/>
            <a:r>
              <a:rPr lang="en-US" altLang="en-US"/>
              <a:t>First Amendment</a:t>
            </a:r>
          </a:p>
          <a:p>
            <a:pPr lvl="1" eaLnBrk="1" hangingPunct="1"/>
            <a:r>
              <a:rPr lang="en-US" altLang="en-US" b="1"/>
              <a:t>Congress shall make no law respecting an establishment of religion, or prohibiting the free exercise thereof; or abridging the freedom of speech, or of the press; or the right of the people peaceably to assemble, and to petition the Government for a redress of grievances.</a:t>
            </a:r>
            <a:br>
              <a:rPr lang="en-US" altLang="en-US"/>
            </a:br>
            <a:r>
              <a:rPr lang="en-US" altLang="en-US" i="1"/>
              <a:t>— The First Amendment to the U.S. Constitution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0B42EA05-81EB-4EB4-9225-641AD8EFD248}"/>
              </a:ext>
            </a:extLst>
          </p:cNvPr>
          <p:cNvSpPr>
            <a:spLocks noGrp="1" noChangeArrowheads="1"/>
          </p:cNvSpPr>
          <p:nvPr>
            <p:ph type="title"/>
          </p:nvPr>
        </p:nvSpPr>
        <p:spPr/>
        <p:txBody>
          <a:bodyPr/>
          <a:lstStyle/>
          <a:p>
            <a:pPr eaLnBrk="1" hangingPunct="1"/>
            <a:r>
              <a:rPr lang="en-US" altLang="en-US"/>
              <a:t>Litigant # 1</a:t>
            </a:r>
          </a:p>
        </p:txBody>
      </p:sp>
      <p:sp>
        <p:nvSpPr>
          <p:cNvPr id="113667" name="Rectangle 3">
            <a:extLst>
              <a:ext uri="{FF2B5EF4-FFF2-40B4-BE49-F238E27FC236}">
                <a16:creationId xmlns:a16="http://schemas.microsoft.com/office/drawing/2014/main" id="{5443A2B3-9CB5-419C-8329-FC0918E8C5EF}"/>
              </a:ext>
            </a:extLst>
          </p:cNvPr>
          <p:cNvSpPr>
            <a:spLocks noGrp="1" noChangeArrowheads="1"/>
          </p:cNvSpPr>
          <p:nvPr>
            <p:ph type="body" idx="1"/>
          </p:nvPr>
        </p:nvSpPr>
        <p:spPr>
          <a:xfrm>
            <a:off x="1543050" y="1314450"/>
            <a:ext cx="6115050" cy="3028950"/>
          </a:xfrm>
        </p:spPr>
        <p:txBody>
          <a:bodyPr/>
          <a:lstStyle/>
          <a:p>
            <a:pPr eaLnBrk="1" hangingPunct="1"/>
            <a:r>
              <a:rPr lang="en-US" altLang="en-US"/>
              <a:t>The criminal appeals of Texas</a:t>
            </a:r>
          </a:p>
          <a:p>
            <a:pPr lvl="1" eaLnBrk="1" hangingPunct="1"/>
            <a:r>
              <a:rPr lang="en-US" altLang="en-US"/>
              <a:t>Texas court convicted Johnson for 1 year with a 2,000 dollar fine for desecration of a venerated object (U.S flag) in violation of a Texas law</a:t>
            </a:r>
          </a:p>
        </p:txBody>
      </p:sp>
      <p:sp>
        <p:nvSpPr>
          <p:cNvPr id="4" name="Rectangle 2">
            <a:extLst>
              <a:ext uri="{FF2B5EF4-FFF2-40B4-BE49-F238E27FC236}">
                <a16:creationId xmlns:a16="http://schemas.microsoft.com/office/drawing/2014/main" id="{0C6E136E-DE1C-4796-92F5-865A806DE485}"/>
              </a:ext>
            </a:extLst>
          </p:cNvPr>
          <p:cNvSpPr txBox="1">
            <a:spLocks noChangeArrowheads="1"/>
          </p:cNvSpPr>
          <p:nvPr/>
        </p:nvSpPr>
        <p:spPr bwMode="auto">
          <a:xfrm>
            <a:off x="1543050" y="2400300"/>
            <a:ext cx="61150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lgn="l" rtl="0" fontAlgn="base">
              <a:lnSpc>
                <a:spcPct val="80000"/>
              </a:lnSpc>
              <a:spcBef>
                <a:spcPct val="0"/>
              </a:spcBef>
              <a:spcAft>
                <a:spcPct val="0"/>
              </a:spcAft>
              <a:defRPr sz="4400">
                <a:solidFill>
                  <a:schemeClr val="tx2"/>
                </a:solidFill>
                <a:latin typeface="+mj-lt"/>
                <a:ea typeface="+mj-ea"/>
                <a:cs typeface="+mj-cs"/>
              </a:defRPr>
            </a:lvl1pPr>
            <a:lvl2pPr algn="l" rtl="0" fontAlgn="base">
              <a:lnSpc>
                <a:spcPct val="80000"/>
              </a:lnSpc>
              <a:spcBef>
                <a:spcPct val="0"/>
              </a:spcBef>
              <a:spcAft>
                <a:spcPct val="0"/>
              </a:spcAft>
              <a:defRPr sz="4400">
                <a:solidFill>
                  <a:schemeClr val="tx2"/>
                </a:solidFill>
                <a:latin typeface="Times New Roman" pitchFamily="18" charset="0"/>
              </a:defRPr>
            </a:lvl2pPr>
            <a:lvl3pPr algn="l" rtl="0" fontAlgn="base">
              <a:lnSpc>
                <a:spcPct val="80000"/>
              </a:lnSpc>
              <a:spcBef>
                <a:spcPct val="0"/>
              </a:spcBef>
              <a:spcAft>
                <a:spcPct val="0"/>
              </a:spcAft>
              <a:defRPr sz="4400">
                <a:solidFill>
                  <a:schemeClr val="tx2"/>
                </a:solidFill>
                <a:latin typeface="Times New Roman" pitchFamily="18" charset="0"/>
              </a:defRPr>
            </a:lvl3pPr>
            <a:lvl4pPr algn="l" rtl="0" fontAlgn="base">
              <a:lnSpc>
                <a:spcPct val="80000"/>
              </a:lnSpc>
              <a:spcBef>
                <a:spcPct val="0"/>
              </a:spcBef>
              <a:spcAft>
                <a:spcPct val="0"/>
              </a:spcAft>
              <a:defRPr sz="4400">
                <a:solidFill>
                  <a:schemeClr val="tx2"/>
                </a:solidFill>
                <a:latin typeface="Times New Roman" pitchFamily="18" charset="0"/>
              </a:defRPr>
            </a:lvl4pPr>
            <a:lvl5pPr algn="l" rtl="0" fontAlgn="base">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defTabSz="685800">
              <a:buClrTx/>
              <a:defRPr/>
            </a:pPr>
            <a:r>
              <a:rPr lang="en-US" altLang="en-US" sz="3300" dirty="0">
                <a:solidFill>
                  <a:srgbClr val="FFFFFF"/>
                </a:solidFill>
                <a:latin typeface="Times New Roman"/>
              </a:rPr>
              <a:t>Litigant # 2</a:t>
            </a:r>
          </a:p>
        </p:txBody>
      </p:sp>
      <p:sp>
        <p:nvSpPr>
          <p:cNvPr id="5" name="Rectangle 3">
            <a:extLst>
              <a:ext uri="{FF2B5EF4-FFF2-40B4-BE49-F238E27FC236}">
                <a16:creationId xmlns:a16="http://schemas.microsoft.com/office/drawing/2014/main" id="{7CB05773-059D-4F68-9CDB-6165A480916D}"/>
              </a:ext>
            </a:extLst>
          </p:cNvPr>
          <p:cNvSpPr txBox="1">
            <a:spLocks noChangeArrowheads="1"/>
          </p:cNvSpPr>
          <p:nvPr/>
        </p:nvSpPr>
        <p:spPr bwMode="auto">
          <a:xfrm>
            <a:off x="1571625" y="3257550"/>
            <a:ext cx="611505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fontAlgn="base">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fontAlgn="base">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257175" indent="-257175" defTabSz="685800">
              <a:buClr>
                <a:srgbClr val="990000"/>
              </a:buClr>
              <a:defRPr/>
            </a:pPr>
            <a:r>
              <a:rPr lang="en-US" altLang="en-US" sz="2325" dirty="0">
                <a:solidFill>
                  <a:srgbClr val="FFFFFF"/>
                </a:solidFill>
                <a:latin typeface="Arial"/>
              </a:rPr>
              <a:t>Gregory Lee Johnson </a:t>
            </a:r>
          </a:p>
          <a:p>
            <a:pPr marL="557213" lvl="1" indent="-214313" defTabSz="685800">
              <a:buClr>
                <a:srgbClr val="666699"/>
              </a:buClr>
              <a:defRPr/>
            </a:pPr>
            <a:r>
              <a:rPr lang="en-US" altLang="en-US" sz="1950" dirty="0">
                <a:solidFill>
                  <a:srgbClr val="FFFFFF"/>
                </a:solidFill>
                <a:latin typeface="Arial"/>
                <a:ea typeface="+mn-ea"/>
                <a:cs typeface="+mn-cs"/>
              </a:rPr>
              <a:t>Burned the American flag as means of protest against Reagan administration policies violating Texas law</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C4D58B65-B4A0-4F7C-B39D-0F826B04F8C5}"/>
              </a:ext>
            </a:extLst>
          </p:cNvPr>
          <p:cNvSpPr>
            <a:spLocks noGrp="1" noChangeArrowheads="1"/>
          </p:cNvSpPr>
          <p:nvPr>
            <p:ph type="title"/>
          </p:nvPr>
        </p:nvSpPr>
        <p:spPr/>
        <p:txBody>
          <a:bodyPr/>
          <a:lstStyle/>
          <a:p>
            <a:pPr eaLnBrk="1" hangingPunct="1"/>
            <a:r>
              <a:rPr lang="en-US" altLang="en-US"/>
              <a:t>Background of Case</a:t>
            </a:r>
          </a:p>
        </p:txBody>
      </p:sp>
      <p:sp>
        <p:nvSpPr>
          <p:cNvPr id="114691" name="Rectangle 3">
            <a:extLst>
              <a:ext uri="{FF2B5EF4-FFF2-40B4-BE49-F238E27FC236}">
                <a16:creationId xmlns:a16="http://schemas.microsoft.com/office/drawing/2014/main" id="{A5ACDAE8-CD13-4ACC-BC0E-D55CE43D9782}"/>
              </a:ext>
            </a:extLst>
          </p:cNvPr>
          <p:cNvSpPr>
            <a:spLocks noGrp="1" noChangeArrowheads="1"/>
          </p:cNvSpPr>
          <p:nvPr>
            <p:ph type="body" idx="1"/>
          </p:nvPr>
        </p:nvSpPr>
        <p:spPr/>
        <p:txBody>
          <a:bodyPr/>
          <a:lstStyle/>
          <a:p>
            <a:pPr eaLnBrk="1" hangingPunct="1">
              <a:lnSpc>
                <a:spcPct val="90000"/>
              </a:lnSpc>
            </a:pPr>
            <a:r>
              <a:rPr lang="en-US" altLang="en-US" sz="1800"/>
              <a:t>They were marching for protest of Reagan's election, at one point a flag was stolen from a flagpole and handed to Johnson where he started burning it. He appealed his conviction to the Fifth court of Appeals of Texas, but he lost this appeal. The Texas Court of Criminal Appeals would then see his case. This was the highest court in Texas that would see Criminal Appeals. That court overturned his conviction, saying that the State could not punish Johnson for burning the flag because the First Amendment protects such activity as symbolic speech.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65E702A6-3B91-4B9D-B344-CE35AFAF1C23}"/>
              </a:ext>
            </a:extLst>
          </p:cNvPr>
          <p:cNvSpPr>
            <a:spLocks noGrp="1" noChangeArrowheads="1"/>
          </p:cNvSpPr>
          <p:nvPr>
            <p:ph type="title"/>
          </p:nvPr>
        </p:nvSpPr>
        <p:spPr/>
        <p:txBody>
          <a:bodyPr/>
          <a:lstStyle/>
          <a:p>
            <a:pPr eaLnBrk="1" hangingPunct="1"/>
            <a:r>
              <a:rPr lang="en-US" altLang="en-US"/>
              <a:t>Majority Opinion 	</a:t>
            </a:r>
          </a:p>
        </p:txBody>
      </p:sp>
      <p:sp>
        <p:nvSpPr>
          <p:cNvPr id="115715" name="Rectangle 3">
            <a:extLst>
              <a:ext uri="{FF2B5EF4-FFF2-40B4-BE49-F238E27FC236}">
                <a16:creationId xmlns:a16="http://schemas.microsoft.com/office/drawing/2014/main" id="{82FCA149-0575-40FC-8D55-38487C49BA60}"/>
              </a:ext>
            </a:extLst>
          </p:cNvPr>
          <p:cNvSpPr>
            <a:spLocks noGrp="1" noChangeArrowheads="1"/>
          </p:cNvSpPr>
          <p:nvPr>
            <p:ph type="body" idx="1"/>
          </p:nvPr>
        </p:nvSpPr>
        <p:spPr/>
        <p:txBody>
          <a:bodyPr/>
          <a:lstStyle/>
          <a:p>
            <a:pPr eaLnBrk="1" hangingPunct="1">
              <a:lnSpc>
                <a:spcPct val="80000"/>
              </a:lnSpc>
            </a:pPr>
            <a:r>
              <a:rPr lang="en-US" altLang="en-US" sz="2025"/>
              <a:t>5 votes for Johnson</a:t>
            </a:r>
          </a:p>
          <a:p>
            <a:pPr eaLnBrk="1" hangingPunct="1">
              <a:lnSpc>
                <a:spcPct val="80000"/>
              </a:lnSpc>
            </a:pPr>
            <a:r>
              <a:rPr lang="en-US" altLang="en-US" sz="2025"/>
              <a:t>4 votes against</a:t>
            </a:r>
          </a:p>
          <a:p>
            <a:pPr eaLnBrk="1" hangingPunct="1">
              <a:lnSpc>
                <a:spcPct val="80000"/>
              </a:lnSpc>
            </a:pPr>
            <a:r>
              <a:rPr lang="en-US" altLang="en-US" sz="2025"/>
              <a:t>The Government may not prohibit the verbal or nonverbal expression of an idea merely because society finds the idea offensive or disagreeable, even where our flag is involved. Nor may a State foster its own view of the flag by prohibiting expressive conduct relating to it, since the Government may not permit designated symbols to be used to communicate a limited set of messages.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0662497A-60CC-4E85-9314-1C7DA84F8D27}"/>
              </a:ext>
            </a:extLst>
          </p:cNvPr>
          <p:cNvSpPr>
            <a:spLocks noGrp="1" noChangeArrowheads="1"/>
          </p:cNvSpPr>
          <p:nvPr>
            <p:ph type="title"/>
          </p:nvPr>
        </p:nvSpPr>
        <p:spPr/>
        <p:txBody>
          <a:bodyPr/>
          <a:lstStyle/>
          <a:p>
            <a:pPr eaLnBrk="1" hangingPunct="1"/>
            <a:r>
              <a:rPr lang="en-US" altLang="en-US"/>
              <a:t>Other Opinions</a:t>
            </a:r>
          </a:p>
        </p:txBody>
      </p:sp>
      <p:sp>
        <p:nvSpPr>
          <p:cNvPr id="116739" name="Rectangle 3">
            <a:extLst>
              <a:ext uri="{FF2B5EF4-FFF2-40B4-BE49-F238E27FC236}">
                <a16:creationId xmlns:a16="http://schemas.microsoft.com/office/drawing/2014/main" id="{A73F703C-5792-4992-A5C1-B078FD1BAC95}"/>
              </a:ext>
            </a:extLst>
          </p:cNvPr>
          <p:cNvSpPr>
            <a:spLocks noGrp="1" noChangeArrowheads="1"/>
          </p:cNvSpPr>
          <p:nvPr>
            <p:ph type="body" idx="1"/>
          </p:nvPr>
        </p:nvSpPr>
        <p:spPr/>
        <p:txBody>
          <a:bodyPr/>
          <a:lstStyle/>
          <a:p>
            <a:pPr eaLnBrk="1" hangingPunct="1"/>
            <a:r>
              <a:rPr lang="en-US" altLang="en-US"/>
              <a:t>Chief Justice Dissented</a:t>
            </a:r>
          </a:p>
          <a:p>
            <a:pPr lvl="1" eaLnBrk="1" hangingPunct="1"/>
            <a:r>
              <a:rPr lang="en-US" altLang="en-US" sz="2100"/>
              <a:t>Chief Justice believes that Johnson's conduct may have been prohibited and, indeed, criminally sanctioned, because "his act passed on nothing good to the rest of the people</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07A5E25A-9E09-476C-9956-44F2D0ABC7CC}"/>
              </a:ext>
            </a:extLst>
          </p:cNvPr>
          <p:cNvSpPr>
            <a:spLocks noGrp="1" noChangeArrowheads="1"/>
          </p:cNvSpPr>
          <p:nvPr>
            <p:ph type="title"/>
          </p:nvPr>
        </p:nvSpPr>
        <p:spPr/>
        <p:txBody>
          <a:bodyPr/>
          <a:lstStyle/>
          <a:p>
            <a:pPr eaLnBrk="1" hangingPunct="1"/>
            <a:r>
              <a:rPr lang="en-US" altLang="en-US"/>
              <a:t>Significance</a:t>
            </a:r>
          </a:p>
        </p:txBody>
      </p:sp>
      <p:sp>
        <p:nvSpPr>
          <p:cNvPr id="117763" name="Rectangle 3">
            <a:extLst>
              <a:ext uri="{FF2B5EF4-FFF2-40B4-BE49-F238E27FC236}">
                <a16:creationId xmlns:a16="http://schemas.microsoft.com/office/drawing/2014/main" id="{4DC90B09-27AB-412E-AE7B-468D0BA00E2B}"/>
              </a:ext>
            </a:extLst>
          </p:cNvPr>
          <p:cNvSpPr>
            <a:spLocks noGrp="1" noChangeArrowheads="1"/>
          </p:cNvSpPr>
          <p:nvPr>
            <p:ph type="body" idx="1"/>
          </p:nvPr>
        </p:nvSpPr>
        <p:spPr/>
        <p:txBody>
          <a:bodyPr/>
          <a:lstStyle/>
          <a:p>
            <a:pPr eaLnBrk="1" hangingPunct="1"/>
            <a:r>
              <a:rPr lang="en-US" altLang="en-US"/>
              <a:t>The case was important because it showed people that you have the right to show your opinion in many different ways. And that you have the right to do it according to the 1</a:t>
            </a:r>
            <a:r>
              <a:rPr lang="en-US" altLang="en-US" baseline="30000"/>
              <a:t>st</a:t>
            </a:r>
            <a:r>
              <a:rPr lang="en-US" altLang="en-US"/>
              <a:t> amendment.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Shape 178"/>
        <p:cNvGrpSpPr/>
        <p:nvPr/>
      </p:nvGrpSpPr>
      <p:grpSpPr>
        <a:xfrm>
          <a:off x="0" y="0"/>
          <a:ext cx="0" cy="0"/>
          <a:chOff x="0" y="0"/>
          <a:chExt cx="0" cy="0"/>
        </a:xfrm>
      </p:grpSpPr>
      <p:sp>
        <p:nvSpPr>
          <p:cNvPr id="179" name="Google Shape;179;p22"/>
          <p:cNvSpPr txBox="1"/>
          <p:nvPr/>
        </p:nvSpPr>
        <p:spPr>
          <a:xfrm>
            <a:off x="6858000" y="2007750"/>
            <a:ext cx="2286000" cy="1128000"/>
          </a:xfrm>
          <a:prstGeom prst="rect">
            <a:avLst/>
          </a:prstGeom>
          <a:noFill/>
          <a:ln>
            <a:noFill/>
          </a:ln>
        </p:spPr>
        <p:txBody>
          <a:bodyPr spcFirstLastPara="1" wrap="square" lIns="91425" tIns="91425" rIns="91425" bIns="91425" anchor="t" anchorCtr="0">
            <a:noAutofit/>
          </a:bodyPr>
          <a:lstStyle/>
          <a:p>
            <a:pPr algn="ctr" defTabSz="914378"/>
            <a:r>
              <a:rPr lang="en" sz="1700" dirty="0">
                <a:ea typeface="+mn-ea"/>
              </a:rPr>
              <a:t>The Bill of Rights</a:t>
            </a:r>
            <a:endParaRPr sz="1700" dirty="0">
              <a:ea typeface="+mn-ea"/>
            </a:endParaRPr>
          </a:p>
          <a:p>
            <a:pPr algn="ctr" defTabSz="914378"/>
            <a:endParaRPr sz="1200" dirty="0">
              <a:latin typeface="Nunito"/>
              <a:ea typeface="Nunito"/>
              <a:cs typeface="Nunito"/>
              <a:sym typeface="Nunito"/>
            </a:endParaRPr>
          </a:p>
          <a:p>
            <a:pPr algn="ctr" defTabSz="914378"/>
            <a:r>
              <a:rPr lang="en" sz="1200" dirty="0">
                <a:latin typeface="Nunito"/>
                <a:ea typeface="Nunito"/>
                <a:cs typeface="Nunito"/>
                <a:sym typeface="Nunito"/>
              </a:rPr>
              <a:t>TED-Ed</a:t>
            </a:r>
            <a:endParaRPr sz="1200" dirty="0">
              <a:latin typeface="Nunito"/>
              <a:ea typeface="Nunito"/>
              <a:cs typeface="Nunito"/>
              <a:sym typeface="Nunito"/>
            </a:endParaRPr>
          </a:p>
          <a:p>
            <a:pPr algn="ctr" defTabSz="914378"/>
            <a:r>
              <a:rPr lang="en" sz="1200" dirty="0">
                <a:latin typeface="Nunito"/>
                <a:ea typeface="Nunito"/>
                <a:cs typeface="Nunito"/>
                <a:sym typeface="Nunito"/>
              </a:rPr>
              <a:t>3:36</a:t>
            </a:r>
            <a:endParaRPr sz="1700" dirty="0">
              <a:ea typeface="+mn-ea"/>
            </a:endParaRPr>
          </a:p>
        </p:txBody>
      </p:sp>
      <p:pic>
        <p:nvPicPr>
          <p:cNvPr id="180" name="Google Shape;180;p22" descr="View full lesson: http://ed.ted.com/lessons/a-3-minute-guide-to-the-bill-of-rights-belinda-stutzman&#10;&#10;Daily, Americans exercise their rights secured by the Constitution.  The most widely discussed and debated part of the Constitution is known as the Bill of Rights. Belinda Stutzman provides a refresher course on exactly what the first ten amendments grant each and every American citizen.&#10;&#10;Lesson by Belinda Stutzman, animation by Jacques Khouri." title="A 3-minute guide to the Bill of Rights - Belinda Stutzman">
            <a:hlinkClick r:id="rId3"/>
          </p:cNvPr>
          <p:cNvPicPr preferRelativeResize="0"/>
          <p:nvPr/>
        </p:nvPicPr>
        <p:blipFill>
          <a:blip r:embed="rId4">
            <a:alphaModFix/>
          </a:blip>
          <a:stretch>
            <a:fillRect/>
          </a:stretch>
        </p:blipFill>
        <p:spPr>
          <a:xfrm>
            <a:off x="0" y="0"/>
            <a:ext cx="6858000" cy="5143500"/>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3FA2F-3F83-45CA-BCDF-35E79411A962}"/>
              </a:ext>
            </a:extLst>
          </p:cNvPr>
          <p:cNvSpPr>
            <a:spLocks noGrp="1"/>
          </p:cNvSpPr>
          <p:nvPr>
            <p:ph type="title"/>
          </p:nvPr>
        </p:nvSpPr>
        <p:spPr>
          <a:xfrm>
            <a:off x="1771650" y="114300"/>
            <a:ext cx="5829300" cy="685800"/>
          </a:xfrm>
        </p:spPr>
        <p:txBody>
          <a:bodyPr/>
          <a:lstStyle/>
          <a:p>
            <a:pPr algn="ctr" eaLnBrk="1" fontAlgn="auto" hangingPunct="1">
              <a:spcAft>
                <a:spcPts val="0"/>
              </a:spcAft>
              <a:defRPr/>
            </a:pPr>
            <a:r>
              <a:rPr lang="en-US" sz="4050" dirty="0">
                <a:solidFill>
                  <a:schemeClr val="tx2">
                    <a:satMod val="200000"/>
                  </a:schemeClr>
                </a:solidFill>
              </a:rPr>
              <a:t>Regulating Speech</a:t>
            </a:r>
          </a:p>
        </p:txBody>
      </p:sp>
      <p:graphicFrame>
        <p:nvGraphicFramePr>
          <p:cNvPr id="4" name="Content Placeholder 3">
            <a:extLst>
              <a:ext uri="{FF2B5EF4-FFF2-40B4-BE49-F238E27FC236}">
                <a16:creationId xmlns:a16="http://schemas.microsoft.com/office/drawing/2014/main" id="{F87473A5-0295-4CF5-BEB1-4F8C95CBC66F}"/>
              </a:ext>
            </a:extLst>
          </p:cNvPr>
          <p:cNvGraphicFramePr>
            <a:graphicFrameLocks noGrp="1"/>
          </p:cNvGraphicFramePr>
          <p:nvPr>
            <p:ph idx="1"/>
            <p:extLst>
              <p:ext uri="{D42A27DB-BD31-4B8C-83A1-F6EECF244321}">
                <p14:modId xmlns:p14="http://schemas.microsoft.com/office/powerpoint/2010/main" val="2116876770"/>
              </p:ext>
            </p:extLst>
          </p:nvPr>
        </p:nvGraphicFramePr>
        <p:xfrm>
          <a:off x="1828799" y="1338263"/>
          <a:ext cx="6755363" cy="3429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Clr clrSpc="rgb" dir="cw">
                                      <p:cBhvr override="childStyle">
                                        <p:cTn id="6" dur="100" fill="hold"/>
                                        <p:tgtEl>
                                          <p:spTgt spid="4"/>
                                        </p:tgtEl>
                                        <p:attrNameLst>
                                          <p:attrName>style.color</p:attrName>
                                        </p:attrNameLst>
                                      </p:cBhvr>
                                      <p:to>
                                        <a:schemeClr val="bg2"/>
                                      </p:to>
                                    </p:animClr>
                                    <p:animClr clrSpc="rgb" dir="cw">
                                      <p:cBhvr>
                                        <p:cTn id="7" dur="100" fill="hold"/>
                                        <p:tgtEl>
                                          <p:spTgt spid="4"/>
                                        </p:tgtEl>
                                        <p:attrNameLst>
                                          <p:attrName>fillcolor</p:attrName>
                                        </p:attrNameLst>
                                      </p:cBhvr>
                                      <p:to>
                                        <a:schemeClr val="bg2"/>
                                      </p:to>
                                    </p:animClr>
                                    <p:set>
                                      <p:cBhvr>
                                        <p:cTn id="8" dur="100" fill="hold"/>
                                        <p:tgtEl>
                                          <p:spTgt spid="4"/>
                                        </p:tgtEl>
                                        <p:attrNameLst>
                                          <p:attrName>fill.type</p:attrName>
                                        </p:attrNameLst>
                                      </p:cBhvr>
                                      <p:to>
                                        <p:strVal val="solid"/>
                                      </p:to>
                                    </p:set>
                                    <p:set>
                                      <p:cBhvr>
                                        <p:cTn id="9" dur="100" fill="hold"/>
                                        <p:tgtEl>
                                          <p:spTgt spid="4"/>
                                        </p:tgtEl>
                                        <p:attrNameLst>
                                          <p:attrName>fill.on</p:attrName>
                                        </p:attrNameLst>
                                      </p:cBhvr>
                                      <p:to>
                                        <p:strVal val="true"/>
                                      </p:to>
                                    </p:se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32" presetClass="emph" presetSubtype="0" fill="hold" grpId="1" nodeType="withEffect">
                                  <p:stCondLst>
                                    <p:cond delay="0"/>
                                  </p:stCondLst>
                                  <p:childTnLst>
                                    <p:animClr clrSpc="rgb" dir="cw">
                                      <p:cBhvr override="childStyle">
                                        <p:cTn id="16" dur="100" fill="hold"/>
                                        <p:tgtEl>
                                          <p:spTgt spid="4"/>
                                        </p:tgtEl>
                                        <p:attrNameLst>
                                          <p:attrName>style.color</p:attrName>
                                        </p:attrNameLst>
                                      </p:cBhvr>
                                      <p:to>
                                        <a:schemeClr val="bg2"/>
                                      </p:to>
                                    </p:animClr>
                                    <p:animClr clrSpc="rgb" dir="cw">
                                      <p:cBhvr>
                                        <p:cTn id="17" dur="100" fill="hold"/>
                                        <p:tgtEl>
                                          <p:spTgt spid="4"/>
                                        </p:tgtEl>
                                        <p:attrNameLst>
                                          <p:attrName>fillcolor</p:attrName>
                                        </p:attrNameLst>
                                      </p:cBhvr>
                                      <p:to>
                                        <a:schemeClr val="bg2"/>
                                      </p:to>
                                    </p:animClr>
                                    <p:set>
                                      <p:cBhvr>
                                        <p:cTn id="18" dur="100" fill="hold"/>
                                        <p:tgtEl>
                                          <p:spTgt spid="4"/>
                                        </p:tgtEl>
                                        <p:attrNameLst>
                                          <p:attrName>fill.type</p:attrName>
                                        </p:attrNameLst>
                                      </p:cBhvr>
                                      <p:to>
                                        <p:strVal val="solid"/>
                                      </p:to>
                                    </p:set>
                                    <p:set>
                                      <p:cBhvr>
                                        <p:cTn id="19" dur="100" fill="hold"/>
                                        <p:tgtEl>
                                          <p:spTgt spid="4"/>
                                        </p:tgtEl>
                                        <p:attrNameLst>
                                          <p:attrName>fill.on</p:attrName>
                                        </p:attrNameLst>
                                      </p:cBhvr>
                                      <p:to>
                                        <p:strVal val="true"/>
                                      </p:to>
                                    </p:set>
                                    <p:animRot by="120000">
                                      <p:cBhvr>
                                        <p:cTn id="20" dur="100" fill="hold">
                                          <p:stCondLst>
                                            <p:cond delay="0"/>
                                          </p:stCondLst>
                                        </p:cTn>
                                        <p:tgtEl>
                                          <p:spTgt spid="4"/>
                                        </p:tgtEl>
                                        <p:attrNameLst>
                                          <p:attrName>r</p:attrName>
                                        </p:attrNameLst>
                                      </p:cBhvr>
                                    </p:animRot>
                                    <p:animRot by="-240000">
                                      <p:cBhvr>
                                        <p:cTn id="21" dur="200" fill="hold">
                                          <p:stCondLst>
                                            <p:cond delay="200"/>
                                          </p:stCondLst>
                                        </p:cTn>
                                        <p:tgtEl>
                                          <p:spTgt spid="4"/>
                                        </p:tgtEl>
                                        <p:attrNameLst>
                                          <p:attrName>r</p:attrName>
                                        </p:attrNameLst>
                                      </p:cBhvr>
                                    </p:animRot>
                                    <p:animRot by="240000">
                                      <p:cBhvr>
                                        <p:cTn id="22" dur="200" fill="hold">
                                          <p:stCondLst>
                                            <p:cond delay="400"/>
                                          </p:stCondLst>
                                        </p:cTn>
                                        <p:tgtEl>
                                          <p:spTgt spid="4"/>
                                        </p:tgtEl>
                                        <p:attrNameLst>
                                          <p:attrName>r</p:attrName>
                                        </p:attrNameLst>
                                      </p:cBhvr>
                                    </p:animRot>
                                    <p:animRot by="-240000">
                                      <p:cBhvr>
                                        <p:cTn id="23" dur="200" fill="hold">
                                          <p:stCondLst>
                                            <p:cond delay="600"/>
                                          </p:stCondLst>
                                        </p:cTn>
                                        <p:tgtEl>
                                          <p:spTgt spid="4"/>
                                        </p:tgtEl>
                                        <p:attrNameLst>
                                          <p:attrName>r</p:attrName>
                                        </p:attrNameLst>
                                      </p:cBhvr>
                                    </p:animRot>
                                    <p:animRot by="120000">
                                      <p:cBhvr>
                                        <p:cTn id="24" dur="200" fill="hold">
                                          <p:stCondLst>
                                            <p:cond delay="800"/>
                                          </p:stCondLst>
                                        </p:cTn>
                                        <p:tgtEl>
                                          <p:spTgt spid="4"/>
                                        </p:tgtEl>
                                        <p:attrNameLst>
                                          <p:attrName>r</p:attrName>
                                        </p:attrNameLst>
                                      </p:cBhvr>
                                    </p:animRot>
                                  </p:childTnLst>
                                </p:cTn>
                              </p:par>
                              <p:par>
                                <p:cTn id="25" presetID="32" presetClass="emph" presetSubtype="0" fill="hold" grpId="2" nodeType="withEffect">
                                  <p:stCondLst>
                                    <p:cond delay="0"/>
                                  </p:stCondLst>
                                  <p:childTnLst>
                                    <p:animClr clrSpc="rgb" dir="cw">
                                      <p:cBhvr override="childStyle">
                                        <p:cTn id="26" dur="100" fill="hold"/>
                                        <p:tgtEl>
                                          <p:spTgt spid="4"/>
                                        </p:tgtEl>
                                        <p:attrNameLst>
                                          <p:attrName>style.color</p:attrName>
                                        </p:attrNameLst>
                                      </p:cBhvr>
                                      <p:to>
                                        <a:schemeClr val="bg2"/>
                                      </p:to>
                                    </p:animClr>
                                    <p:animClr clrSpc="rgb" dir="cw">
                                      <p:cBhvr>
                                        <p:cTn id="27" dur="100" fill="hold"/>
                                        <p:tgtEl>
                                          <p:spTgt spid="4"/>
                                        </p:tgtEl>
                                        <p:attrNameLst>
                                          <p:attrName>fillcolor</p:attrName>
                                        </p:attrNameLst>
                                      </p:cBhvr>
                                      <p:to>
                                        <a:schemeClr val="bg2"/>
                                      </p:to>
                                    </p:animClr>
                                    <p:set>
                                      <p:cBhvr>
                                        <p:cTn id="28" dur="100" fill="hold"/>
                                        <p:tgtEl>
                                          <p:spTgt spid="4"/>
                                        </p:tgtEl>
                                        <p:attrNameLst>
                                          <p:attrName>fill.type</p:attrName>
                                        </p:attrNameLst>
                                      </p:cBhvr>
                                      <p:to>
                                        <p:strVal val="solid"/>
                                      </p:to>
                                    </p:set>
                                    <p:set>
                                      <p:cBhvr>
                                        <p:cTn id="29" dur="100" fill="hold"/>
                                        <p:tgtEl>
                                          <p:spTgt spid="4"/>
                                        </p:tgtEl>
                                        <p:attrNameLst>
                                          <p:attrName>fill.on</p:attrName>
                                        </p:attrNameLst>
                                      </p:cBhvr>
                                      <p:to>
                                        <p:strVal val="true"/>
                                      </p:to>
                                    </p:set>
                                    <p:animRot by="120000">
                                      <p:cBhvr>
                                        <p:cTn id="30" dur="100" fill="hold">
                                          <p:stCondLst>
                                            <p:cond delay="0"/>
                                          </p:stCondLst>
                                        </p:cTn>
                                        <p:tgtEl>
                                          <p:spTgt spid="4"/>
                                        </p:tgtEl>
                                        <p:attrNameLst>
                                          <p:attrName>r</p:attrName>
                                        </p:attrNameLst>
                                      </p:cBhvr>
                                    </p:animRot>
                                    <p:animRot by="-240000">
                                      <p:cBhvr>
                                        <p:cTn id="31" dur="200" fill="hold">
                                          <p:stCondLst>
                                            <p:cond delay="200"/>
                                          </p:stCondLst>
                                        </p:cTn>
                                        <p:tgtEl>
                                          <p:spTgt spid="4"/>
                                        </p:tgtEl>
                                        <p:attrNameLst>
                                          <p:attrName>r</p:attrName>
                                        </p:attrNameLst>
                                      </p:cBhvr>
                                    </p:animRot>
                                    <p:animRot by="240000">
                                      <p:cBhvr>
                                        <p:cTn id="32" dur="200" fill="hold">
                                          <p:stCondLst>
                                            <p:cond delay="400"/>
                                          </p:stCondLst>
                                        </p:cTn>
                                        <p:tgtEl>
                                          <p:spTgt spid="4"/>
                                        </p:tgtEl>
                                        <p:attrNameLst>
                                          <p:attrName>r</p:attrName>
                                        </p:attrNameLst>
                                      </p:cBhvr>
                                    </p:animRot>
                                    <p:animRot by="-240000">
                                      <p:cBhvr>
                                        <p:cTn id="33" dur="200" fill="hold">
                                          <p:stCondLst>
                                            <p:cond delay="600"/>
                                          </p:stCondLst>
                                        </p:cTn>
                                        <p:tgtEl>
                                          <p:spTgt spid="4"/>
                                        </p:tgtEl>
                                        <p:attrNameLst>
                                          <p:attrName>r</p:attrName>
                                        </p:attrNameLst>
                                      </p:cBhvr>
                                    </p:animRot>
                                    <p:animRot by="120000">
                                      <p:cBhvr>
                                        <p:cTn id="34"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4" grpId="1">
        <p:bldAsOne/>
      </p:bldGraphic>
      <p:bldGraphic spid="4" grpId="2">
        <p:bldAsOne/>
      </p:bldGraphic>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8A96C-84D9-4D1A-BA8B-C3E88BF6F495}"/>
              </a:ext>
            </a:extLst>
          </p:cNvPr>
          <p:cNvSpPr>
            <a:spLocks noGrp="1"/>
          </p:cNvSpPr>
          <p:nvPr>
            <p:ph type="title"/>
          </p:nvPr>
        </p:nvSpPr>
        <p:spPr>
          <a:xfrm>
            <a:off x="1828800" y="171450"/>
            <a:ext cx="5829300" cy="685800"/>
          </a:xfrm>
        </p:spPr>
        <p:txBody>
          <a:bodyPr/>
          <a:lstStyle/>
          <a:p>
            <a:pPr algn="ctr" eaLnBrk="1" fontAlgn="auto" hangingPunct="1">
              <a:spcAft>
                <a:spcPts val="0"/>
              </a:spcAft>
              <a:defRPr/>
            </a:pPr>
            <a:r>
              <a:rPr lang="en-US" sz="3600" dirty="0">
                <a:solidFill>
                  <a:schemeClr val="tx2">
                    <a:satMod val="200000"/>
                  </a:schemeClr>
                </a:solidFill>
              </a:rPr>
              <a:t>Court’s decisions based on 3 views</a:t>
            </a:r>
          </a:p>
        </p:txBody>
      </p:sp>
      <p:sp>
        <p:nvSpPr>
          <p:cNvPr id="119811" name="Content Placeholder 2">
            <a:extLst>
              <a:ext uri="{FF2B5EF4-FFF2-40B4-BE49-F238E27FC236}">
                <a16:creationId xmlns:a16="http://schemas.microsoft.com/office/drawing/2014/main" id="{D0EF6B22-63ED-482F-8BF6-C069F7E2BCCB}"/>
              </a:ext>
            </a:extLst>
          </p:cNvPr>
          <p:cNvSpPr>
            <a:spLocks noGrp="1"/>
          </p:cNvSpPr>
          <p:nvPr>
            <p:ph idx="1"/>
          </p:nvPr>
        </p:nvSpPr>
        <p:spPr/>
        <p:txBody>
          <a:bodyPr/>
          <a:lstStyle/>
          <a:p>
            <a:pPr marL="436960" indent="-385763" eaLnBrk="1" hangingPunct="1">
              <a:buFont typeface="Consolas" panose="020B0609020204030204" pitchFamily="49" charset="0"/>
              <a:buAutoNum type="arabicPeriod"/>
            </a:pPr>
            <a:r>
              <a:rPr lang="en-US" altLang="en-US" sz="3300">
                <a:solidFill>
                  <a:srgbClr val="00B0F0"/>
                </a:solidFill>
              </a:rPr>
              <a:t>“Clear and Present Danger”-</a:t>
            </a:r>
            <a:r>
              <a:rPr lang="en-US" altLang="en-US" sz="2700">
                <a:solidFill>
                  <a:srgbClr val="00B0F0"/>
                </a:solidFill>
              </a:rPr>
              <a:t> </a:t>
            </a:r>
            <a:r>
              <a:rPr lang="en-US" altLang="en-US" sz="2700"/>
              <a:t>if speech presents an immediate danger it is not protected by the 1</a:t>
            </a:r>
            <a:r>
              <a:rPr lang="en-US" altLang="en-US" sz="2700" baseline="30000"/>
              <a:t>st</a:t>
            </a:r>
            <a:r>
              <a:rPr lang="en-US" altLang="en-US" sz="2700"/>
              <a:t> amendment</a:t>
            </a:r>
          </a:p>
          <a:p>
            <a:pPr marL="683419" lvl="1" indent="-385763" eaLnBrk="1" hangingPunct="1"/>
            <a:r>
              <a:rPr lang="en-US" altLang="en-US" sz="2700"/>
              <a:t>Ex. Public Safety Issue- Terrorist Threat</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8C5DE-E81F-4D36-A496-C54361C17671}"/>
              </a:ext>
            </a:extLst>
          </p:cNvPr>
          <p:cNvSpPr>
            <a:spLocks noGrp="1"/>
          </p:cNvSpPr>
          <p:nvPr>
            <p:ph type="title"/>
          </p:nvPr>
        </p:nvSpPr>
        <p:spPr>
          <a:xfrm>
            <a:off x="1828800" y="171450"/>
            <a:ext cx="5829300" cy="685800"/>
          </a:xfrm>
        </p:spPr>
        <p:txBody>
          <a:bodyPr/>
          <a:lstStyle/>
          <a:p>
            <a:pPr algn="ctr" eaLnBrk="1" fontAlgn="auto" hangingPunct="1">
              <a:spcAft>
                <a:spcPts val="0"/>
              </a:spcAft>
              <a:defRPr/>
            </a:pPr>
            <a:r>
              <a:rPr lang="en-US" dirty="0">
                <a:solidFill>
                  <a:schemeClr val="tx2">
                    <a:satMod val="200000"/>
                  </a:schemeClr>
                </a:solidFill>
              </a:rPr>
              <a:t>View #2- </a:t>
            </a:r>
            <a:br>
              <a:rPr lang="en-US" dirty="0">
                <a:solidFill>
                  <a:schemeClr val="tx2">
                    <a:satMod val="200000"/>
                  </a:schemeClr>
                </a:solidFill>
              </a:rPr>
            </a:br>
            <a:r>
              <a:rPr lang="en-US" sz="3600" b="1" dirty="0">
                <a:solidFill>
                  <a:srgbClr val="00B0F0"/>
                </a:solidFill>
              </a:rPr>
              <a:t>Bad Tendency Doctrine</a:t>
            </a:r>
          </a:p>
        </p:txBody>
      </p:sp>
      <p:sp>
        <p:nvSpPr>
          <p:cNvPr id="3" name="Content Placeholder 2">
            <a:extLst>
              <a:ext uri="{FF2B5EF4-FFF2-40B4-BE49-F238E27FC236}">
                <a16:creationId xmlns:a16="http://schemas.microsoft.com/office/drawing/2014/main" id="{202805FD-283B-4A03-BA62-EC4AEC092E69}"/>
              </a:ext>
            </a:extLst>
          </p:cNvPr>
          <p:cNvSpPr>
            <a:spLocks noGrp="1"/>
          </p:cNvSpPr>
          <p:nvPr>
            <p:ph idx="1"/>
          </p:nvPr>
        </p:nvSpPr>
        <p:spPr/>
        <p:txBody>
          <a:bodyPr/>
          <a:lstStyle/>
          <a:p>
            <a:pPr eaLnBrk="1" hangingPunct="1"/>
            <a:r>
              <a:rPr lang="en-US" altLang="en-US"/>
              <a:t>Restricted even more speech</a:t>
            </a:r>
          </a:p>
          <a:p>
            <a:pPr lvl="1" eaLnBrk="1" hangingPunct="1"/>
            <a:r>
              <a:rPr lang="en-US" altLang="en-US"/>
              <a:t>Example: If speech might lead to illegal action</a:t>
            </a:r>
          </a:p>
          <a:p>
            <a:pPr lvl="1" eaLnBrk="1" hangingPunct="1"/>
            <a:endParaRPr lang="en-US" altLang="en-US"/>
          </a:p>
          <a:p>
            <a:pPr lvl="1" eaLnBrk="1" hangingPunct="1"/>
            <a:r>
              <a:rPr lang="en-US" altLang="en-US"/>
              <a:t>Q: What do supporters of this view consider more important, maintaining social order or protecting basic freedoms?</a:t>
            </a:r>
          </a:p>
          <a:p>
            <a:pPr lvl="1" eaLnBrk="1" hangingPunct="1"/>
            <a:r>
              <a:rPr lang="en-US" altLang="en-US"/>
              <a:t>A: Maintaining Social Order</a:t>
            </a:r>
          </a:p>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BF16B-03D0-4983-A41E-4ECF14D6F088}"/>
              </a:ext>
            </a:extLst>
          </p:cNvPr>
          <p:cNvSpPr>
            <a:spLocks noGrp="1"/>
          </p:cNvSpPr>
          <p:nvPr>
            <p:ph type="title"/>
          </p:nvPr>
        </p:nvSpPr>
        <p:spPr>
          <a:xfrm>
            <a:off x="920620" y="114300"/>
            <a:ext cx="7675984" cy="685800"/>
          </a:xfrm>
        </p:spPr>
        <p:txBody>
          <a:bodyPr/>
          <a:lstStyle/>
          <a:p>
            <a:pPr algn="ctr" eaLnBrk="1" fontAlgn="auto" hangingPunct="1">
              <a:spcAft>
                <a:spcPts val="0"/>
              </a:spcAft>
              <a:defRPr/>
            </a:pPr>
            <a:r>
              <a:rPr lang="en-US" dirty="0">
                <a:solidFill>
                  <a:schemeClr val="tx2">
                    <a:satMod val="200000"/>
                  </a:schemeClr>
                </a:solidFill>
              </a:rPr>
              <a:t>View #3- </a:t>
            </a:r>
            <a:br>
              <a:rPr lang="en-US" dirty="0">
                <a:solidFill>
                  <a:schemeClr val="tx2">
                    <a:satMod val="200000"/>
                  </a:schemeClr>
                </a:solidFill>
              </a:rPr>
            </a:br>
            <a:r>
              <a:rPr lang="en-US" sz="3300" b="1" dirty="0">
                <a:solidFill>
                  <a:srgbClr val="00B0F0"/>
                </a:solidFill>
              </a:rPr>
              <a:t>Preferred Position Doctrine</a:t>
            </a:r>
          </a:p>
        </p:txBody>
      </p:sp>
      <p:sp>
        <p:nvSpPr>
          <p:cNvPr id="133123" name="Content Placeholder 2">
            <a:extLst>
              <a:ext uri="{FF2B5EF4-FFF2-40B4-BE49-F238E27FC236}">
                <a16:creationId xmlns:a16="http://schemas.microsoft.com/office/drawing/2014/main" id="{F3A767DE-CDAB-4DF1-BE7F-76EB937093DB}"/>
              </a:ext>
            </a:extLst>
          </p:cNvPr>
          <p:cNvSpPr>
            <a:spLocks noGrp="1"/>
          </p:cNvSpPr>
          <p:nvPr>
            <p:ph idx="1"/>
          </p:nvPr>
        </p:nvSpPr>
        <p:spPr>
          <a:xfrm>
            <a:off x="1428750" y="1543050"/>
            <a:ext cx="6400800" cy="3429000"/>
          </a:xfrm>
        </p:spPr>
        <p:txBody>
          <a:bodyPr/>
          <a:lstStyle/>
          <a:p>
            <a:pPr eaLnBrk="1" hangingPunct="1"/>
            <a:r>
              <a:rPr lang="en-US" altLang="en-US"/>
              <a:t> 1</a:t>
            </a:r>
            <a:r>
              <a:rPr lang="en-US" altLang="en-US" baseline="30000"/>
              <a:t>st</a:t>
            </a:r>
            <a:r>
              <a:rPr lang="en-US" altLang="en-US"/>
              <a:t> Amendment freedoms are more fundamental than any other freedoms</a:t>
            </a:r>
          </a:p>
          <a:p>
            <a:pPr eaLnBrk="1" hangingPunct="1"/>
            <a:r>
              <a:rPr lang="en-US" altLang="en-US">
                <a:solidFill>
                  <a:srgbClr val="FF0000"/>
                </a:solidFill>
              </a:rPr>
              <a:t>SO… if a law prohibits freedoms it must be absolutely necessary or it is unconstitutional</a:t>
            </a:r>
          </a:p>
        </p:txBody>
      </p:sp>
      <p:pic>
        <p:nvPicPr>
          <p:cNvPr id="133124" name="Picture 2" descr="C:\Users\Hollie.Hollie-PC\Pictures\Microsoft Clip Organizer\use it or loose it.jpg">
            <a:extLst>
              <a:ext uri="{FF2B5EF4-FFF2-40B4-BE49-F238E27FC236}">
                <a16:creationId xmlns:a16="http://schemas.microsoft.com/office/drawing/2014/main" id="{F2CD0FB6-0B26-4006-A86B-AE6A8C1505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6150" y="3143250"/>
            <a:ext cx="2286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98F93-B501-45B2-8B63-49DCC4DE5A2F}"/>
              </a:ext>
            </a:extLst>
          </p:cNvPr>
          <p:cNvSpPr>
            <a:spLocks noGrp="1"/>
          </p:cNvSpPr>
          <p:nvPr>
            <p:ph type="title"/>
          </p:nvPr>
        </p:nvSpPr>
        <p:spPr>
          <a:xfrm>
            <a:off x="1828800" y="0"/>
            <a:ext cx="5829300" cy="685800"/>
          </a:xfrm>
        </p:spPr>
        <p:txBody>
          <a:bodyPr/>
          <a:lstStyle/>
          <a:p>
            <a:pPr algn="ctr" eaLnBrk="1" fontAlgn="auto" hangingPunct="1">
              <a:spcAft>
                <a:spcPts val="0"/>
              </a:spcAft>
              <a:defRPr/>
            </a:pPr>
            <a:r>
              <a:rPr lang="en-US" sz="3600" dirty="0">
                <a:solidFill>
                  <a:schemeClr val="tx2">
                    <a:satMod val="200000"/>
                  </a:schemeClr>
                </a:solidFill>
              </a:rPr>
              <a:t>Types of Speech </a:t>
            </a:r>
            <a:r>
              <a:rPr lang="en-US" sz="3600" b="1" i="1" dirty="0">
                <a:solidFill>
                  <a:schemeClr val="tx2">
                    <a:satMod val="200000"/>
                  </a:schemeClr>
                </a:solidFill>
              </a:rPr>
              <a:t>NOT</a:t>
            </a:r>
            <a:r>
              <a:rPr lang="en-US" sz="3600" dirty="0">
                <a:solidFill>
                  <a:schemeClr val="tx2">
                    <a:satMod val="200000"/>
                  </a:schemeClr>
                </a:solidFill>
              </a:rPr>
              <a:t> Protected</a:t>
            </a:r>
          </a:p>
        </p:txBody>
      </p:sp>
      <p:sp>
        <p:nvSpPr>
          <p:cNvPr id="134147" name="Content Placeholder 2">
            <a:extLst>
              <a:ext uri="{FF2B5EF4-FFF2-40B4-BE49-F238E27FC236}">
                <a16:creationId xmlns:a16="http://schemas.microsoft.com/office/drawing/2014/main" id="{76C4AACE-B92B-444D-845E-67863D61F358}"/>
              </a:ext>
            </a:extLst>
          </p:cNvPr>
          <p:cNvSpPr>
            <a:spLocks noGrp="1"/>
          </p:cNvSpPr>
          <p:nvPr>
            <p:ph idx="1"/>
          </p:nvPr>
        </p:nvSpPr>
        <p:spPr>
          <a:xfrm>
            <a:off x="914400" y="1143000"/>
            <a:ext cx="6743700" cy="3681413"/>
          </a:xfrm>
          <a:ln>
            <a:solidFill>
              <a:schemeClr val="accent1"/>
            </a:solidFill>
            <a:miter lim="800000"/>
            <a:headEnd/>
            <a:tailEnd/>
          </a:ln>
        </p:spPr>
        <p:txBody>
          <a:bodyPr/>
          <a:lstStyle/>
          <a:p>
            <a:pPr marL="436960" indent="-385763" eaLnBrk="1" hangingPunct="1">
              <a:buNone/>
            </a:pPr>
            <a:r>
              <a:rPr lang="en-US" altLang="en-US" sz="4500" dirty="0"/>
              <a:t>1. </a:t>
            </a:r>
            <a:r>
              <a:rPr lang="en-US" altLang="en-US" sz="3000" dirty="0">
                <a:solidFill>
                  <a:srgbClr val="00FF00"/>
                </a:solidFill>
                <a:latin typeface="Biondi"/>
              </a:rPr>
              <a:t>Defamatory Speech- </a:t>
            </a:r>
            <a:r>
              <a:rPr lang="en-US" altLang="en-US" sz="3000" dirty="0"/>
              <a:t>false speech that damages a person’s good name, character, or reputation</a:t>
            </a:r>
          </a:p>
          <a:p>
            <a:pPr marL="683419" lvl="1" indent="-385763" eaLnBrk="1" hangingPunct="1"/>
            <a:r>
              <a:rPr lang="en-US" altLang="en-US" sz="4050" dirty="0"/>
              <a:t>2</a:t>
            </a:r>
            <a:r>
              <a:rPr lang="en-US" altLang="en-US" sz="2700" dirty="0"/>
              <a:t> Types</a:t>
            </a:r>
          </a:p>
          <a:p>
            <a:pPr marL="875110" lvl="2" indent="-385763" eaLnBrk="1" hangingPunct="1">
              <a:buFont typeface="Consolas" panose="020B0609020204030204" pitchFamily="49" charset="0"/>
              <a:buAutoNum type="arabicPeriod"/>
            </a:pPr>
            <a:r>
              <a:rPr lang="en-US" altLang="en-US" sz="2700" dirty="0">
                <a:solidFill>
                  <a:srgbClr val="00FF00"/>
                </a:solidFill>
                <a:latin typeface="Biondi"/>
              </a:rPr>
              <a:t>Slander</a:t>
            </a:r>
            <a:r>
              <a:rPr lang="en-US" altLang="en-US" sz="2400" dirty="0">
                <a:latin typeface="Biondi"/>
              </a:rPr>
              <a:t>-</a:t>
            </a:r>
            <a:r>
              <a:rPr lang="en-US" altLang="en-US" sz="2400" dirty="0"/>
              <a:t> Spoken</a:t>
            </a:r>
          </a:p>
          <a:p>
            <a:pPr marL="875110" lvl="2" indent="-385763" eaLnBrk="1" hangingPunct="1">
              <a:buFont typeface="Consolas" panose="020B0609020204030204" pitchFamily="49" charset="0"/>
              <a:buAutoNum type="arabicPeriod"/>
            </a:pPr>
            <a:r>
              <a:rPr lang="en-US" altLang="en-US" sz="2700" dirty="0">
                <a:solidFill>
                  <a:srgbClr val="00FF00"/>
                </a:solidFill>
                <a:latin typeface="Biondi"/>
              </a:rPr>
              <a:t>Libel</a:t>
            </a:r>
            <a:r>
              <a:rPr lang="en-US" altLang="en-US" sz="2700" dirty="0">
                <a:latin typeface="Biondi"/>
              </a:rPr>
              <a:t>-</a:t>
            </a:r>
            <a:r>
              <a:rPr lang="en-US" altLang="en-US" sz="2700" dirty="0"/>
              <a:t> written</a:t>
            </a:r>
          </a:p>
        </p:txBody>
      </p:sp>
      <p:pic>
        <p:nvPicPr>
          <p:cNvPr id="134148" name="Picture 2" descr="C:\Users\Hollie.Hollie-PC\Pictures\Microsoft Clip Organizer\ok.jpg">
            <a:extLst>
              <a:ext uri="{FF2B5EF4-FFF2-40B4-BE49-F238E27FC236}">
                <a16:creationId xmlns:a16="http://schemas.microsoft.com/office/drawing/2014/main" id="{800875F9-9DC8-4DD3-BD1C-BC851EB70E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050" y="3771900"/>
            <a:ext cx="12573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9" name="Picture 3" descr="C:\Users\Hollie.Hollie-PC\Pictures\Microsoft Clip Organizer\cnn.jpg">
            <a:extLst>
              <a:ext uri="{FF2B5EF4-FFF2-40B4-BE49-F238E27FC236}">
                <a16:creationId xmlns:a16="http://schemas.microsoft.com/office/drawing/2014/main" id="{352830BF-FBD3-4E99-86A7-757E19AB41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9188" y="2533649"/>
            <a:ext cx="1428750"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3CB22-7ABB-4B68-B95C-9DC6D6C53D27}"/>
              </a:ext>
            </a:extLst>
          </p:cNvPr>
          <p:cNvSpPr>
            <a:spLocks noGrp="1"/>
          </p:cNvSpPr>
          <p:nvPr>
            <p:ph type="title"/>
          </p:nvPr>
        </p:nvSpPr>
        <p:spPr>
          <a:xfrm>
            <a:off x="1828800" y="0"/>
            <a:ext cx="5829300" cy="685800"/>
          </a:xfrm>
        </p:spPr>
        <p:txBody>
          <a:bodyPr/>
          <a:lstStyle/>
          <a:p>
            <a:pPr algn="ctr" eaLnBrk="1" fontAlgn="auto" hangingPunct="1">
              <a:spcAft>
                <a:spcPts val="0"/>
              </a:spcAft>
              <a:defRPr/>
            </a:pPr>
            <a:r>
              <a:rPr lang="en-US" dirty="0">
                <a:solidFill>
                  <a:schemeClr val="tx2">
                    <a:satMod val="200000"/>
                  </a:schemeClr>
                </a:solidFill>
              </a:rPr>
              <a:t>Types of Speech </a:t>
            </a:r>
            <a:r>
              <a:rPr lang="en-US" b="1" i="1" dirty="0">
                <a:solidFill>
                  <a:schemeClr val="tx2">
                    <a:satMod val="200000"/>
                  </a:schemeClr>
                </a:solidFill>
              </a:rPr>
              <a:t>NOT</a:t>
            </a:r>
            <a:r>
              <a:rPr lang="en-US" dirty="0">
                <a:solidFill>
                  <a:schemeClr val="tx2">
                    <a:satMod val="200000"/>
                  </a:schemeClr>
                </a:solidFill>
              </a:rPr>
              <a:t> Protected</a:t>
            </a:r>
          </a:p>
        </p:txBody>
      </p:sp>
      <p:sp>
        <p:nvSpPr>
          <p:cNvPr id="3" name="Content Placeholder 2">
            <a:extLst>
              <a:ext uri="{FF2B5EF4-FFF2-40B4-BE49-F238E27FC236}">
                <a16:creationId xmlns:a16="http://schemas.microsoft.com/office/drawing/2014/main" id="{BE44884E-8A95-4F35-A2BD-2683D299A99F}"/>
              </a:ext>
            </a:extLst>
          </p:cNvPr>
          <p:cNvSpPr>
            <a:spLocks noGrp="1"/>
          </p:cNvSpPr>
          <p:nvPr>
            <p:ph idx="1"/>
          </p:nvPr>
        </p:nvSpPr>
        <p:spPr>
          <a:xfrm>
            <a:off x="609600" y="1143000"/>
            <a:ext cx="8105192" cy="3624263"/>
          </a:xfrm>
          <a:ln>
            <a:solidFill>
              <a:srgbClr val="FFFF00"/>
            </a:solidFill>
          </a:ln>
        </p:spPr>
        <p:txBody>
          <a:bodyPr>
            <a:normAutofit/>
          </a:bodyPr>
          <a:lstStyle/>
          <a:p>
            <a:pPr marL="437198" indent="-385763" eaLnBrk="1" fontAlgn="auto" hangingPunct="1">
              <a:spcAft>
                <a:spcPts val="0"/>
              </a:spcAft>
              <a:buNone/>
              <a:defRPr/>
            </a:pPr>
            <a:r>
              <a:rPr lang="en-US" sz="4950" dirty="0"/>
              <a:t>2.  </a:t>
            </a:r>
            <a:r>
              <a:rPr lang="en-US" dirty="0"/>
              <a:t>“</a:t>
            </a:r>
            <a:r>
              <a:rPr lang="en-US" sz="3600" dirty="0">
                <a:solidFill>
                  <a:srgbClr val="FFC000"/>
                </a:solidFill>
                <a:latin typeface="Impact" pitchFamily="34" charset="0"/>
              </a:rPr>
              <a:t>Fighting Words</a:t>
            </a:r>
            <a:r>
              <a:rPr lang="en-US" dirty="0"/>
              <a:t>”- insulting words that provoke immediate violence</a:t>
            </a:r>
          </a:p>
          <a:p>
            <a:pPr marL="437198" indent="-385763" eaLnBrk="1" fontAlgn="auto" hangingPunct="1">
              <a:spcAft>
                <a:spcPts val="0"/>
              </a:spcAft>
              <a:buNone/>
              <a:defRPr/>
            </a:pPr>
            <a:endParaRPr lang="en-US" dirty="0"/>
          </a:p>
          <a:p>
            <a:pPr marL="437198" lvl="2" indent="-385763" eaLnBrk="1" fontAlgn="auto" hangingPunct="1">
              <a:spcBef>
                <a:spcPts val="525"/>
              </a:spcBef>
              <a:spcAft>
                <a:spcPts val="0"/>
              </a:spcAft>
              <a:buClr>
                <a:schemeClr val="tx2"/>
              </a:buClr>
              <a:buSzPct val="95000"/>
              <a:buNone/>
              <a:defRPr/>
            </a:pPr>
            <a:r>
              <a:rPr lang="en-US" sz="2400" dirty="0">
                <a:solidFill>
                  <a:schemeClr val="accent3">
                    <a:lumMod val="60000"/>
                    <a:lumOff val="40000"/>
                  </a:schemeClr>
                </a:solidFill>
              </a:rPr>
              <a:t>“</a:t>
            </a:r>
            <a:r>
              <a:rPr lang="en-US" sz="2400" dirty="0">
                <a:solidFill>
                  <a:schemeClr val="accent3">
                    <a:lumMod val="60000"/>
                    <a:lumOff val="40000"/>
                  </a:schemeClr>
                </a:solidFill>
                <a:latin typeface="Impact" pitchFamily="34" charset="0"/>
              </a:rPr>
              <a:t>any offensive, derisive, or annoying word to any other person who is lawfully in any street or public place</a:t>
            </a:r>
            <a:r>
              <a:rPr lang="en-US" sz="2400" dirty="0">
                <a:solidFill>
                  <a:schemeClr val="accent3">
                    <a:lumMod val="60000"/>
                    <a:lumOff val="40000"/>
                  </a:schemeClr>
                </a:solidFill>
              </a:rPr>
              <a:t>”</a:t>
            </a:r>
          </a:p>
          <a:p>
            <a:pPr marL="437198" indent="-385763" eaLnBrk="1" fontAlgn="auto" hangingPunct="1">
              <a:spcAft>
                <a:spcPts val="0"/>
              </a:spcAft>
              <a:buNone/>
              <a:defRPr/>
            </a:pPr>
            <a:endParaRPr lang="en-US" dirty="0"/>
          </a:p>
        </p:txBody>
      </p:sp>
      <p:pic>
        <p:nvPicPr>
          <p:cNvPr id="135172" name="Picture 2" descr="C:\Users\Hollie.Hollie-PC\Pictures\Microsoft Clip Organizer\boxing.jpg">
            <a:extLst>
              <a:ext uri="{FF2B5EF4-FFF2-40B4-BE49-F238E27FC236}">
                <a16:creationId xmlns:a16="http://schemas.microsoft.com/office/drawing/2014/main" id="{BF36ADF3-9701-4F5D-87FA-7ACEB59366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4950" y="3600450"/>
            <a:ext cx="211455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62A5D-DAE8-44AC-82B4-E3FF33FFFFE1}"/>
              </a:ext>
            </a:extLst>
          </p:cNvPr>
          <p:cNvSpPr>
            <a:spLocks noGrp="1"/>
          </p:cNvSpPr>
          <p:nvPr>
            <p:ph type="title"/>
          </p:nvPr>
        </p:nvSpPr>
        <p:spPr>
          <a:xfrm>
            <a:off x="1828800" y="0"/>
            <a:ext cx="5829300" cy="685800"/>
          </a:xfrm>
        </p:spPr>
        <p:txBody>
          <a:bodyPr/>
          <a:lstStyle/>
          <a:p>
            <a:pPr algn="ctr" eaLnBrk="1" fontAlgn="auto" hangingPunct="1">
              <a:spcAft>
                <a:spcPts val="0"/>
              </a:spcAft>
              <a:defRPr/>
            </a:pPr>
            <a:r>
              <a:rPr lang="en-US" dirty="0">
                <a:solidFill>
                  <a:schemeClr val="tx2">
                    <a:satMod val="200000"/>
                  </a:schemeClr>
                </a:solidFill>
              </a:rPr>
              <a:t>Types of Speech </a:t>
            </a:r>
            <a:r>
              <a:rPr lang="en-US" b="1" i="1" dirty="0">
                <a:solidFill>
                  <a:schemeClr val="tx2">
                    <a:satMod val="200000"/>
                  </a:schemeClr>
                </a:solidFill>
              </a:rPr>
              <a:t>NOT</a:t>
            </a:r>
            <a:r>
              <a:rPr lang="en-US" dirty="0">
                <a:solidFill>
                  <a:schemeClr val="tx2">
                    <a:satMod val="200000"/>
                  </a:schemeClr>
                </a:solidFill>
              </a:rPr>
              <a:t> Protected</a:t>
            </a:r>
          </a:p>
        </p:txBody>
      </p:sp>
      <p:sp>
        <p:nvSpPr>
          <p:cNvPr id="3" name="Content Placeholder 2">
            <a:extLst>
              <a:ext uri="{FF2B5EF4-FFF2-40B4-BE49-F238E27FC236}">
                <a16:creationId xmlns:a16="http://schemas.microsoft.com/office/drawing/2014/main" id="{3F18D58E-C6BD-4046-9F97-892A6CACE4BB}"/>
              </a:ext>
            </a:extLst>
          </p:cNvPr>
          <p:cNvSpPr>
            <a:spLocks noGrp="1"/>
          </p:cNvSpPr>
          <p:nvPr>
            <p:ph idx="1"/>
          </p:nvPr>
        </p:nvSpPr>
        <p:spPr>
          <a:ln>
            <a:solidFill>
              <a:srgbClr val="FF0066"/>
            </a:solidFill>
          </a:ln>
        </p:spPr>
        <p:txBody>
          <a:bodyPr>
            <a:normAutofit/>
          </a:bodyPr>
          <a:lstStyle/>
          <a:p>
            <a:pPr marL="308610" eaLnBrk="1" fontAlgn="auto" hangingPunct="1">
              <a:spcAft>
                <a:spcPts val="0"/>
              </a:spcAft>
              <a:buNone/>
              <a:defRPr/>
            </a:pPr>
            <a:r>
              <a:rPr lang="en-US" sz="4500" dirty="0"/>
              <a:t>3. </a:t>
            </a:r>
            <a:r>
              <a:rPr lang="en-US" sz="3600" dirty="0">
                <a:solidFill>
                  <a:srgbClr val="FF0066"/>
                </a:solidFill>
                <a:latin typeface="Mufferaw" pitchFamily="66" charset="0"/>
                <a:ea typeface="BatangChe" pitchFamily="49" charset="-127"/>
              </a:rPr>
              <a:t>Student Speech</a:t>
            </a:r>
            <a:r>
              <a:rPr lang="en-US" sz="3600" dirty="0">
                <a:latin typeface="Earwig Factory" pitchFamily="2" charset="0"/>
                <a:ea typeface="BatangChe" pitchFamily="49" charset="-127"/>
              </a:rPr>
              <a:t>- </a:t>
            </a:r>
            <a:r>
              <a:rPr lang="en-US" sz="3000" dirty="0"/>
              <a:t>profane and indecent speech on school property or at school events is subject to suspension</a:t>
            </a:r>
          </a:p>
          <a:p>
            <a:pPr marL="308610" eaLnBrk="1" fontAlgn="auto" hangingPunct="1">
              <a:spcAft>
                <a:spcPts val="0"/>
              </a:spcAft>
              <a:buNone/>
              <a:defRPr/>
            </a:pPr>
            <a:endParaRPr lang="en-US" dirty="0"/>
          </a:p>
          <a:p>
            <a:pPr marL="308610" eaLnBrk="1" fontAlgn="auto" hangingPunct="1">
              <a:spcAft>
                <a:spcPts val="0"/>
              </a:spcAft>
              <a:buFont typeface="Wingdings"/>
              <a:buChar char=""/>
              <a:defRPr/>
            </a:pPr>
            <a:r>
              <a:rPr lang="en-US" sz="3000" i="1" dirty="0"/>
              <a:t>The same speech is </a:t>
            </a:r>
          </a:p>
          <a:p>
            <a:pPr marL="308610" eaLnBrk="1" fontAlgn="auto" hangingPunct="1">
              <a:spcAft>
                <a:spcPts val="0"/>
              </a:spcAft>
              <a:buNone/>
              <a:defRPr/>
            </a:pPr>
            <a:r>
              <a:rPr lang="en-US" sz="3000" i="1" dirty="0"/>
              <a:t>protected outside school</a:t>
            </a:r>
          </a:p>
        </p:txBody>
      </p:sp>
      <p:pic>
        <p:nvPicPr>
          <p:cNvPr id="136196" name="Picture 2" descr="C:\Users\Hollie.Hollie-PC\Pictures\Microsoft Clip Organizer\south park.jpg">
            <a:extLst>
              <a:ext uri="{FF2B5EF4-FFF2-40B4-BE49-F238E27FC236}">
                <a16:creationId xmlns:a16="http://schemas.microsoft.com/office/drawing/2014/main" id="{E0CF3A0C-611B-4315-AD45-7ECD9606F4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6450" y="3143250"/>
            <a:ext cx="21145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ED47D-E2F9-4C09-8D27-D8F8390FD2BD}"/>
              </a:ext>
            </a:extLst>
          </p:cNvPr>
          <p:cNvSpPr>
            <a:spLocks noGrp="1"/>
          </p:cNvSpPr>
          <p:nvPr>
            <p:ph type="title"/>
          </p:nvPr>
        </p:nvSpPr>
        <p:spPr>
          <a:xfrm>
            <a:off x="1828800" y="0"/>
            <a:ext cx="5829300" cy="685800"/>
          </a:xfrm>
        </p:spPr>
        <p:txBody>
          <a:bodyPr/>
          <a:lstStyle/>
          <a:p>
            <a:pPr algn="ctr" eaLnBrk="1" fontAlgn="auto" hangingPunct="1">
              <a:spcAft>
                <a:spcPts val="0"/>
              </a:spcAft>
              <a:defRPr/>
            </a:pPr>
            <a:r>
              <a:rPr lang="en-US" sz="4500" dirty="0">
                <a:solidFill>
                  <a:srgbClr val="FF0066"/>
                </a:solidFill>
                <a:latin typeface="Mufferaw" pitchFamily="66" charset="0"/>
                <a:ea typeface="BatangChe" pitchFamily="49" charset="-127"/>
              </a:rPr>
              <a:t>Student Speech</a:t>
            </a:r>
            <a:endParaRPr lang="en-US" sz="4500" dirty="0">
              <a:solidFill>
                <a:schemeClr val="tx2">
                  <a:satMod val="200000"/>
                </a:schemeClr>
              </a:solidFill>
            </a:endParaRPr>
          </a:p>
        </p:txBody>
      </p:sp>
      <p:sp>
        <p:nvSpPr>
          <p:cNvPr id="137219" name="Content Placeholder 2">
            <a:extLst>
              <a:ext uri="{FF2B5EF4-FFF2-40B4-BE49-F238E27FC236}">
                <a16:creationId xmlns:a16="http://schemas.microsoft.com/office/drawing/2014/main" id="{37DC3776-4824-45B3-B116-4826ABC7CADD}"/>
              </a:ext>
            </a:extLst>
          </p:cNvPr>
          <p:cNvSpPr>
            <a:spLocks noGrp="1"/>
          </p:cNvSpPr>
          <p:nvPr>
            <p:ph idx="1"/>
          </p:nvPr>
        </p:nvSpPr>
        <p:spPr>
          <a:xfrm>
            <a:off x="833535" y="800100"/>
            <a:ext cx="7613779" cy="3967163"/>
          </a:xfrm>
          <a:ln>
            <a:solidFill>
              <a:srgbClr val="FF0066"/>
            </a:solidFill>
            <a:miter lim="800000"/>
            <a:headEnd/>
            <a:tailEnd/>
          </a:ln>
        </p:spPr>
        <p:txBody>
          <a:bodyPr/>
          <a:lstStyle/>
          <a:p>
            <a:pPr eaLnBrk="1" hangingPunct="1"/>
            <a:r>
              <a:rPr lang="en-US" altLang="en-US" dirty="0"/>
              <a:t>Tinker v. Des Moines- ruled that students do not give up all their freedoms in school</a:t>
            </a:r>
          </a:p>
          <a:p>
            <a:pPr eaLnBrk="1" hangingPunct="1">
              <a:buFont typeface="Wingdings" panose="05000000000000000000" pitchFamily="2" charset="2"/>
              <a:buNone/>
            </a:pPr>
            <a:endParaRPr lang="en-US" altLang="en-US" dirty="0"/>
          </a:p>
          <a:p>
            <a:pPr eaLnBrk="1" hangingPunct="1"/>
            <a:r>
              <a:rPr lang="en-US" altLang="en-US" dirty="0"/>
              <a:t>Bethel School District v. Fraser (1986)- ruled that school officials can decide what manner of speech is appropriate in school </a:t>
            </a:r>
          </a:p>
          <a:p>
            <a:pPr eaLnBrk="1" hangingPunct="1"/>
            <a:r>
              <a:rPr lang="en-US" altLang="en-US" dirty="0"/>
              <a:t>Court established a distinction between </a:t>
            </a:r>
          </a:p>
          <a:p>
            <a:pPr marL="726281" lvl="1" indent="-385763" eaLnBrk="1" hangingPunct="1">
              <a:buFont typeface="Consolas" panose="020B0609020204030204" pitchFamily="49" charset="0"/>
              <a:buAutoNum type="arabicPeriod"/>
            </a:pPr>
            <a:r>
              <a:rPr lang="en-US" altLang="en-US" dirty="0"/>
              <a:t>Student’s personal expression</a:t>
            </a:r>
          </a:p>
          <a:p>
            <a:pPr marL="726281" lvl="1" indent="-385763" eaLnBrk="1" hangingPunct="1">
              <a:buFont typeface="Consolas" panose="020B0609020204030204" pitchFamily="49" charset="0"/>
              <a:buAutoNum type="arabicPeriod"/>
            </a:pPr>
            <a:r>
              <a:rPr lang="en-US" altLang="en-US" dirty="0"/>
              <a:t>Speech appropriate in school</a:t>
            </a:r>
          </a:p>
        </p:txBody>
      </p:sp>
      <p:pic>
        <p:nvPicPr>
          <p:cNvPr id="137220" name="Picture 2" descr="C:\Users\Hollie.Hollie-PC\Pictures\Microsoft Clip Organizer\imprisoned speech.jpg">
            <a:extLst>
              <a:ext uri="{FF2B5EF4-FFF2-40B4-BE49-F238E27FC236}">
                <a16:creationId xmlns:a16="http://schemas.microsoft.com/office/drawing/2014/main" id="{431ABCE7-541E-4681-BFCD-486774E985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1577" y="3400230"/>
            <a:ext cx="21717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F7DDC-4974-47B7-99E7-9E0A873155A1}"/>
              </a:ext>
            </a:extLst>
          </p:cNvPr>
          <p:cNvSpPr>
            <a:spLocks noGrp="1"/>
          </p:cNvSpPr>
          <p:nvPr>
            <p:ph type="title"/>
          </p:nvPr>
        </p:nvSpPr>
        <p:spPr>
          <a:xfrm>
            <a:off x="553616" y="4378074"/>
            <a:ext cx="8465976" cy="685800"/>
          </a:xfrm>
        </p:spPr>
        <p:txBody>
          <a:bodyPr/>
          <a:lstStyle/>
          <a:p>
            <a:r>
              <a:rPr lang="en-US" sz="1600" dirty="0">
                <a:hlinkClick r:id="rId3"/>
              </a:rPr>
              <a:t>https://www.cnn.com/videos/tv/2021/01/02/cheerleaders-first-amendment-case-could-go-to-scotus.cnn</a:t>
            </a:r>
            <a:r>
              <a:rPr lang="en-US" sz="1600" dirty="0"/>
              <a:t> </a:t>
            </a:r>
            <a:br>
              <a:rPr lang="en-US" sz="1600" dirty="0"/>
            </a:br>
            <a:endParaRPr lang="en-US" sz="1600" dirty="0"/>
          </a:p>
        </p:txBody>
      </p:sp>
      <p:pic>
        <p:nvPicPr>
          <p:cNvPr id="4" name="Online Media 3" title="High school cheerleader suspended for explicit Snapchat speaks out">
            <a:hlinkClick r:id="" action="ppaction://media"/>
            <a:extLst>
              <a:ext uri="{FF2B5EF4-FFF2-40B4-BE49-F238E27FC236}">
                <a16:creationId xmlns:a16="http://schemas.microsoft.com/office/drawing/2014/main" id="{F4505AF0-AE5D-48ED-8701-788043033770}"/>
              </a:ext>
            </a:extLst>
          </p:cNvPr>
          <p:cNvPicPr>
            <a:picLocks noRot="1" noChangeAspect="1"/>
          </p:cNvPicPr>
          <p:nvPr>
            <a:videoFile r:link="rId1"/>
          </p:nvPr>
        </p:nvPicPr>
        <p:blipFill>
          <a:blip r:embed="rId4"/>
          <a:stretch>
            <a:fillRect/>
          </a:stretch>
        </p:blipFill>
        <p:spPr>
          <a:xfrm>
            <a:off x="614784" y="79626"/>
            <a:ext cx="8292840" cy="4305885"/>
          </a:xfrm>
          <a:prstGeom prst="rect">
            <a:avLst/>
          </a:prstGeom>
        </p:spPr>
      </p:pic>
    </p:spTree>
    <p:extLst>
      <p:ext uri="{BB962C8B-B14F-4D97-AF65-F5344CB8AC3E}">
        <p14:creationId xmlns:p14="http://schemas.microsoft.com/office/powerpoint/2010/main" val="282611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4844118B-FD59-4F91-8674-2FB6823699C9}"/>
              </a:ext>
            </a:extLst>
          </p:cNvPr>
          <p:cNvSpPr>
            <a:spLocks noGrp="1" noChangeArrowheads="1"/>
          </p:cNvSpPr>
          <p:nvPr>
            <p:ph type="title"/>
          </p:nvPr>
        </p:nvSpPr>
        <p:spPr>
          <a:xfrm>
            <a:off x="1428750" y="400050"/>
            <a:ext cx="7105650" cy="857250"/>
          </a:xfrm>
        </p:spPr>
        <p:txBody>
          <a:bodyPr/>
          <a:lstStyle/>
          <a:p>
            <a:pPr eaLnBrk="1" hangingPunct="1">
              <a:defRPr/>
            </a:pPr>
            <a:r>
              <a:rPr lang="en-US" altLang="en-US" dirty="0"/>
              <a:t>Free speech– The individual can:</a:t>
            </a:r>
            <a:endParaRPr lang="en-US" altLang="en-US" u="sng" dirty="0"/>
          </a:p>
        </p:txBody>
      </p:sp>
      <p:sp>
        <p:nvSpPr>
          <p:cNvPr id="15363" name="Rectangle 3">
            <a:extLst>
              <a:ext uri="{FF2B5EF4-FFF2-40B4-BE49-F238E27FC236}">
                <a16:creationId xmlns:a16="http://schemas.microsoft.com/office/drawing/2014/main" id="{77236747-17F7-43DB-8F08-DAA3498DEED4}"/>
              </a:ext>
            </a:extLst>
          </p:cNvPr>
          <p:cNvSpPr>
            <a:spLocks noGrp="1" noChangeArrowheads="1"/>
          </p:cNvSpPr>
          <p:nvPr>
            <p:ph type="body" idx="1"/>
          </p:nvPr>
        </p:nvSpPr>
        <p:spPr/>
        <p:txBody>
          <a:bodyPr/>
          <a:lstStyle/>
          <a:p>
            <a:pPr eaLnBrk="1" hangingPunct="1"/>
            <a:r>
              <a:rPr lang="en-US" altLang="en-US"/>
              <a:t>Say any political belief</a:t>
            </a:r>
          </a:p>
          <a:p>
            <a:pPr eaLnBrk="1" hangingPunct="1"/>
            <a:r>
              <a:rPr lang="en-US" altLang="en-US"/>
              <a:t>Protest (without getting out of control)</a:t>
            </a:r>
          </a:p>
          <a:p>
            <a:pPr eaLnBrk="1" hangingPunct="1"/>
            <a:r>
              <a:rPr lang="en-US" altLang="en-US"/>
              <a:t>Say things about someone that are true</a:t>
            </a:r>
          </a:p>
          <a:p>
            <a:pPr eaLnBrk="1" hangingPunct="1"/>
            <a:r>
              <a:rPr lang="en-US" altLang="en-US"/>
              <a:t>Burn the flag</a:t>
            </a:r>
          </a:p>
          <a:p>
            <a:pPr eaLnBrk="1" hangingPunct="1"/>
            <a:r>
              <a:rPr lang="en-US" altLang="en-US"/>
              <a:t>Say racist and hate slogans</a:t>
            </a:r>
          </a:p>
          <a:p>
            <a:pPr eaLnBrk="1" hangingPunct="1"/>
            <a:r>
              <a:rPr lang="en-US" altLang="en-US"/>
              <a:t>Free speech means someone might say something you disagree with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dissolve">
                                      <p:cBhvr>
                                        <p:cTn id="7" dur="500"/>
                                        <p:tgtEl>
                                          <p:spTgt spid="153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363">
                                            <p:txEl>
                                              <p:pRg st="1" end="1"/>
                                            </p:txEl>
                                          </p:spTgt>
                                        </p:tgtEl>
                                        <p:attrNameLst>
                                          <p:attrName>style.visibility</p:attrName>
                                        </p:attrNameLst>
                                      </p:cBhvr>
                                      <p:to>
                                        <p:strVal val="visible"/>
                                      </p:to>
                                    </p:set>
                                    <p:animEffect transition="in" filter="dissolve">
                                      <p:cBhvr>
                                        <p:cTn id="12" dur="500"/>
                                        <p:tgtEl>
                                          <p:spTgt spid="1536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363">
                                            <p:txEl>
                                              <p:pRg st="2" end="2"/>
                                            </p:txEl>
                                          </p:spTgt>
                                        </p:tgtEl>
                                        <p:attrNameLst>
                                          <p:attrName>style.visibility</p:attrName>
                                        </p:attrNameLst>
                                      </p:cBhvr>
                                      <p:to>
                                        <p:strVal val="visible"/>
                                      </p:to>
                                    </p:set>
                                    <p:animEffect transition="in" filter="dissolve">
                                      <p:cBhvr>
                                        <p:cTn id="17" dur="500"/>
                                        <p:tgtEl>
                                          <p:spTgt spid="1536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363">
                                            <p:txEl>
                                              <p:pRg st="3" end="3"/>
                                            </p:txEl>
                                          </p:spTgt>
                                        </p:tgtEl>
                                        <p:attrNameLst>
                                          <p:attrName>style.visibility</p:attrName>
                                        </p:attrNameLst>
                                      </p:cBhvr>
                                      <p:to>
                                        <p:strVal val="visible"/>
                                      </p:to>
                                    </p:set>
                                    <p:animEffect transition="in" filter="dissolve">
                                      <p:cBhvr>
                                        <p:cTn id="22" dur="500"/>
                                        <p:tgtEl>
                                          <p:spTgt spid="1536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5363">
                                            <p:txEl>
                                              <p:pRg st="4" end="4"/>
                                            </p:txEl>
                                          </p:spTgt>
                                        </p:tgtEl>
                                        <p:attrNameLst>
                                          <p:attrName>style.visibility</p:attrName>
                                        </p:attrNameLst>
                                      </p:cBhvr>
                                      <p:to>
                                        <p:strVal val="visible"/>
                                      </p:to>
                                    </p:set>
                                    <p:animEffect transition="in" filter="dissolve">
                                      <p:cBhvr>
                                        <p:cTn id="27" dur="500"/>
                                        <p:tgtEl>
                                          <p:spTgt spid="1536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5363">
                                            <p:txEl>
                                              <p:pRg st="5" end="5"/>
                                            </p:txEl>
                                          </p:spTgt>
                                        </p:tgtEl>
                                        <p:attrNameLst>
                                          <p:attrName>style.visibility</p:attrName>
                                        </p:attrNameLst>
                                      </p:cBhvr>
                                      <p:to>
                                        <p:strVal val="visible"/>
                                      </p:to>
                                    </p:set>
                                    <p:animEffect transition="in" filter="dissolve">
                                      <p:cBhvr>
                                        <p:cTn id="32" dur="500"/>
                                        <p:tgtEl>
                                          <p:spTgt spid="1536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A 3-minute guide to the Bill of Rights - Belinda Stutzman">
            <a:hlinkClick r:id="" action="ppaction://media"/>
            <a:extLst>
              <a:ext uri="{FF2B5EF4-FFF2-40B4-BE49-F238E27FC236}">
                <a16:creationId xmlns:a16="http://schemas.microsoft.com/office/drawing/2014/main" id="{FCAD8C81-42E8-45CD-BB30-A28BD123F598}"/>
              </a:ext>
            </a:extLst>
          </p:cNvPr>
          <p:cNvPicPr>
            <a:picLocks noRot="1" noChangeAspect="1"/>
          </p:cNvPicPr>
          <p:nvPr>
            <a:videoFile r:link="rId1"/>
          </p:nvPr>
        </p:nvPicPr>
        <p:blipFill>
          <a:blip r:embed="rId3"/>
          <a:stretch>
            <a:fillRect/>
          </a:stretch>
        </p:blipFill>
        <p:spPr>
          <a:xfrm>
            <a:off x="144132" y="163624"/>
            <a:ext cx="7107274" cy="4791149"/>
          </a:xfrm>
          <a:prstGeom prst="rect">
            <a:avLst/>
          </a:prstGeom>
        </p:spPr>
      </p:pic>
      <p:sp>
        <p:nvSpPr>
          <p:cNvPr id="3" name="Google Shape;179;p22">
            <a:extLst>
              <a:ext uri="{FF2B5EF4-FFF2-40B4-BE49-F238E27FC236}">
                <a16:creationId xmlns:a16="http://schemas.microsoft.com/office/drawing/2014/main" id="{B568F2A9-F7E5-43E7-9745-EB4C1FEA46BD}"/>
              </a:ext>
            </a:extLst>
          </p:cNvPr>
          <p:cNvSpPr txBox="1"/>
          <p:nvPr/>
        </p:nvSpPr>
        <p:spPr>
          <a:xfrm>
            <a:off x="7145079" y="2007750"/>
            <a:ext cx="2286000" cy="1128000"/>
          </a:xfrm>
          <a:prstGeom prst="rect">
            <a:avLst/>
          </a:prstGeom>
          <a:noFill/>
          <a:ln>
            <a:noFill/>
          </a:ln>
        </p:spPr>
        <p:txBody>
          <a:bodyPr spcFirstLastPara="1" wrap="square" lIns="91425" tIns="91425" rIns="91425" bIns="91425" anchor="t" anchorCtr="0">
            <a:noAutofit/>
          </a:bodyPr>
          <a:lstStyle/>
          <a:p>
            <a:pPr algn="ctr" defTabSz="914378"/>
            <a:r>
              <a:rPr lang="en" sz="1700" dirty="0">
                <a:ea typeface="+mn-ea"/>
              </a:rPr>
              <a:t>The Bill of Rights</a:t>
            </a:r>
            <a:endParaRPr sz="1700" dirty="0">
              <a:ea typeface="+mn-ea"/>
            </a:endParaRPr>
          </a:p>
          <a:p>
            <a:pPr algn="ctr" defTabSz="914378"/>
            <a:endParaRPr sz="1200" dirty="0">
              <a:latin typeface="Nunito"/>
              <a:ea typeface="Nunito"/>
              <a:cs typeface="Nunito"/>
              <a:sym typeface="Nunito"/>
            </a:endParaRPr>
          </a:p>
          <a:p>
            <a:pPr algn="ctr" defTabSz="914378"/>
            <a:r>
              <a:rPr lang="en" sz="1200" dirty="0">
                <a:latin typeface="Nunito"/>
                <a:ea typeface="Nunito"/>
                <a:cs typeface="Nunito"/>
                <a:sym typeface="Nunito"/>
              </a:rPr>
              <a:t>TED-Ed</a:t>
            </a:r>
            <a:endParaRPr sz="1200" dirty="0">
              <a:latin typeface="Nunito"/>
              <a:ea typeface="Nunito"/>
              <a:cs typeface="Nunito"/>
              <a:sym typeface="Nunito"/>
            </a:endParaRPr>
          </a:p>
          <a:p>
            <a:pPr algn="ctr" defTabSz="914378"/>
            <a:r>
              <a:rPr lang="en" sz="1200" dirty="0">
                <a:latin typeface="Nunito"/>
                <a:ea typeface="Nunito"/>
                <a:cs typeface="Nunito"/>
                <a:sym typeface="Nunito"/>
              </a:rPr>
              <a:t>3:36</a:t>
            </a:r>
            <a:endParaRPr sz="1700" dirty="0">
              <a:ea typeface="+mn-ea"/>
            </a:endParaRPr>
          </a:p>
        </p:txBody>
      </p:sp>
    </p:spTree>
    <p:extLst>
      <p:ext uri="{BB962C8B-B14F-4D97-AF65-F5344CB8AC3E}">
        <p14:creationId xmlns:p14="http://schemas.microsoft.com/office/powerpoint/2010/main" val="16004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329F3648-2CFC-44DD-88AD-4F614AD22853}"/>
              </a:ext>
            </a:extLst>
          </p:cNvPr>
          <p:cNvSpPr>
            <a:spLocks noGrp="1" noChangeArrowheads="1"/>
          </p:cNvSpPr>
          <p:nvPr>
            <p:ph type="title"/>
          </p:nvPr>
        </p:nvSpPr>
        <p:spPr>
          <a:xfrm>
            <a:off x="914399" y="384572"/>
            <a:ext cx="7968343" cy="685800"/>
          </a:xfrm>
        </p:spPr>
        <p:txBody>
          <a:bodyPr/>
          <a:lstStyle/>
          <a:p>
            <a:pPr eaLnBrk="1" hangingPunct="1">
              <a:defRPr/>
            </a:pPr>
            <a:r>
              <a:rPr lang="en-US" altLang="en-US" dirty="0"/>
              <a:t>Free speech—</a:t>
            </a:r>
            <a:br>
              <a:rPr lang="en-US" altLang="en-US" dirty="0"/>
            </a:br>
            <a:r>
              <a:rPr lang="en-US" altLang="en-US" dirty="0"/>
              <a:t>	limits on the person</a:t>
            </a:r>
          </a:p>
        </p:txBody>
      </p:sp>
      <p:sp>
        <p:nvSpPr>
          <p:cNvPr id="17411" name="Rectangle 3">
            <a:extLst>
              <a:ext uri="{FF2B5EF4-FFF2-40B4-BE49-F238E27FC236}">
                <a16:creationId xmlns:a16="http://schemas.microsoft.com/office/drawing/2014/main" id="{841E6090-F796-40BF-AD94-83D8BA080DCC}"/>
              </a:ext>
            </a:extLst>
          </p:cNvPr>
          <p:cNvSpPr>
            <a:spLocks noGrp="1" noChangeArrowheads="1"/>
          </p:cNvSpPr>
          <p:nvPr>
            <p:ph type="body" idx="1"/>
          </p:nvPr>
        </p:nvSpPr>
        <p:spPr/>
        <p:txBody>
          <a:bodyPr/>
          <a:lstStyle/>
          <a:p>
            <a:pPr eaLnBrk="1" hangingPunct="1"/>
            <a:r>
              <a:rPr lang="en-US" altLang="en-US"/>
              <a:t>Cannot  threaten to blow up airplanes, schools or the president</a:t>
            </a:r>
          </a:p>
          <a:p>
            <a:pPr eaLnBrk="1" hangingPunct="1"/>
            <a:r>
              <a:rPr lang="en-US" altLang="en-US"/>
              <a:t>Sexual harassment</a:t>
            </a:r>
          </a:p>
          <a:p>
            <a:pPr eaLnBrk="1" hangingPunct="1"/>
            <a:r>
              <a:rPr lang="en-US" altLang="en-US"/>
              <a:t>Create too much social chaos</a:t>
            </a:r>
          </a:p>
          <a:p>
            <a:pPr eaLnBrk="1" hangingPunct="1"/>
            <a:r>
              <a:rPr lang="en-US" altLang="en-US"/>
              <a:t>Extremely crude language in a public form</a:t>
            </a:r>
          </a:p>
          <a:p>
            <a:pPr eaLnBrk="1" hangingPunct="1"/>
            <a:r>
              <a:rPr lang="en-US" altLang="en-US"/>
              <a:t>Disrespectful, vulgar language in schools</a:t>
            </a:r>
          </a:p>
          <a:p>
            <a:pPr eaLnBrk="1" hangingPunct="1"/>
            <a:r>
              <a:rPr lang="en-US" altLang="en-US"/>
              <a:t>Hate crimes</a:t>
            </a:r>
          </a:p>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dissolve">
                                      <p:cBhvr>
                                        <p:cTn id="7" dur="500"/>
                                        <p:tgtEl>
                                          <p:spTgt spid="174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411">
                                            <p:txEl>
                                              <p:pRg st="1" end="1"/>
                                            </p:txEl>
                                          </p:spTgt>
                                        </p:tgtEl>
                                        <p:attrNameLst>
                                          <p:attrName>style.visibility</p:attrName>
                                        </p:attrNameLst>
                                      </p:cBhvr>
                                      <p:to>
                                        <p:strVal val="visible"/>
                                      </p:to>
                                    </p:set>
                                    <p:animEffect transition="in" filter="dissolve">
                                      <p:cBhvr>
                                        <p:cTn id="12" dur="500"/>
                                        <p:tgtEl>
                                          <p:spTgt spid="1741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7411">
                                            <p:txEl>
                                              <p:pRg st="2" end="2"/>
                                            </p:txEl>
                                          </p:spTgt>
                                        </p:tgtEl>
                                        <p:attrNameLst>
                                          <p:attrName>style.visibility</p:attrName>
                                        </p:attrNameLst>
                                      </p:cBhvr>
                                      <p:to>
                                        <p:strVal val="visible"/>
                                      </p:to>
                                    </p:set>
                                    <p:animEffect transition="in" filter="dissolve">
                                      <p:cBhvr>
                                        <p:cTn id="17" dur="500"/>
                                        <p:tgtEl>
                                          <p:spTgt spid="1741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7411">
                                            <p:txEl>
                                              <p:pRg st="3" end="3"/>
                                            </p:txEl>
                                          </p:spTgt>
                                        </p:tgtEl>
                                        <p:attrNameLst>
                                          <p:attrName>style.visibility</p:attrName>
                                        </p:attrNameLst>
                                      </p:cBhvr>
                                      <p:to>
                                        <p:strVal val="visible"/>
                                      </p:to>
                                    </p:set>
                                    <p:animEffect transition="in" filter="dissolve">
                                      <p:cBhvr>
                                        <p:cTn id="22" dur="500"/>
                                        <p:tgtEl>
                                          <p:spTgt spid="1741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7411">
                                            <p:txEl>
                                              <p:pRg st="4" end="4"/>
                                            </p:txEl>
                                          </p:spTgt>
                                        </p:tgtEl>
                                        <p:attrNameLst>
                                          <p:attrName>style.visibility</p:attrName>
                                        </p:attrNameLst>
                                      </p:cBhvr>
                                      <p:to>
                                        <p:strVal val="visible"/>
                                      </p:to>
                                    </p:set>
                                    <p:animEffect transition="in" filter="dissolve">
                                      <p:cBhvr>
                                        <p:cTn id="27" dur="500"/>
                                        <p:tgtEl>
                                          <p:spTgt spid="1741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7411">
                                            <p:txEl>
                                              <p:pRg st="5" end="5"/>
                                            </p:txEl>
                                          </p:spTgt>
                                        </p:tgtEl>
                                        <p:attrNameLst>
                                          <p:attrName>style.visibility</p:attrName>
                                        </p:attrNameLst>
                                      </p:cBhvr>
                                      <p:to>
                                        <p:strVal val="visible"/>
                                      </p:to>
                                    </p:set>
                                    <p:animEffect transition="in" filter="dissolve">
                                      <p:cBhvr>
                                        <p:cTn id="32" dur="500"/>
                                        <p:tgtEl>
                                          <p:spTgt spid="174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8C6CB-CC81-4A4D-860A-9A1C1C272BD3}"/>
              </a:ext>
            </a:extLst>
          </p:cNvPr>
          <p:cNvSpPr>
            <a:spLocks noGrp="1"/>
          </p:cNvSpPr>
          <p:nvPr>
            <p:ph type="title"/>
          </p:nvPr>
        </p:nvSpPr>
        <p:spPr/>
        <p:txBody>
          <a:bodyPr/>
          <a:lstStyle/>
          <a:p>
            <a:pPr>
              <a:defRPr/>
            </a:pPr>
            <a:r>
              <a:rPr lang="en-US" dirty="0"/>
              <a:t>Online Free Speech</a:t>
            </a:r>
          </a:p>
        </p:txBody>
      </p:sp>
      <p:sp>
        <p:nvSpPr>
          <p:cNvPr id="140291" name="Content Placeholder 2">
            <a:extLst>
              <a:ext uri="{FF2B5EF4-FFF2-40B4-BE49-F238E27FC236}">
                <a16:creationId xmlns:a16="http://schemas.microsoft.com/office/drawing/2014/main" id="{29424EAB-F453-46B5-A1D1-4DC01F0C329A}"/>
              </a:ext>
            </a:extLst>
          </p:cNvPr>
          <p:cNvSpPr>
            <a:spLocks noGrp="1"/>
          </p:cNvSpPr>
          <p:nvPr>
            <p:ph idx="1"/>
          </p:nvPr>
        </p:nvSpPr>
        <p:spPr/>
        <p:txBody>
          <a:bodyPr/>
          <a:lstStyle/>
          <a:p>
            <a:r>
              <a:rPr lang="en-US" altLang="en-US"/>
              <a:t>Osborne v. Ohio</a:t>
            </a:r>
          </a:p>
          <a:p>
            <a:r>
              <a:rPr lang="en-US" altLang="en-US"/>
              <a:t>Communications Decency Act ( CDA )</a:t>
            </a:r>
          </a:p>
          <a:p>
            <a:r>
              <a:rPr lang="en-US" altLang="en-US"/>
              <a:t>Child Online Protection Act ( COPA )</a:t>
            </a:r>
          </a:p>
          <a:p>
            <a:r>
              <a:rPr lang="en-US" altLang="en-US"/>
              <a:t>Child Pornography Prevention Act ( CPPA )</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64"/>
          <p:cNvSpPr txBox="1">
            <a:spLocks noGrp="1"/>
          </p:cNvSpPr>
          <p:nvPr>
            <p:ph type="title"/>
          </p:nvPr>
        </p:nvSpPr>
        <p:spPr>
          <a:xfrm>
            <a:off x="1" y="1748700"/>
            <a:ext cx="91440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400"/>
              <a:t>Topic 3.4</a:t>
            </a:r>
            <a:endParaRPr sz="1400"/>
          </a:p>
          <a:p>
            <a:pPr marL="0" lvl="0" indent="0" algn="ctr" rtl="0">
              <a:spcBef>
                <a:spcPts val="0"/>
              </a:spcBef>
              <a:spcAft>
                <a:spcPts val="0"/>
              </a:spcAft>
              <a:buNone/>
            </a:pPr>
            <a:r>
              <a:rPr lang="en" sz="3000" b="1"/>
              <a:t>First Amendment</a:t>
            </a:r>
            <a:endParaRPr sz="3000" b="1"/>
          </a:p>
          <a:p>
            <a:pPr marL="0" lvl="0" indent="0" algn="ctr" rtl="0">
              <a:spcBef>
                <a:spcPts val="0"/>
              </a:spcBef>
              <a:spcAft>
                <a:spcPts val="0"/>
              </a:spcAft>
              <a:buNone/>
            </a:pPr>
            <a:r>
              <a:rPr lang="en" sz="3000" b="1"/>
              <a:t>Freedom of the Press</a:t>
            </a:r>
            <a:endParaRPr sz="3000" b="1"/>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65"/>
          <p:cNvSpPr txBox="1"/>
          <p:nvPr/>
        </p:nvSpPr>
        <p:spPr>
          <a:xfrm>
            <a:off x="6552100" y="2007750"/>
            <a:ext cx="2666700" cy="112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latin typeface="Nunito"/>
                <a:ea typeface="Nunito"/>
                <a:cs typeface="Nunito"/>
                <a:sym typeface="Nunito"/>
              </a:rPr>
              <a:t>Intro to Section 3.4</a:t>
            </a:r>
            <a:endParaRPr sz="1200" b="1">
              <a:latin typeface="Nunito"/>
              <a:ea typeface="Nunito"/>
              <a:cs typeface="Nunito"/>
              <a:sym typeface="Nunito"/>
            </a:endParaRPr>
          </a:p>
          <a:p>
            <a:pPr marL="0" lvl="0" indent="0" algn="ctr" rtl="0">
              <a:spcBef>
                <a:spcPts val="0"/>
              </a:spcBef>
              <a:spcAft>
                <a:spcPts val="0"/>
              </a:spcAft>
              <a:buNone/>
            </a:pPr>
            <a:r>
              <a:rPr lang="en" sz="1700"/>
              <a:t>Freedom of the Press</a:t>
            </a:r>
            <a:endParaRPr sz="1700"/>
          </a:p>
          <a:p>
            <a:pPr marL="0" lvl="0" indent="0" algn="ctr" rtl="0">
              <a:spcBef>
                <a:spcPts val="0"/>
              </a:spcBef>
              <a:spcAft>
                <a:spcPts val="0"/>
              </a:spcAft>
              <a:buNone/>
            </a:pP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Carey LaManna</a:t>
            </a: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2:43</a:t>
            </a:r>
            <a:endParaRPr sz="1200">
              <a:latin typeface="Nunito"/>
              <a:ea typeface="Nunito"/>
              <a:cs typeface="Nunito"/>
              <a:sym typeface="Nunito"/>
            </a:endParaRPr>
          </a:p>
          <a:p>
            <a:pPr marL="0" lvl="0" indent="0" algn="ctr" rtl="0">
              <a:spcBef>
                <a:spcPts val="0"/>
              </a:spcBef>
              <a:spcAft>
                <a:spcPts val="0"/>
              </a:spcAft>
              <a:buNone/>
            </a:pPr>
            <a:endParaRPr sz="1200">
              <a:latin typeface="Nunito"/>
              <a:ea typeface="Nunito"/>
              <a:cs typeface="Nunito"/>
              <a:sym typeface="Nunito"/>
            </a:endParaRPr>
          </a:p>
        </p:txBody>
      </p:sp>
      <p:pic>
        <p:nvPicPr>
          <p:cNvPr id="429" name="Google Shape;429;p65" descr="AP Gov Student Ultimate Review Packet&#10;https://acdcecon.thinkific.com/courses/AP-government-urp&#10;Preview Unit 1 for Free!!&#10;Includes Study Guide, Essential Questions, Required Cases Guide, Annotated Required Docs, Multiple Choice Practice Questions, and Exclusive Videos! Everything you need to ace the AP Exam!!!!" title="Topic 3.4 First Amendment Freedom of Press AP Government">
            <a:hlinkClick r:id="rId3"/>
          </p:cNvPr>
          <p:cNvPicPr preferRelativeResize="0"/>
          <p:nvPr/>
        </p:nvPicPr>
        <p:blipFill>
          <a:blip r:embed="rId4">
            <a:alphaModFix/>
          </a:blip>
          <a:stretch>
            <a:fillRect/>
          </a:stretch>
        </p:blipFill>
        <p:spPr>
          <a:xfrm>
            <a:off x="-213425" y="0"/>
            <a:ext cx="6858000" cy="5143500"/>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3A432-57B9-48C6-93D9-614ADAC0DC51}"/>
              </a:ext>
            </a:extLst>
          </p:cNvPr>
          <p:cNvSpPr>
            <a:spLocks noGrp="1"/>
          </p:cNvSpPr>
          <p:nvPr>
            <p:ph type="ctrTitle"/>
          </p:nvPr>
        </p:nvSpPr>
        <p:spPr>
          <a:xfrm>
            <a:off x="2857500" y="2343150"/>
            <a:ext cx="4629150" cy="1420416"/>
          </a:xfrm>
        </p:spPr>
        <p:txBody>
          <a:bodyPr/>
          <a:lstStyle/>
          <a:p>
            <a:pPr eaLnBrk="1" fontAlgn="auto" hangingPunct="1">
              <a:spcAft>
                <a:spcPts val="0"/>
              </a:spcAft>
              <a:defRPr/>
            </a:pPr>
            <a:r>
              <a:rPr lang="en-US" dirty="0"/>
              <a:t>New York Times v Sullivan</a:t>
            </a:r>
            <a:br>
              <a:rPr lang="en-US" dirty="0"/>
            </a:br>
            <a:endParaRPr lang="en-US" dirty="0"/>
          </a:p>
        </p:txBody>
      </p:sp>
      <p:sp>
        <p:nvSpPr>
          <p:cNvPr id="51203" name="Subtitle 2">
            <a:extLst>
              <a:ext uri="{FF2B5EF4-FFF2-40B4-BE49-F238E27FC236}">
                <a16:creationId xmlns:a16="http://schemas.microsoft.com/office/drawing/2014/main" id="{52554F83-B01A-4C5E-ABDA-C4CFC84D0DF5}"/>
              </a:ext>
            </a:extLst>
          </p:cNvPr>
          <p:cNvSpPr>
            <a:spLocks noGrp="1"/>
          </p:cNvSpPr>
          <p:nvPr>
            <p:ph type="subTitle" idx="1"/>
          </p:nvPr>
        </p:nvSpPr>
        <p:spPr>
          <a:xfrm>
            <a:off x="2857500" y="3752850"/>
            <a:ext cx="4629150" cy="1028700"/>
          </a:xfrm>
        </p:spPr>
        <p:txBody>
          <a:bodyPr/>
          <a:lstStyle/>
          <a:p>
            <a:pPr eaLnBrk="1" hangingPunct="1"/>
            <a:endParaRPr lang="en-US" altLang="en-US"/>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32AA7-25F4-41E8-9F32-2C1C7019FF40}"/>
              </a:ext>
            </a:extLst>
          </p:cNvPr>
          <p:cNvSpPr>
            <a:spLocks noGrp="1"/>
          </p:cNvSpPr>
          <p:nvPr>
            <p:ph type="title"/>
          </p:nvPr>
        </p:nvSpPr>
        <p:spPr/>
        <p:txBody>
          <a:bodyPr/>
          <a:lstStyle/>
          <a:p>
            <a:pPr eaLnBrk="1" fontAlgn="auto" hangingPunct="1">
              <a:spcAft>
                <a:spcPts val="0"/>
              </a:spcAft>
              <a:defRPr/>
            </a:pPr>
            <a:r>
              <a:rPr lang="en-US" dirty="0"/>
              <a:t>NYT v Sullivan</a:t>
            </a:r>
          </a:p>
        </p:txBody>
      </p:sp>
      <p:sp>
        <p:nvSpPr>
          <p:cNvPr id="52227" name="Content Placeholder 2">
            <a:extLst>
              <a:ext uri="{FF2B5EF4-FFF2-40B4-BE49-F238E27FC236}">
                <a16:creationId xmlns:a16="http://schemas.microsoft.com/office/drawing/2014/main" id="{A5B71064-6B49-4BF3-98A0-4B1091C4F5D2}"/>
              </a:ext>
            </a:extLst>
          </p:cNvPr>
          <p:cNvSpPr>
            <a:spLocks noGrp="1"/>
          </p:cNvSpPr>
          <p:nvPr>
            <p:ph sz="quarter" idx="1"/>
          </p:nvPr>
        </p:nvSpPr>
        <p:spPr>
          <a:xfrm>
            <a:off x="457199" y="1200150"/>
            <a:ext cx="7759959" cy="3655219"/>
          </a:xfrm>
        </p:spPr>
        <p:txBody>
          <a:bodyPr/>
          <a:lstStyle/>
          <a:p>
            <a:pPr eaLnBrk="1" hangingPunct="1"/>
            <a:r>
              <a:rPr lang="en-US" altLang="en-US" sz="2400" dirty="0"/>
              <a:t>January 6, 1964</a:t>
            </a:r>
          </a:p>
          <a:p>
            <a:pPr eaLnBrk="1" hangingPunct="1"/>
            <a:r>
              <a:rPr lang="en-US" altLang="en-US" sz="2400" dirty="0"/>
              <a:t>Full page ad in the Times asking for money to defend MLK against perjury charges</a:t>
            </a:r>
          </a:p>
          <a:p>
            <a:pPr eaLnBrk="1" hangingPunct="1"/>
            <a:r>
              <a:rPr lang="en-US" altLang="en-US" sz="2400" dirty="0"/>
              <a:t>Ad said that MLK had been arrested 7 times, which was untrue (actually 4)</a:t>
            </a:r>
          </a:p>
          <a:p>
            <a:pPr eaLnBrk="1" hangingPunct="1"/>
            <a:r>
              <a:rPr lang="en-US" altLang="en-US" sz="2400" dirty="0"/>
              <a:t>L.B. Sullivan, Montgomery Safety Commissioner, considered the ad defamatory, as he was in charge of the police (libel)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46E33-B0DB-4300-BB26-4FF78315830A}"/>
              </a:ext>
            </a:extLst>
          </p:cNvPr>
          <p:cNvSpPr>
            <a:spLocks noGrp="1"/>
          </p:cNvSpPr>
          <p:nvPr>
            <p:ph type="title"/>
          </p:nvPr>
        </p:nvSpPr>
        <p:spPr/>
        <p:txBody>
          <a:bodyPr/>
          <a:lstStyle/>
          <a:p>
            <a:pPr eaLnBrk="1" fontAlgn="auto" hangingPunct="1">
              <a:spcAft>
                <a:spcPts val="0"/>
              </a:spcAft>
              <a:defRPr/>
            </a:pPr>
            <a:r>
              <a:rPr lang="en-US" dirty="0"/>
              <a:t>Sullivan, </a:t>
            </a:r>
            <a:r>
              <a:rPr lang="en-US" dirty="0" err="1"/>
              <a:t>contd</a:t>
            </a:r>
            <a:endParaRPr lang="en-US" dirty="0"/>
          </a:p>
        </p:txBody>
      </p:sp>
      <p:sp>
        <p:nvSpPr>
          <p:cNvPr id="53251" name="Content Placeholder 2">
            <a:extLst>
              <a:ext uri="{FF2B5EF4-FFF2-40B4-BE49-F238E27FC236}">
                <a16:creationId xmlns:a16="http://schemas.microsoft.com/office/drawing/2014/main" id="{F1082CE6-A959-4ECA-B995-8649D6BFF1D7}"/>
              </a:ext>
            </a:extLst>
          </p:cNvPr>
          <p:cNvSpPr>
            <a:spLocks noGrp="1"/>
          </p:cNvSpPr>
          <p:nvPr>
            <p:ph sz="quarter" idx="1"/>
          </p:nvPr>
        </p:nvSpPr>
        <p:spPr>
          <a:xfrm>
            <a:off x="457199" y="1200150"/>
            <a:ext cx="7579567" cy="3655219"/>
          </a:xfrm>
        </p:spPr>
        <p:txBody>
          <a:bodyPr/>
          <a:lstStyle/>
          <a:p>
            <a:pPr eaLnBrk="1" hangingPunct="1"/>
            <a:r>
              <a:rPr lang="en-US" altLang="en-US" sz="2400" dirty="0"/>
              <a:t>Sullivan asked the Times to retract the ad</a:t>
            </a:r>
          </a:p>
          <a:p>
            <a:pPr eaLnBrk="1" hangingPunct="1"/>
            <a:r>
              <a:rPr lang="en-US" altLang="en-US" sz="2400" dirty="0"/>
              <a:t>They refused, but later acquiesced upon request from Alabama governor John Patterson</a:t>
            </a:r>
          </a:p>
          <a:p>
            <a:pPr eaLnBrk="1" hangingPunct="1"/>
            <a:r>
              <a:rPr lang="en-US" altLang="en-US" sz="2400" dirty="0"/>
              <a:t>Case went to Supreme Court, where they ruled 9-0 in favor of the Times</a:t>
            </a:r>
          </a:p>
          <a:p>
            <a:pPr eaLnBrk="1" hangingPunct="1"/>
            <a:r>
              <a:rPr lang="en-US" altLang="en-US" sz="2400" dirty="0"/>
              <a:t>No “actual malice” was found, so, under the 1</a:t>
            </a:r>
            <a:r>
              <a:rPr lang="en-US" altLang="en-US" sz="2400" baseline="30000" dirty="0"/>
              <a:t>st</a:t>
            </a:r>
            <a:r>
              <a:rPr lang="en-US" altLang="en-US" sz="2400" dirty="0"/>
              <a:t> and 14</a:t>
            </a:r>
            <a:r>
              <a:rPr lang="en-US" altLang="en-US" sz="2400" baseline="30000" dirty="0"/>
              <a:t>th</a:t>
            </a:r>
            <a:r>
              <a:rPr lang="en-US" altLang="en-US" sz="2400" dirty="0"/>
              <a:t> amendments, no damages can be awarded</a:t>
            </a:r>
          </a:p>
          <a:p>
            <a:pPr eaLnBrk="1" hangingPunct="1"/>
            <a:r>
              <a:rPr lang="en-US" altLang="en-US" sz="2400" dirty="0"/>
              <a:t>Term “actual malice” was adopted, was given meaning and importance</a:t>
            </a:r>
          </a:p>
          <a:p>
            <a:pPr eaLnBrk="1" hangingPunct="1"/>
            <a:endParaRPr lang="en-US" altLang="en-US" sz="2400" dirty="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5CA58A-C5FD-415F-817F-42320AC1EDB5}"/>
              </a:ext>
            </a:extLst>
          </p:cNvPr>
          <p:cNvSpPr>
            <a:spLocks noGrp="1"/>
          </p:cNvSpPr>
          <p:nvPr>
            <p:ph type="title"/>
          </p:nvPr>
        </p:nvSpPr>
        <p:spPr>
          <a:xfrm>
            <a:off x="1485900" y="457200"/>
            <a:ext cx="6172200" cy="914400"/>
          </a:xfrm>
        </p:spPr>
        <p:txBody>
          <a:bodyPr>
            <a:noAutofit/>
          </a:bodyPr>
          <a:lstStyle/>
          <a:p>
            <a:pPr algn="ctr" eaLnBrk="1" fontAlgn="auto" hangingPunct="1">
              <a:spcAft>
                <a:spcPts val="0"/>
              </a:spcAft>
              <a:defRPr/>
            </a:pPr>
            <a:r>
              <a:rPr sz="4050">
                <a:latin typeface="Aharoni" pitchFamily="2" charset="-79"/>
                <a:cs typeface="Aharoni" pitchFamily="2" charset="-79"/>
              </a:rPr>
              <a:t>What is, or who is, the "</a:t>
            </a:r>
            <a:r>
              <a:rPr sz="4050">
                <a:solidFill>
                  <a:srgbClr val="FF0000"/>
                </a:solidFill>
                <a:latin typeface="Aharoni" pitchFamily="2" charset="-79"/>
                <a:cs typeface="Aharoni" pitchFamily="2" charset="-79"/>
              </a:rPr>
              <a:t>Press</a:t>
            </a:r>
            <a:r>
              <a:rPr sz="4050">
                <a:latin typeface="Aharoni" pitchFamily="2" charset="-79"/>
                <a:cs typeface="Aharoni" pitchFamily="2" charset="-79"/>
              </a:rPr>
              <a:t>"?</a:t>
            </a:r>
          </a:p>
        </p:txBody>
      </p:sp>
      <p:pic>
        <p:nvPicPr>
          <p:cNvPr id="2050" name="Picture 2" descr="C:\Users\Hollie.Hollie-PC\Pictures\School\press5.jpg">
            <a:extLst>
              <a:ext uri="{FF2B5EF4-FFF2-40B4-BE49-F238E27FC236}">
                <a16:creationId xmlns:a16="http://schemas.microsoft.com/office/drawing/2014/main" id="{E7C552DB-2C23-44E4-B8BD-2157785B03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1143000"/>
            <a:ext cx="21717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C:\Users\Hollie.Hollie-PC\Pictures\School\press1.jpg">
            <a:extLst>
              <a:ext uri="{FF2B5EF4-FFF2-40B4-BE49-F238E27FC236}">
                <a16:creationId xmlns:a16="http://schemas.microsoft.com/office/drawing/2014/main" id="{785072DB-D6C6-4F7D-B772-A87A38B24E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3275434"/>
            <a:ext cx="17716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C:\Users\Hollie.Hollie-PC\Pictures\School\press3.jpg">
            <a:extLst>
              <a:ext uri="{FF2B5EF4-FFF2-40B4-BE49-F238E27FC236}">
                <a16:creationId xmlns:a16="http://schemas.microsoft.com/office/drawing/2014/main" id="{2508F8E5-77E2-4DC1-8864-BB49781A90B7}"/>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3650456" y="1371600"/>
            <a:ext cx="1493044" cy="1685925"/>
          </a:xfrm>
          <a:noFill/>
        </p:spPr>
      </p:pic>
      <p:pic>
        <p:nvPicPr>
          <p:cNvPr id="2053" name="Picture 5" descr="C:\Users\Hollie.Hollie-PC\Pictures\School\press operator.jpg">
            <a:extLst>
              <a:ext uri="{FF2B5EF4-FFF2-40B4-BE49-F238E27FC236}">
                <a16:creationId xmlns:a16="http://schemas.microsoft.com/office/drawing/2014/main" id="{2458E00C-78F0-439E-96A9-BBC71EB0D1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9043" y="1143000"/>
            <a:ext cx="18859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descr="C:\Users\Hollie.Hollie-PC\Pictures\Microsoft Clip Organizer\cnn.jpg">
            <a:extLst>
              <a:ext uri="{FF2B5EF4-FFF2-40B4-BE49-F238E27FC236}">
                <a16:creationId xmlns:a16="http://schemas.microsoft.com/office/drawing/2014/main" id="{2639EAF9-E059-4828-AAD8-65FD141FBB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9043" y="3200400"/>
            <a:ext cx="16573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descr="C:\Users\Hollie.Hollie-PC\Pictures\School\press6.jpg">
            <a:extLst>
              <a:ext uri="{FF2B5EF4-FFF2-40B4-BE49-F238E27FC236}">
                <a16:creationId xmlns:a16="http://schemas.microsoft.com/office/drawing/2014/main" id="{F0827248-95F3-4B00-B0A4-2E3E7196407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11178" y="3275434"/>
            <a:ext cx="13716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2052"/>
                                        </p:tgtEl>
                                        <p:attrNameLst>
                                          <p:attrName>style.visibility</p:attrName>
                                        </p:attrNameLst>
                                      </p:cBhvr>
                                      <p:to>
                                        <p:strVal val="visible"/>
                                      </p:to>
                                    </p:set>
                                    <p:anim calcmode="lin" valueType="num">
                                      <p:cBhvr additive="base">
                                        <p:cTn id="11" dur="500" fill="hold"/>
                                        <p:tgtEl>
                                          <p:spTgt spid="2052"/>
                                        </p:tgtEl>
                                        <p:attrNameLst>
                                          <p:attrName>ppt_x</p:attrName>
                                        </p:attrNameLst>
                                      </p:cBhvr>
                                      <p:tavLst>
                                        <p:tav tm="0">
                                          <p:val>
                                            <p:strVal val="1+#ppt_w/2"/>
                                          </p:val>
                                        </p:tav>
                                        <p:tav tm="100000">
                                          <p:val>
                                            <p:strVal val="#ppt_x"/>
                                          </p:val>
                                        </p:tav>
                                      </p:tavLst>
                                    </p:anim>
                                    <p:anim calcmode="lin" valueType="num">
                                      <p:cBhvr additive="base">
                                        <p:cTn id="12" dur="500" fill="hold"/>
                                        <p:tgtEl>
                                          <p:spTgt spid="2052"/>
                                        </p:tgtEl>
                                        <p:attrNameLst>
                                          <p:attrName>ppt_y</p:attrName>
                                        </p:attrNameLst>
                                      </p:cBhvr>
                                      <p:tavLst>
                                        <p:tav tm="0">
                                          <p:val>
                                            <p:strVal val="0-#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1" fill="hold" nodeType="clickEffect">
                                  <p:stCondLst>
                                    <p:cond delay="0"/>
                                  </p:stCondLst>
                                  <p:childTnLst>
                                    <p:set>
                                      <p:cBhvr>
                                        <p:cTn id="16" dur="1" fill="hold">
                                          <p:stCondLst>
                                            <p:cond delay="0"/>
                                          </p:stCondLst>
                                        </p:cTn>
                                        <p:tgtEl>
                                          <p:spTgt spid="2053"/>
                                        </p:tgtEl>
                                        <p:attrNameLst>
                                          <p:attrName>style.visibility</p:attrName>
                                        </p:attrNameLst>
                                      </p:cBhvr>
                                      <p:to>
                                        <p:strVal val="visible"/>
                                      </p:to>
                                    </p:set>
                                    <p:anim calcmode="lin" valueType="num">
                                      <p:cBhvr additive="base">
                                        <p:cTn id="17" dur="500" fill="hold"/>
                                        <p:tgtEl>
                                          <p:spTgt spid="2053"/>
                                        </p:tgtEl>
                                        <p:attrNameLst>
                                          <p:attrName>ppt_x</p:attrName>
                                        </p:attrNameLst>
                                      </p:cBhvr>
                                      <p:tavLst>
                                        <p:tav tm="0">
                                          <p:val>
                                            <p:strVal val="#ppt_x"/>
                                          </p:val>
                                        </p:tav>
                                        <p:tav tm="100000">
                                          <p:val>
                                            <p:strVal val="#ppt_x"/>
                                          </p:val>
                                        </p:tav>
                                      </p:tavLst>
                                    </p:anim>
                                    <p:anim calcmode="lin" valueType="num">
                                      <p:cBhvr additive="base">
                                        <p:cTn id="18" dur="500" fill="hold"/>
                                        <p:tgtEl>
                                          <p:spTgt spid="2053"/>
                                        </p:tgtEl>
                                        <p:attrNameLst>
                                          <p:attrName>ppt_y</p:attrName>
                                        </p:attrNameLst>
                                      </p:cBhvr>
                                      <p:tavLst>
                                        <p:tav tm="0">
                                          <p:val>
                                            <p:strVal val="0-#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051"/>
                                        </p:tgtEl>
                                        <p:attrNameLst>
                                          <p:attrName>style.visibility</p:attrName>
                                        </p:attrNameLst>
                                      </p:cBhvr>
                                      <p:to>
                                        <p:strVal val="visible"/>
                                      </p:to>
                                    </p:set>
                                    <p:anim calcmode="lin" valueType="num">
                                      <p:cBhvr additive="base">
                                        <p:cTn id="21" dur="500" fill="hold"/>
                                        <p:tgtEl>
                                          <p:spTgt spid="2051"/>
                                        </p:tgtEl>
                                        <p:attrNameLst>
                                          <p:attrName>ppt_x</p:attrName>
                                        </p:attrNameLst>
                                      </p:cBhvr>
                                      <p:tavLst>
                                        <p:tav tm="0">
                                          <p:val>
                                            <p:strVal val="#ppt_x"/>
                                          </p:val>
                                        </p:tav>
                                        <p:tav tm="100000">
                                          <p:val>
                                            <p:strVal val="#ppt_x"/>
                                          </p:val>
                                        </p:tav>
                                      </p:tavLst>
                                    </p:anim>
                                    <p:anim calcmode="lin" valueType="num">
                                      <p:cBhvr additive="base">
                                        <p:cTn id="22"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nodeType="clickEffect">
                                  <p:stCondLst>
                                    <p:cond delay="0"/>
                                  </p:stCondLst>
                                  <p:childTnLst>
                                    <p:set>
                                      <p:cBhvr>
                                        <p:cTn id="26" dur="1" fill="hold">
                                          <p:stCondLst>
                                            <p:cond delay="0"/>
                                          </p:stCondLst>
                                        </p:cTn>
                                        <p:tgtEl>
                                          <p:spTgt spid="2055"/>
                                        </p:tgtEl>
                                        <p:attrNameLst>
                                          <p:attrName>style.visibility</p:attrName>
                                        </p:attrNameLst>
                                      </p:cBhvr>
                                      <p:to>
                                        <p:strVal val="visible"/>
                                      </p:to>
                                    </p:set>
                                    <p:anim calcmode="lin" valueType="num">
                                      <p:cBhvr additive="base">
                                        <p:cTn id="27" dur="500" fill="hold"/>
                                        <p:tgtEl>
                                          <p:spTgt spid="2055"/>
                                        </p:tgtEl>
                                        <p:attrNameLst>
                                          <p:attrName>ppt_x</p:attrName>
                                        </p:attrNameLst>
                                      </p:cBhvr>
                                      <p:tavLst>
                                        <p:tav tm="0">
                                          <p:val>
                                            <p:strVal val="0-#ppt_w/2"/>
                                          </p:val>
                                        </p:tav>
                                        <p:tav tm="100000">
                                          <p:val>
                                            <p:strVal val="#ppt_x"/>
                                          </p:val>
                                        </p:tav>
                                      </p:tavLst>
                                    </p:anim>
                                    <p:anim calcmode="lin" valueType="num">
                                      <p:cBhvr additive="base">
                                        <p:cTn id="28" dur="500" fill="hold"/>
                                        <p:tgtEl>
                                          <p:spTgt spid="2055"/>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2054"/>
                                        </p:tgtEl>
                                        <p:attrNameLst>
                                          <p:attrName>style.visibility</p:attrName>
                                        </p:attrNameLst>
                                      </p:cBhvr>
                                      <p:to>
                                        <p:strVal val="visible"/>
                                      </p:to>
                                    </p:set>
                                    <p:anim calcmode="lin" valueType="num">
                                      <p:cBhvr additive="base">
                                        <p:cTn id="31" dur="500" fill="hold"/>
                                        <p:tgtEl>
                                          <p:spTgt spid="2054"/>
                                        </p:tgtEl>
                                        <p:attrNameLst>
                                          <p:attrName>ppt_x</p:attrName>
                                        </p:attrNameLst>
                                      </p:cBhvr>
                                      <p:tavLst>
                                        <p:tav tm="0">
                                          <p:val>
                                            <p:strVal val="1+#ppt_w/2"/>
                                          </p:val>
                                        </p:tav>
                                        <p:tav tm="100000">
                                          <p:val>
                                            <p:strVal val="#ppt_x"/>
                                          </p:val>
                                        </p:tav>
                                      </p:tavLst>
                                    </p:anim>
                                    <p:anim calcmode="lin" valueType="num">
                                      <p:cBhvr additive="base">
                                        <p:cTn id="32" dur="500" fill="hold"/>
                                        <p:tgtEl>
                                          <p:spTgt spid="20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6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sz="1700" b="1">
                <a:solidFill>
                  <a:srgbClr val="0000FF"/>
                </a:solidFill>
                <a:latin typeface="Arial"/>
                <a:ea typeface="Arial"/>
                <a:cs typeface="Arial"/>
                <a:sym typeface="Arial"/>
              </a:rPr>
              <a:t>Topic 3.4: First Amendment: Freedom of the Pres</a:t>
            </a:r>
            <a:r>
              <a:rPr lang="en" sz="1700">
                <a:solidFill>
                  <a:srgbClr val="0000FF"/>
                </a:solidFill>
                <a:latin typeface="Arial"/>
                <a:ea typeface="Arial"/>
                <a:cs typeface="Arial"/>
                <a:sym typeface="Arial"/>
              </a:rPr>
              <a:t>s (LOR-2.C.4)</a:t>
            </a:r>
            <a:endParaRPr sz="1200">
              <a:solidFill>
                <a:srgbClr val="0000FF"/>
              </a:solidFill>
              <a:latin typeface="Arial"/>
              <a:ea typeface="Arial"/>
              <a:cs typeface="Arial"/>
              <a:sym typeface="Arial"/>
            </a:endParaRPr>
          </a:p>
        </p:txBody>
      </p:sp>
      <p:sp>
        <p:nvSpPr>
          <p:cNvPr id="435" name="Google Shape;435;p66"/>
          <p:cNvSpPr txBox="1">
            <a:spLocks noGrp="1"/>
          </p:cNvSpPr>
          <p:nvPr>
            <p:ph type="body" idx="1"/>
          </p:nvPr>
        </p:nvSpPr>
        <p:spPr>
          <a:xfrm>
            <a:off x="909525" y="1176100"/>
            <a:ext cx="7424700" cy="33552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sz="1700">
                <a:solidFill>
                  <a:srgbClr val="FF0000"/>
                </a:solidFill>
                <a:latin typeface="Arial"/>
                <a:ea typeface="Arial"/>
                <a:cs typeface="Arial"/>
                <a:sym typeface="Arial"/>
              </a:rPr>
              <a:t>In New York Times Co. v. United States (1971), the Supreme Court bolstered the freedom of the press, establishing a “heavy presumption against prior restraint” even in cases involving national security.</a:t>
            </a:r>
            <a:endParaRPr sz="1700">
              <a:solidFill>
                <a:srgbClr val="FF0000"/>
              </a:solidFill>
              <a:latin typeface="Arial"/>
              <a:ea typeface="Arial"/>
              <a:cs typeface="Arial"/>
              <a:sym typeface="Arial"/>
            </a:endParaRPr>
          </a:p>
          <a:p>
            <a:pPr marL="457200" lvl="0" indent="-317500" algn="l" rtl="0">
              <a:spcBef>
                <a:spcPts val="1000"/>
              </a:spcBef>
              <a:spcAft>
                <a:spcPts val="0"/>
              </a:spcAft>
              <a:buClr>
                <a:srgbClr val="000000"/>
              </a:buClr>
              <a:buSzPts val="1400"/>
              <a:buFont typeface="Arial"/>
              <a:buChar char="●"/>
            </a:pPr>
            <a:r>
              <a:rPr lang="en" sz="1200">
                <a:solidFill>
                  <a:srgbClr val="000000"/>
                </a:solidFill>
                <a:latin typeface="Arial"/>
                <a:ea typeface="Arial"/>
                <a:cs typeface="Arial"/>
                <a:sym typeface="Arial"/>
              </a:rPr>
              <a:t>New York Times Co. v. United States (1971) </a:t>
            </a:r>
            <a:endParaRPr sz="1400">
              <a:solidFill>
                <a:srgbClr val="000000"/>
              </a:solidFill>
              <a:latin typeface="Arial"/>
              <a:ea typeface="Arial"/>
              <a:cs typeface="Arial"/>
              <a:sym typeface="Arial"/>
            </a:endParaRPr>
          </a:p>
          <a:p>
            <a:pPr marL="0" lvl="0" indent="0" algn="l" rtl="0">
              <a:spcBef>
                <a:spcPts val="0"/>
              </a:spcBef>
              <a:spcAft>
                <a:spcPts val="0"/>
              </a:spcAft>
              <a:buNone/>
            </a:pPr>
            <a:r>
              <a:rPr lang="en" sz="1700">
                <a:solidFill>
                  <a:srgbClr val="FF0000"/>
                </a:solidFill>
                <a:latin typeface="Arial"/>
                <a:ea typeface="Arial"/>
                <a:cs typeface="Arial"/>
                <a:sym typeface="Arial"/>
              </a:rPr>
              <a:t>						 					</a:t>
            </a:r>
            <a:endParaRPr sz="1700">
              <a:solidFill>
                <a:srgbClr val="FF0000"/>
              </a:solidFill>
              <a:latin typeface="Arial"/>
              <a:ea typeface="Arial"/>
              <a:cs typeface="Arial"/>
              <a:sym typeface="Arial"/>
            </a:endParaRPr>
          </a:p>
          <a:p>
            <a:pPr marL="0" marR="0" lvl="0" indent="0" algn="l" rtl="0">
              <a:lnSpc>
                <a:spcPct val="115000"/>
              </a:lnSpc>
              <a:spcBef>
                <a:spcPts val="0"/>
              </a:spcBef>
              <a:spcAft>
                <a:spcPts val="0"/>
              </a:spcAft>
              <a:buNone/>
            </a:pPr>
            <a:r>
              <a:rPr lang="en" sz="1700">
                <a:solidFill>
                  <a:srgbClr val="FF0000"/>
                </a:solidFill>
                <a:latin typeface="Arial"/>
                <a:ea typeface="Arial"/>
                <a:cs typeface="Arial"/>
                <a:sym typeface="Arial"/>
              </a:rPr>
              <a:t>				</a:t>
            </a:r>
            <a:endParaRPr sz="1700">
              <a:solidFill>
                <a:srgbClr val="FF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endParaRPr sz="1700">
              <a:solidFill>
                <a:srgbClr val="FF0000"/>
              </a:solidFill>
              <a:latin typeface="Arial"/>
              <a:ea typeface="Arial"/>
              <a:cs typeface="Arial"/>
              <a:sym typeface="Arial"/>
            </a:endParaRPr>
          </a:p>
          <a:p>
            <a:pPr marL="0" lvl="0" indent="0" algn="l" rtl="0">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1000"/>
              </a:spcAft>
              <a:buNone/>
            </a:pPr>
            <a:endParaRPr sz="1700">
              <a:solidFill>
                <a:srgbClr val="FF0000"/>
              </a:solidFill>
              <a:latin typeface="Arial"/>
              <a:ea typeface="Arial"/>
              <a:cs typeface="Arial"/>
              <a:sym typeface="Arial"/>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6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Freedom of the Press</a:t>
            </a:r>
            <a:endParaRPr/>
          </a:p>
        </p:txBody>
      </p:sp>
      <p:sp>
        <p:nvSpPr>
          <p:cNvPr id="441" name="Google Shape;441;p67"/>
          <p:cNvSpPr txBox="1">
            <a:spLocks noGrp="1"/>
          </p:cNvSpPr>
          <p:nvPr>
            <p:ph type="body" idx="1"/>
          </p:nvPr>
        </p:nvSpPr>
        <p:spPr>
          <a:xfrm>
            <a:off x="819150" y="1590400"/>
            <a:ext cx="7505700" cy="2848200"/>
          </a:xfrm>
          <a:prstGeom prst="rect">
            <a:avLst/>
          </a:prstGeom>
        </p:spPr>
        <p:txBody>
          <a:bodyPr spcFirstLastPara="1" wrap="square" lIns="91425" tIns="91425" rIns="91425" bIns="91425" anchor="t" anchorCtr="0">
            <a:noAutofit/>
          </a:bodyPr>
          <a:lstStyle/>
          <a:p>
            <a:pPr marL="457200" marR="0" lvl="0" indent="-336550" algn="l" rtl="0">
              <a:lnSpc>
                <a:spcPct val="115000"/>
              </a:lnSpc>
              <a:spcBef>
                <a:spcPts val="500"/>
              </a:spcBef>
              <a:spcAft>
                <a:spcPts val="0"/>
              </a:spcAft>
              <a:buSzPts val="1700"/>
              <a:buFont typeface="Arial"/>
              <a:buChar char="●"/>
            </a:pPr>
            <a:r>
              <a:rPr lang="en" sz="1700">
                <a:solidFill>
                  <a:srgbClr val="222222"/>
                </a:solidFill>
                <a:latin typeface="Arial"/>
                <a:ea typeface="Arial"/>
                <a:cs typeface="Arial"/>
                <a:sym typeface="Arial"/>
              </a:rPr>
              <a:t>Freedom of the press is legally protected by the First Amendment to the </a:t>
            </a:r>
            <a:r>
              <a:rPr lang="en" sz="1700">
                <a:solidFill>
                  <a:srgbClr val="222222"/>
                </a:solidFill>
                <a:uFill>
                  <a:noFill/>
                </a:uFill>
                <a:latin typeface="Arial"/>
                <a:ea typeface="Arial"/>
                <a:cs typeface="Arial"/>
                <a:sym typeface="Arial"/>
                <a:hlinkClick r:id="rId3"/>
              </a:rPr>
              <a:t>United States Constitution</a:t>
            </a:r>
            <a:r>
              <a:rPr lang="en" sz="1700">
                <a:solidFill>
                  <a:srgbClr val="222222"/>
                </a:solidFill>
                <a:latin typeface="Arial"/>
                <a:ea typeface="Arial"/>
                <a:cs typeface="Arial"/>
                <a:sym typeface="Arial"/>
              </a:rPr>
              <a:t>. </a:t>
            </a:r>
            <a:endParaRPr sz="1700">
              <a:solidFill>
                <a:srgbClr val="222222"/>
              </a:solidFill>
              <a:latin typeface="Arial"/>
              <a:ea typeface="Arial"/>
              <a:cs typeface="Arial"/>
              <a:sym typeface="Arial"/>
            </a:endParaRPr>
          </a:p>
          <a:p>
            <a:pPr marL="457200" marR="0" lvl="0" indent="-336550" algn="l" rtl="0">
              <a:lnSpc>
                <a:spcPct val="115000"/>
              </a:lnSpc>
              <a:spcBef>
                <a:spcPts val="0"/>
              </a:spcBef>
              <a:spcAft>
                <a:spcPts val="0"/>
              </a:spcAft>
              <a:buSzPts val="1700"/>
              <a:buFont typeface="Arial"/>
              <a:buChar char="●"/>
            </a:pPr>
            <a:r>
              <a:rPr lang="en" sz="1700">
                <a:solidFill>
                  <a:srgbClr val="222222"/>
                </a:solidFill>
                <a:latin typeface="Arial"/>
                <a:ea typeface="Arial"/>
                <a:cs typeface="Arial"/>
                <a:sym typeface="Arial"/>
              </a:rPr>
              <a:t>Nevertheless, </a:t>
            </a:r>
            <a:r>
              <a:rPr lang="en" sz="1700">
                <a:solidFill>
                  <a:srgbClr val="222222"/>
                </a:solidFill>
                <a:uFill>
                  <a:noFill/>
                </a:uFill>
                <a:latin typeface="Arial"/>
                <a:ea typeface="Arial"/>
                <a:cs typeface="Arial"/>
                <a:sym typeface="Arial"/>
                <a:hlinkClick r:id="rId4"/>
              </a:rPr>
              <a:t>freedom of the press</a:t>
            </a:r>
            <a:r>
              <a:rPr lang="en" sz="1700">
                <a:solidFill>
                  <a:srgbClr val="222222"/>
                </a:solidFill>
                <a:latin typeface="Arial"/>
                <a:ea typeface="Arial"/>
                <a:cs typeface="Arial"/>
                <a:sym typeface="Arial"/>
              </a:rPr>
              <a:t> In the United States is subject to certain restrictions, such as defamation law, a lack of protection for whistleblowers, barriers to information access and constraints caused by public hostility to journalists.</a:t>
            </a:r>
            <a:endParaRPr sz="1700">
              <a:solidFill>
                <a:srgbClr val="222222"/>
              </a:solidFill>
              <a:latin typeface="Arial"/>
              <a:ea typeface="Arial"/>
              <a:cs typeface="Arial"/>
              <a:sym typeface="Arial"/>
            </a:endParaRPr>
          </a:p>
          <a:p>
            <a:pPr marL="457200" marR="0" lvl="0" indent="-336550" algn="l" rtl="0">
              <a:lnSpc>
                <a:spcPct val="115000"/>
              </a:lnSpc>
              <a:spcBef>
                <a:spcPts val="0"/>
              </a:spcBef>
              <a:spcAft>
                <a:spcPts val="0"/>
              </a:spcAft>
              <a:buSzPts val="1700"/>
              <a:buFont typeface="Arial"/>
              <a:buChar char="●"/>
            </a:pPr>
            <a:r>
              <a:rPr lang="en" sz="1700">
                <a:solidFill>
                  <a:srgbClr val="222222"/>
                </a:solidFill>
                <a:latin typeface="Arial"/>
                <a:ea typeface="Arial"/>
                <a:cs typeface="Arial"/>
                <a:sym typeface="Arial"/>
              </a:rPr>
              <a:t>The principle that communication and expression through various media, including printed and electronic media, especially published materials, should be considered a right to be exercised freely. </a:t>
            </a:r>
            <a:endParaRPr sz="1700">
              <a:solidFill>
                <a:srgbClr val="222222"/>
              </a:solidFill>
              <a:latin typeface="Arial"/>
              <a:ea typeface="Arial"/>
              <a:cs typeface="Arial"/>
              <a:sym typeface="Arial"/>
            </a:endParaRPr>
          </a:p>
          <a:p>
            <a:pPr marL="0" lvl="0" indent="0" algn="l" rtl="0">
              <a:spcBef>
                <a:spcPts val="500"/>
              </a:spcBef>
              <a:spcAft>
                <a:spcPts val="500"/>
              </a:spcAft>
              <a:buNone/>
            </a:pPr>
            <a:endParaRPr sz="1700">
              <a:solidFill>
                <a:srgbClr val="222222"/>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Why wasn’t the Bill of Rights originally in the US Constitution? - James Coll">
            <a:hlinkClick r:id="" action="ppaction://media"/>
            <a:extLst>
              <a:ext uri="{FF2B5EF4-FFF2-40B4-BE49-F238E27FC236}">
                <a16:creationId xmlns:a16="http://schemas.microsoft.com/office/drawing/2014/main" id="{EE37F217-783F-40A7-A2A3-D3DD468FA7C4}"/>
              </a:ext>
            </a:extLst>
          </p:cNvPr>
          <p:cNvPicPr>
            <a:picLocks noRot="1" noChangeAspect="1"/>
          </p:cNvPicPr>
          <p:nvPr>
            <a:videoFile r:link="rId1"/>
          </p:nvPr>
        </p:nvPicPr>
        <p:blipFill>
          <a:blip r:embed="rId3"/>
          <a:stretch>
            <a:fillRect/>
          </a:stretch>
        </p:blipFill>
        <p:spPr>
          <a:xfrm>
            <a:off x="101600" y="95369"/>
            <a:ext cx="6905256" cy="4952763"/>
          </a:xfrm>
          <a:prstGeom prst="rect">
            <a:avLst/>
          </a:prstGeom>
        </p:spPr>
      </p:pic>
      <p:sp>
        <p:nvSpPr>
          <p:cNvPr id="3" name="Google Shape;185;p23">
            <a:extLst>
              <a:ext uri="{FF2B5EF4-FFF2-40B4-BE49-F238E27FC236}">
                <a16:creationId xmlns:a16="http://schemas.microsoft.com/office/drawing/2014/main" id="{2FB3AD6F-3BE1-47BA-B230-D0C10000EF69}"/>
              </a:ext>
            </a:extLst>
          </p:cNvPr>
          <p:cNvSpPr txBox="1"/>
          <p:nvPr/>
        </p:nvSpPr>
        <p:spPr>
          <a:xfrm>
            <a:off x="6858000" y="1784850"/>
            <a:ext cx="2286000" cy="1573800"/>
          </a:xfrm>
          <a:prstGeom prst="rect">
            <a:avLst/>
          </a:prstGeom>
          <a:noFill/>
          <a:ln>
            <a:noFill/>
          </a:ln>
        </p:spPr>
        <p:txBody>
          <a:bodyPr spcFirstLastPara="1" wrap="square" lIns="91425" tIns="91425" rIns="91425" bIns="91425" anchor="t" anchorCtr="0">
            <a:noAutofit/>
          </a:bodyPr>
          <a:lstStyle/>
          <a:p>
            <a:pPr algn="ctr" defTabSz="914378"/>
            <a:r>
              <a:rPr lang="en" sz="1700" dirty="0">
                <a:ea typeface="+mn-ea"/>
              </a:rPr>
              <a:t>Why Wasn’t the Bill of Rights Originally in the Constitution</a:t>
            </a:r>
            <a:br>
              <a:rPr lang="en" sz="1700" dirty="0">
                <a:ea typeface="+mn-ea"/>
              </a:rPr>
            </a:br>
            <a:endParaRPr sz="1200" dirty="0">
              <a:latin typeface="Nunito"/>
              <a:ea typeface="Nunito"/>
              <a:cs typeface="Nunito"/>
              <a:sym typeface="Nunito"/>
            </a:endParaRPr>
          </a:p>
          <a:p>
            <a:pPr algn="ctr" defTabSz="914378"/>
            <a:r>
              <a:rPr lang="en" sz="1200" dirty="0">
                <a:latin typeface="Nunito"/>
                <a:ea typeface="Nunito"/>
                <a:cs typeface="Nunito"/>
                <a:sym typeface="Nunito"/>
              </a:rPr>
              <a:t>TED-Ed</a:t>
            </a:r>
            <a:endParaRPr sz="1200" dirty="0">
              <a:latin typeface="Nunito"/>
              <a:ea typeface="Nunito"/>
              <a:cs typeface="Nunito"/>
              <a:sym typeface="Nunito"/>
            </a:endParaRPr>
          </a:p>
          <a:p>
            <a:pPr algn="ctr" defTabSz="914378"/>
            <a:r>
              <a:rPr lang="en" sz="1200" dirty="0">
                <a:latin typeface="Nunito"/>
                <a:ea typeface="Nunito"/>
                <a:cs typeface="Nunito"/>
                <a:sym typeface="Nunito"/>
              </a:rPr>
              <a:t>4:42</a:t>
            </a:r>
            <a:endParaRPr sz="1700" dirty="0">
              <a:ea typeface="+mn-ea"/>
            </a:endParaRPr>
          </a:p>
        </p:txBody>
      </p:sp>
    </p:spTree>
    <p:extLst>
      <p:ext uri="{BB962C8B-B14F-4D97-AF65-F5344CB8AC3E}">
        <p14:creationId xmlns:p14="http://schemas.microsoft.com/office/powerpoint/2010/main" val="73734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68"/>
          <p:cNvSpPr txBox="1">
            <a:spLocks noGrp="1"/>
          </p:cNvSpPr>
          <p:nvPr>
            <p:ph type="body" idx="1"/>
          </p:nvPr>
        </p:nvSpPr>
        <p:spPr>
          <a:xfrm>
            <a:off x="819150" y="971700"/>
            <a:ext cx="7505700" cy="3466800"/>
          </a:xfrm>
          <a:prstGeom prst="rect">
            <a:avLst/>
          </a:prstGeom>
        </p:spPr>
        <p:txBody>
          <a:bodyPr spcFirstLastPara="1" wrap="square" lIns="91425" tIns="91425" rIns="91425" bIns="91425" anchor="t" anchorCtr="0">
            <a:noAutofit/>
          </a:bodyPr>
          <a:lstStyle/>
          <a:p>
            <a:pPr marL="457200" lvl="0" indent="-336550" algn="l" rtl="0">
              <a:spcBef>
                <a:spcPts val="500"/>
              </a:spcBef>
              <a:spcAft>
                <a:spcPts val="0"/>
              </a:spcAft>
              <a:buSzPts val="1700"/>
              <a:buFont typeface="Arial"/>
              <a:buChar char="●"/>
            </a:pPr>
            <a:r>
              <a:rPr lang="en" sz="1700">
                <a:solidFill>
                  <a:srgbClr val="222222"/>
                </a:solidFill>
                <a:latin typeface="Arial"/>
                <a:ea typeface="Arial"/>
                <a:cs typeface="Arial"/>
                <a:sym typeface="Arial"/>
              </a:rPr>
              <a:t>Such freedom implies the absence of interference from an overreaching state; its preservation may be sought through constitutional or other legal protections.</a:t>
            </a:r>
            <a:endParaRPr sz="1700">
              <a:solidFill>
                <a:srgbClr val="222222"/>
              </a:solidFill>
              <a:latin typeface="Arial"/>
              <a:ea typeface="Arial"/>
              <a:cs typeface="Arial"/>
              <a:sym typeface="Arial"/>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a:extLst>
              <a:ext uri="{FF2B5EF4-FFF2-40B4-BE49-F238E27FC236}">
                <a16:creationId xmlns:a16="http://schemas.microsoft.com/office/drawing/2014/main" id="{3D9C084A-A833-40B4-B40B-7015AC69426D}"/>
              </a:ext>
            </a:extLst>
          </p:cNvPr>
          <p:cNvSpPr>
            <a:spLocks noChangeArrowheads="1"/>
          </p:cNvSpPr>
          <p:nvPr/>
        </p:nvSpPr>
        <p:spPr bwMode="auto">
          <a:xfrm>
            <a:off x="1371600" y="7144"/>
            <a:ext cx="45910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n-US" altLang="en-US" sz="1800" kern="1200">
                <a:solidFill>
                  <a:srgbClr val="FFFFFF"/>
                </a:solidFill>
                <a:latin typeface="Calibri" panose="020F0502020204030204" pitchFamily="34" charset="0"/>
                <a:ea typeface="+mn-ea"/>
                <a:cs typeface="+mn-cs"/>
              </a:rPr>
              <a:t>In today’s world the press includes magazines, radio, and television along with newspapers.</a:t>
            </a:r>
          </a:p>
        </p:txBody>
      </p:sp>
      <p:sp>
        <p:nvSpPr>
          <p:cNvPr id="5" name="Rectangle 4">
            <a:extLst>
              <a:ext uri="{FF2B5EF4-FFF2-40B4-BE49-F238E27FC236}">
                <a16:creationId xmlns:a16="http://schemas.microsoft.com/office/drawing/2014/main" id="{87ED4830-C576-4C6C-A4E4-A19FDD7E32F6}"/>
              </a:ext>
            </a:extLst>
          </p:cNvPr>
          <p:cNvSpPr>
            <a:spLocks noChangeArrowheads="1"/>
          </p:cNvSpPr>
          <p:nvPr/>
        </p:nvSpPr>
        <p:spPr bwMode="auto">
          <a:xfrm>
            <a:off x="1147763" y="506016"/>
            <a:ext cx="4613251"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n-US" altLang="en-US" sz="3300" b="1" kern="1200">
                <a:solidFill>
                  <a:srgbClr val="0070C0"/>
                </a:solidFill>
                <a:latin typeface="Calibri" panose="020F0502020204030204" pitchFamily="34" charset="0"/>
                <a:ea typeface="+mn-ea"/>
                <a:cs typeface="+mn-cs"/>
              </a:rPr>
              <a:t>Prior Restraint Forbidden</a:t>
            </a:r>
          </a:p>
        </p:txBody>
      </p:sp>
      <p:sp>
        <p:nvSpPr>
          <p:cNvPr id="6" name="Rectangle 5">
            <a:extLst>
              <a:ext uri="{FF2B5EF4-FFF2-40B4-BE49-F238E27FC236}">
                <a16:creationId xmlns:a16="http://schemas.microsoft.com/office/drawing/2014/main" id="{5EFF69C4-F8CD-46A0-A891-79F28D47D538}"/>
              </a:ext>
            </a:extLst>
          </p:cNvPr>
          <p:cNvSpPr>
            <a:spLocks noChangeArrowheads="1"/>
          </p:cNvSpPr>
          <p:nvPr/>
        </p:nvSpPr>
        <p:spPr bwMode="auto">
          <a:xfrm>
            <a:off x="383527" y="1152347"/>
            <a:ext cx="4669486"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n-US" altLang="en-US" sz="1800" kern="1200" dirty="0">
                <a:solidFill>
                  <a:srgbClr val="FFFFFF"/>
                </a:solidFill>
                <a:latin typeface="Calibri" panose="020F0502020204030204" pitchFamily="34" charset="0"/>
                <a:ea typeface="+mn-ea"/>
                <a:cs typeface="+mn-cs"/>
              </a:rPr>
              <a:t>In many nations prior restraint, censorship of information before it is published, is a common way for the government to control information and limit freedom.</a:t>
            </a:r>
          </a:p>
          <a:p>
            <a:pPr defTabSz="685800" fontAlgn="base">
              <a:spcBef>
                <a:spcPct val="0"/>
              </a:spcBef>
              <a:spcAft>
                <a:spcPct val="0"/>
              </a:spcAft>
              <a:buClrTx/>
            </a:pPr>
            <a:r>
              <a:rPr lang="en-US" altLang="en-US" sz="1800" kern="1200" dirty="0">
                <a:solidFill>
                  <a:srgbClr val="FFFFFF"/>
                </a:solidFill>
                <a:latin typeface="Calibri" panose="020F0502020204030204" pitchFamily="34" charset="0"/>
                <a:ea typeface="+mn-ea"/>
                <a:cs typeface="+mn-cs"/>
              </a:rPr>
              <a:t>The Supreme Court has ruled that the press may be censored in advance </a:t>
            </a:r>
            <a:r>
              <a:rPr lang="en-US" altLang="en-US" sz="1800" u="sng" kern="1200" dirty="0">
                <a:solidFill>
                  <a:srgbClr val="FFFFFF"/>
                </a:solidFill>
                <a:latin typeface="Calibri" panose="020F0502020204030204" pitchFamily="34" charset="0"/>
                <a:ea typeface="+mn-ea"/>
                <a:cs typeface="+mn-cs"/>
              </a:rPr>
              <a:t>only</a:t>
            </a:r>
            <a:r>
              <a:rPr lang="en-US" altLang="en-US" sz="1800" kern="1200" dirty="0">
                <a:solidFill>
                  <a:srgbClr val="FFFFFF"/>
                </a:solidFill>
                <a:latin typeface="Calibri" panose="020F0502020204030204" pitchFamily="34" charset="0"/>
                <a:ea typeface="+mn-ea"/>
                <a:cs typeface="+mn-cs"/>
              </a:rPr>
              <a:t> in cases relating directly to national security.</a:t>
            </a:r>
          </a:p>
        </p:txBody>
      </p:sp>
      <p:pic>
        <p:nvPicPr>
          <p:cNvPr id="2" name="Picture 1">
            <a:extLst>
              <a:ext uri="{FF2B5EF4-FFF2-40B4-BE49-F238E27FC236}">
                <a16:creationId xmlns:a16="http://schemas.microsoft.com/office/drawing/2014/main" id="{0FCF9EFC-6C52-4C83-A0F6-F51D5084C72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99089" y="204668"/>
            <a:ext cx="1546622" cy="1963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954A25D0-663A-48BB-AF0D-B3541289CE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79890" y="2418278"/>
            <a:ext cx="2519363" cy="2520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4" name="Picture 2" descr="http://news.bbc.co.uk/olmedia/1690000/images/_1694918_bbc300plane.jpg">
            <a:extLst>
              <a:ext uri="{FF2B5EF4-FFF2-40B4-BE49-F238E27FC236}">
                <a16:creationId xmlns:a16="http://schemas.microsoft.com/office/drawing/2014/main" id="{1CD8B56D-D9BD-4841-8AF2-063D9B67AB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8344" y="3446860"/>
            <a:ext cx="2715816" cy="1629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37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6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Prior Restraint</a:t>
            </a:r>
            <a:endParaRPr/>
          </a:p>
        </p:txBody>
      </p:sp>
      <p:sp>
        <p:nvSpPr>
          <p:cNvPr id="452" name="Google Shape;452;p69"/>
          <p:cNvSpPr txBox="1">
            <a:spLocks noGrp="1"/>
          </p:cNvSpPr>
          <p:nvPr>
            <p:ph type="body" idx="1"/>
          </p:nvPr>
        </p:nvSpPr>
        <p:spPr>
          <a:xfrm>
            <a:off x="819150" y="1556775"/>
            <a:ext cx="7505700" cy="2881800"/>
          </a:xfrm>
          <a:prstGeom prst="rect">
            <a:avLst/>
          </a:prstGeom>
        </p:spPr>
        <p:txBody>
          <a:bodyPr spcFirstLastPara="1" wrap="square" lIns="91425" tIns="91425" rIns="91425" bIns="91425" anchor="t" anchorCtr="0">
            <a:noAutofit/>
          </a:bodyPr>
          <a:lstStyle/>
          <a:p>
            <a:pPr marL="457200" lvl="0" indent="-336550" algn="l" rtl="0">
              <a:spcBef>
                <a:spcPts val="500"/>
              </a:spcBef>
              <a:spcAft>
                <a:spcPts val="0"/>
              </a:spcAft>
              <a:buSzPts val="1700"/>
              <a:buFont typeface="Arial"/>
              <a:buChar char="●"/>
            </a:pPr>
            <a:r>
              <a:rPr lang="en" sz="1700">
                <a:solidFill>
                  <a:srgbClr val="222222"/>
                </a:solidFill>
                <a:latin typeface="Arial"/>
                <a:ea typeface="Arial"/>
                <a:cs typeface="Arial"/>
                <a:sym typeface="Arial"/>
              </a:rPr>
              <a:t>Also referred to as pre-publication censorship is </a:t>
            </a:r>
            <a:r>
              <a:rPr lang="en" sz="1700">
                <a:solidFill>
                  <a:srgbClr val="0B0080"/>
                </a:solidFill>
                <a:uFill>
                  <a:noFill/>
                </a:uFill>
                <a:latin typeface="Arial"/>
                <a:ea typeface="Arial"/>
                <a:cs typeface="Arial"/>
                <a:sym typeface="Arial"/>
                <a:hlinkClick r:id="rId3"/>
              </a:rPr>
              <a:t>censorship</a:t>
            </a:r>
            <a:r>
              <a:rPr lang="en" sz="1700">
                <a:solidFill>
                  <a:srgbClr val="222222"/>
                </a:solidFill>
                <a:latin typeface="Arial"/>
                <a:ea typeface="Arial"/>
                <a:cs typeface="Arial"/>
                <a:sym typeface="Arial"/>
              </a:rPr>
              <a:t> imposed by the government on expression</a:t>
            </a:r>
            <a:endParaRPr sz="1700">
              <a:solidFill>
                <a:srgbClr val="222222"/>
              </a:solidFill>
              <a:latin typeface="Arial"/>
              <a:ea typeface="Arial"/>
              <a:cs typeface="Arial"/>
              <a:sym typeface="Arial"/>
            </a:endParaRPr>
          </a:p>
          <a:p>
            <a:pPr marL="457200" lvl="0" indent="-336550" algn="l" rtl="0">
              <a:spcBef>
                <a:spcPts val="0"/>
              </a:spcBef>
              <a:spcAft>
                <a:spcPts val="0"/>
              </a:spcAft>
              <a:buSzPts val="1700"/>
              <a:buFont typeface="Arial"/>
              <a:buChar char="●"/>
            </a:pPr>
            <a:r>
              <a:rPr lang="en" sz="1700">
                <a:solidFill>
                  <a:srgbClr val="222222"/>
                </a:solidFill>
                <a:latin typeface="Arial"/>
                <a:ea typeface="Arial"/>
                <a:cs typeface="Arial"/>
                <a:sym typeface="Arial"/>
              </a:rPr>
              <a:t>It is in contrast to censorship which establishes general subject matter restrictions and reviews a particular instance of expression only after the expression has taken place.</a:t>
            </a:r>
            <a:endParaRPr sz="1700">
              <a:solidFill>
                <a:srgbClr val="222222"/>
              </a:solidFill>
              <a:latin typeface="Arial"/>
              <a:ea typeface="Arial"/>
              <a:cs typeface="Arial"/>
              <a:sym typeface="Arial"/>
            </a:endParaRPr>
          </a:p>
          <a:p>
            <a:pPr marL="457200" lvl="0" indent="-336550" algn="l" rtl="0">
              <a:spcBef>
                <a:spcPts val="0"/>
              </a:spcBef>
              <a:spcAft>
                <a:spcPts val="0"/>
              </a:spcAft>
              <a:buSzPts val="1700"/>
              <a:buFont typeface="Arial"/>
              <a:buChar char="●"/>
            </a:pPr>
            <a:r>
              <a:rPr lang="en" sz="1700">
                <a:solidFill>
                  <a:srgbClr val="222222"/>
                </a:solidFill>
                <a:latin typeface="Arial"/>
                <a:ea typeface="Arial"/>
                <a:cs typeface="Arial"/>
                <a:sym typeface="Arial"/>
              </a:rPr>
              <a:t>In the United States prior restraint by the government is forbidden, subject to certain exceptions (such as classifying certain matters of national security)</a:t>
            </a:r>
            <a:endParaRPr sz="1700">
              <a:latin typeface="Arial"/>
              <a:ea typeface="Arial"/>
              <a:cs typeface="Arial"/>
              <a:sym typeface="Arial"/>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70"/>
          <p:cNvSpPr txBox="1">
            <a:spLocks noGrp="1"/>
          </p:cNvSpPr>
          <p:nvPr>
            <p:ph type="body" idx="1"/>
          </p:nvPr>
        </p:nvSpPr>
        <p:spPr>
          <a:xfrm>
            <a:off x="819150" y="642650"/>
            <a:ext cx="7505700" cy="3795900"/>
          </a:xfrm>
          <a:prstGeom prst="rect">
            <a:avLst/>
          </a:prstGeom>
        </p:spPr>
        <p:txBody>
          <a:bodyPr spcFirstLastPara="1" wrap="square" lIns="91425" tIns="91425" rIns="91425" bIns="91425" anchor="t" anchorCtr="0">
            <a:noAutofit/>
          </a:bodyPr>
          <a:lstStyle/>
          <a:p>
            <a:pPr marL="457200" lvl="0" indent="-336550" algn="l" rtl="0">
              <a:spcBef>
                <a:spcPts val="500"/>
              </a:spcBef>
              <a:spcAft>
                <a:spcPts val="0"/>
              </a:spcAft>
              <a:buSzPts val="1700"/>
              <a:buFont typeface="Arial"/>
              <a:buChar char="●"/>
            </a:pPr>
            <a:r>
              <a:rPr lang="en" sz="1700">
                <a:solidFill>
                  <a:srgbClr val="222222"/>
                </a:solidFill>
                <a:latin typeface="Arial"/>
                <a:ea typeface="Arial"/>
                <a:cs typeface="Arial"/>
                <a:sym typeface="Arial"/>
              </a:rPr>
              <a:t>Prior restraint can be effected in a number of ways. </a:t>
            </a:r>
            <a:endParaRPr sz="1700">
              <a:solidFill>
                <a:srgbClr val="222222"/>
              </a:solidFill>
              <a:latin typeface="Arial"/>
              <a:ea typeface="Arial"/>
              <a:cs typeface="Arial"/>
              <a:sym typeface="Arial"/>
            </a:endParaRPr>
          </a:p>
          <a:p>
            <a:pPr marL="914400" lvl="1" indent="-336550" algn="l" rtl="0">
              <a:spcBef>
                <a:spcPts val="0"/>
              </a:spcBef>
              <a:spcAft>
                <a:spcPts val="0"/>
              </a:spcAft>
              <a:buSzPts val="1700"/>
              <a:buFont typeface="Arial"/>
              <a:buChar char="○"/>
            </a:pPr>
            <a:r>
              <a:rPr lang="en" sz="1700">
                <a:solidFill>
                  <a:srgbClr val="222222"/>
                </a:solidFill>
                <a:latin typeface="Arial"/>
                <a:ea typeface="Arial"/>
                <a:cs typeface="Arial"/>
                <a:sym typeface="Arial"/>
              </a:rPr>
              <a:t>The exhibition of works of art or a movie may require a license from a government authority before it can be published, and the failure or refusal to grant a license is a form of censorship as is the revoking of a license. </a:t>
            </a:r>
            <a:endParaRPr sz="1700">
              <a:solidFill>
                <a:srgbClr val="222222"/>
              </a:solidFill>
              <a:latin typeface="Arial"/>
              <a:ea typeface="Arial"/>
              <a:cs typeface="Arial"/>
              <a:sym typeface="Arial"/>
            </a:endParaRPr>
          </a:p>
          <a:p>
            <a:pPr marL="914400" lvl="1" indent="-336550" algn="l" rtl="0">
              <a:spcBef>
                <a:spcPts val="0"/>
              </a:spcBef>
              <a:spcAft>
                <a:spcPts val="0"/>
              </a:spcAft>
              <a:buSzPts val="1700"/>
              <a:buFont typeface="Arial"/>
              <a:buChar char="○"/>
            </a:pPr>
            <a:r>
              <a:rPr lang="en" sz="1700">
                <a:solidFill>
                  <a:srgbClr val="222222"/>
                </a:solidFill>
                <a:latin typeface="Arial"/>
                <a:ea typeface="Arial"/>
                <a:cs typeface="Arial"/>
                <a:sym typeface="Arial"/>
              </a:rPr>
              <a:t>It can take the form of a legal injunction or government order prohibiting the publication of a specific document. </a:t>
            </a:r>
            <a:endParaRPr sz="1700">
              <a:solidFill>
                <a:srgbClr val="222222"/>
              </a:solidFill>
              <a:latin typeface="Arial"/>
              <a:ea typeface="Arial"/>
              <a:cs typeface="Arial"/>
              <a:sym typeface="Arial"/>
            </a:endParaRPr>
          </a:p>
          <a:p>
            <a:pPr marL="914400" lvl="1" indent="-336550" algn="l" rtl="0">
              <a:spcBef>
                <a:spcPts val="0"/>
              </a:spcBef>
              <a:spcAft>
                <a:spcPts val="0"/>
              </a:spcAft>
              <a:buSzPts val="1700"/>
              <a:buFont typeface="Arial"/>
              <a:buChar char="○"/>
            </a:pPr>
            <a:r>
              <a:rPr lang="en" sz="1700">
                <a:solidFill>
                  <a:srgbClr val="222222"/>
                </a:solidFill>
                <a:latin typeface="Arial"/>
                <a:ea typeface="Arial"/>
                <a:cs typeface="Arial"/>
                <a:sym typeface="Arial"/>
              </a:rPr>
              <a:t>It can also take the form of a (usually secret) policy imposed by a commercial corporation upon its employees, requiring them to obtain written permission to publish a given written work, even one authored outside of work hours produced using their own computing resources.</a:t>
            </a:r>
            <a:endParaRPr sz="1700">
              <a:solidFill>
                <a:srgbClr val="222222"/>
              </a:solidFill>
              <a:latin typeface="Arial"/>
              <a:ea typeface="Arial"/>
              <a:cs typeface="Arial"/>
              <a:sym typeface="Arial"/>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7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Free Press Clause</a:t>
            </a:r>
            <a:endParaRPr/>
          </a:p>
        </p:txBody>
      </p:sp>
      <p:sp>
        <p:nvSpPr>
          <p:cNvPr id="463" name="Google Shape;463;p71"/>
          <p:cNvSpPr txBox="1">
            <a:spLocks noGrp="1"/>
          </p:cNvSpPr>
          <p:nvPr>
            <p:ph type="body" idx="1"/>
          </p:nvPr>
        </p:nvSpPr>
        <p:spPr>
          <a:xfrm>
            <a:off x="819150" y="1518200"/>
            <a:ext cx="7505700" cy="2920500"/>
          </a:xfrm>
          <a:prstGeom prst="rect">
            <a:avLst/>
          </a:prstGeom>
        </p:spPr>
        <p:txBody>
          <a:bodyPr spcFirstLastPara="1" wrap="square" lIns="91425" tIns="91425" rIns="91425" bIns="91425" anchor="t" anchorCtr="0">
            <a:noAutofit/>
          </a:bodyPr>
          <a:lstStyle/>
          <a:p>
            <a:pPr marL="457200" lvl="0" indent="-336550" algn="l" rtl="0">
              <a:spcBef>
                <a:spcPts val="500"/>
              </a:spcBef>
              <a:spcAft>
                <a:spcPts val="0"/>
              </a:spcAft>
              <a:buSzPts val="1700"/>
              <a:buFont typeface="Arial"/>
              <a:buChar char="●"/>
            </a:pPr>
            <a:r>
              <a:rPr lang="en" sz="1700">
                <a:solidFill>
                  <a:srgbClr val="222222"/>
                </a:solidFill>
                <a:latin typeface="Arial"/>
                <a:ea typeface="Arial"/>
                <a:cs typeface="Arial"/>
                <a:sym typeface="Arial"/>
              </a:rPr>
              <a:t>Found in  the First Amendment to the United States Constitution.</a:t>
            </a:r>
            <a:endParaRPr sz="1700">
              <a:solidFill>
                <a:srgbClr val="222222"/>
              </a:solidFill>
              <a:latin typeface="Arial"/>
              <a:ea typeface="Arial"/>
              <a:cs typeface="Arial"/>
              <a:sym typeface="Arial"/>
            </a:endParaRPr>
          </a:p>
          <a:p>
            <a:pPr marL="457200" lvl="0" indent="-336550" algn="l" rtl="0">
              <a:spcBef>
                <a:spcPts val="0"/>
              </a:spcBef>
              <a:spcAft>
                <a:spcPts val="0"/>
              </a:spcAft>
              <a:buSzPts val="1700"/>
              <a:buFont typeface="Arial"/>
              <a:buChar char="●"/>
            </a:pPr>
            <a:r>
              <a:rPr lang="en" sz="1700">
                <a:solidFill>
                  <a:srgbClr val="222222"/>
                </a:solidFill>
                <a:latin typeface="Arial"/>
                <a:ea typeface="Arial"/>
                <a:cs typeface="Arial"/>
                <a:sym typeface="Arial"/>
              </a:rPr>
              <a:t>The relevant constitutional text is: </a:t>
            </a:r>
            <a:r>
              <a:rPr lang="en" sz="1700">
                <a:solidFill>
                  <a:srgbClr val="0000FF"/>
                </a:solidFill>
                <a:latin typeface="Arial"/>
                <a:ea typeface="Arial"/>
                <a:cs typeface="Arial"/>
                <a:sym typeface="Arial"/>
              </a:rPr>
              <a:t>"Congress shall make no law abridging the freedom of the press</a:t>
            </a:r>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a:extLst>
              <a:ext uri="{FF2B5EF4-FFF2-40B4-BE49-F238E27FC236}">
                <a16:creationId xmlns:a16="http://schemas.microsoft.com/office/drawing/2014/main" id="{A787D543-DAE2-4A84-843A-C6F1A9F52DC6}"/>
              </a:ext>
            </a:extLst>
          </p:cNvPr>
          <p:cNvSpPr>
            <a:spLocks noChangeArrowheads="1"/>
          </p:cNvSpPr>
          <p:nvPr/>
        </p:nvSpPr>
        <p:spPr bwMode="auto">
          <a:xfrm>
            <a:off x="311021" y="7144"/>
            <a:ext cx="384025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n-US" altLang="en-US" sz="2100" b="1" kern="1200" dirty="0">
                <a:solidFill>
                  <a:srgbClr val="FF0000"/>
                </a:solidFill>
                <a:latin typeface="Calibri" panose="020F0502020204030204" pitchFamily="34" charset="0"/>
                <a:ea typeface="+mn-ea"/>
                <a:cs typeface="+mn-cs"/>
              </a:rPr>
              <a:t>Near v. Minnesota (1931)</a:t>
            </a:r>
          </a:p>
        </p:txBody>
      </p:sp>
      <p:pic>
        <p:nvPicPr>
          <p:cNvPr id="5" name="Picture 4">
            <a:extLst>
              <a:ext uri="{FF2B5EF4-FFF2-40B4-BE49-F238E27FC236}">
                <a16:creationId xmlns:a16="http://schemas.microsoft.com/office/drawing/2014/main" id="{ACC7CF74-86B8-49AA-B5E7-9724A4AA8B3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49566" y="2263379"/>
            <a:ext cx="1883569" cy="2830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55D0F49-F61C-48D1-97BF-C86FC179231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93607" y="176213"/>
            <a:ext cx="1931194"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a:extLst>
              <a:ext uri="{FF2B5EF4-FFF2-40B4-BE49-F238E27FC236}">
                <a16:creationId xmlns:a16="http://schemas.microsoft.com/office/drawing/2014/main" id="{99690ACC-D5FF-48FB-8391-22E788873498}"/>
              </a:ext>
            </a:extLst>
          </p:cNvPr>
          <p:cNvSpPr>
            <a:spLocks noChangeArrowheads="1"/>
          </p:cNvSpPr>
          <p:nvPr/>
        </p:nvSpPr>
        <p:spPr bwMode="auto">
          <a:xfrm>
            <a:off x="696686" y="297657"/>
            <a:ext cx="5265964"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n-US" altLang="en-US" sz="1800" kern="1200" dirty="0">
                <a:solidFill>
                  <a:srgbClr val="FFFFFF"/>
                </a:solidFill>
                <a:latin typeface="Calibri" panose="020F0502020204030204" pitchFamily="34" charset="0"/>
                <a:ea typeface="+mn-ea"/>
                <a:cs typeface="+mn-cs"/>
              </a:rPr>
              <a:t>This case involved a law prohibiting the publication of “malicious, scandalous, or defamatory” newspapers or magazines.</a:t>
            </a:r>
          </a:p>
          <a:p>
            <a:pPr defTabSz="685800" fontAlgn="base">
              <a:spcBef>
                <a:spcPct val="0"/>
              </a:spcBef>
              <a:spcAft>
                <a:spcPct val="0"/>
              </a:spcAft>
              <a:buClrTx/>
            </a:pPr>
            <a:r>
              <a:rPr lang="en-US" altLang="en-US" sz="1800" kern="1200" dirty="0">
                <a:solidFill>
                  <a:srgbClr val="FFFFFF"/>
                </a:solidFill>
                <a:latin typeface="Calibri" panose="020F0502020204030204" pitchFamily="34" charset="0"/>
                <a:ea typeface="+mn-ea"/>
                <a:cs typeface="+mn-cs"/>
              </a:rPr>
              <a:t>The Court ruled the law unconstitutional because it involved prior restraint.</a:t>
            </a:r>
          </a:p>
          <a:p>
            <a:pPr defTabSz="685800" fontAlgn="base">
              <a:spcBef>
                <a:spcPct val="0"/>
              </a:spcBef>
              <a:spcAft>
                <a:spcPct val="0"/>
              </a:spcAft>
              <a:buClrTx/>
            </a:pPr>
            <a:r>
              <a:rPr lang="en-US" altLang="en-US" sz="1800" kern="1200" dirty="0">
                <a:solidFill>
                  <a:srgbClr val="FFFFFF"/>
                </a:solidFill>
                <a:latin typeface="Calibri" panose="020F0502020204030204" pitchFamily="34" charset="0"/>
                <a:ea typeface="+mn-ea"/>
                <a:cs typeface="+mn-cs"/>
              </a:rPr>
              <a:t>The Court stressed that a free press means freedom from government censorship.</a:t>
            </a:r>
          </a:p>
        </p:txBody>
      </p:sp>
      <p:sp>
        <p:nvSpPr>
          <p:cNvPr id="9" name="Rectangle 8">
            <a:extLst>
              <a:ext uri="{FF2B5EF4-FFF2-40B4-BE49-F238E27FC236}">
                <a16:creationId xmlns:a16="http://schemas.microsoft.com/office/drawing/2014/main" id="{0FCB38F1-E572-4672-AF7A-44DAFE5E0C62}"/>
              </a:ext>
            </a:extLst>
          </p:cNvPr>
          <p:cNvSpPr>
            <a:spLocks noChangeArrowheads="1"/>
          </p:cNvSpPr>
          <p:nvPr/>
        </p:nvSpPr>
        <p:spPr bwMode="auto">
          <a:xfrm>
            <a:off x="186612" y="2196703"/>
            <a:ext cx="592353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n-US" altLang="en-US" sz="2100" b="1" kern="1200" dirty="0">
                <a:solidFill>
                  <a:srgbClr val="FF0000"/>
                </a:solidFill>
                <a:latin typeface="Calibri" panose="020F0502020204030204" pitchFamily="34" charset="0"/>
                <a:ea typeface="+mn-ea"/>
                <a:cs typeface="+mn-cs"/>
              </a:rPr>
              <a:t>New York Times Co. v. United States (1971)</a:t>
            </a:r>
          </a:p>
        </p:txBody>
      </p:sp>
      <p:sp>
        <p:nvSpPr>
          <p:cNvPr id="10" name="Rectangle 3">
            <a:extLst>
              <a:ext uri="{FF2B5EF4-FFF2-40B4-BE49-F238E27FC236}">
                <a16:creationId xmlns:a16="http://schemas.microsoft.com/office/drawing/2014/main" id="{410EB09A-EE60-49B2-8B87-65C6E0C1DF0E}"/>
              </a:ext>
            </a:extLst>
          </p:cNvPr>
          <p:cNvSpPr>
            <a:spLocks noChangeArrowheads="1"/>
          </p:cNvSpPr>
          <p:nvPr/>
        </p:nvSpPr>
        <p:spPr bwMode="auto">
          <a:xfrm>
            <a:off x="765110" y="2488406"/>
            <a:ext cx="519754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n-US" altLang="en-US" sz="1800" kern="1200" dirty="0">
                <a:solidFill>
                  <a:srgbClr val="FFFFFF"/>
                </a:solidFill>
                <a:latin typeface="Calibri" panose="020F0502020204030204" pitchFamily="34" charset="0"/>
                <a:ea typeface="+mn-ea"/>
                <a:cs typeface="+mn-cs"/>
              </a:rPr>
              <a:t>This case involves leaked U.S. involvement in the Vietnam War from the Pentagon.</a:t>
            </a:r>
          </a:p>
          <a:p>
            <a:pPr defTabSz="685800" fontAlgn="base">
              <a:spcBef>
                <a:spcPct val="0"/>
              </a:spcBef>
              <a:spcAft>
                <a:spcPct val="0"/>
              </a:spcAft>
              <a:buClrTx/>
            </a:pPr>
            <a:r>
              <a:rPr lang="en-US" altLang="en-US" sz="1800" kern="1200" dirty="0">
                <a:solidFill>
                  <a:srgbClr val="FFFFFF"/>
                </a:solidFill>
                <a:latin typeface="Calibri" panose="020F0502020204030204" pitchFamily="34" charset="0"/>
                <a:ea typeface="+mn-ea"/>
                <a:cs typeface="+mn-cs"/>
              </a:rPr>
              <a:t>It is also known as the Pentagon Papers case.</a:t>
            </a:r>
          </a:p>
          <a:p>
            <a:pPr defTabSz="685800" fontAlgn="base">
              <a:spcBef>
                <a:spcPct val="0"/>
              </a:spcBef>
              <a:spcAft>
                <a:spcPct val="0"/>
              </a:spcAft>
              <a:buClrTx/>
            </a:pPr>
            <a:r>
              <a:rPr lang="en-US" altLang="en-US" sz="1800" kern="1200" dirty="0">
                <a:solidFill>
                  <a:srgbClr val="FFFFFF"/>
                </a:solidFill>
                <a:latin typeface="Calibri" panose="020F0502020204030204" pitchFamily="34" charset="0"/>
                <a:ea typeface="+mn-ea"/>
                <a:cs typeface="+mn-cs"/>
              </a:rPr>
              <a:t>The Court ruled that the government cannot stop further publication of the papers by arguing that national security would be endangered.</a:t>
            </a:r>
          </a:p>
          <a:p>
            <a:pPr defTabSz="685800" fontAlgn="base">
              <a:spcBef>
                <a:spcPct val="0"/>
              </a:spcBef>
              <a:spcAft>
                <a:spcPct val="0"/>
              </a:spcAft>
              <a:buClrTx/>
            </a:pPr>
            <a:r>
              <a:rPr lang="en-US" altLang="en-US" sz="1800" kern="1200" dirty="0">
                <a:solidFill>
                  <a:srgbClr val="FFFFFF"/>
                </a:solidFill>
                <a:latin typeface="Calibri" panose="020F0502020204030204" pitchFamily="34" charset="0"/>
                <a:ea typeface="+mn-ea"/>
                <a:cs typeface="+mn-cs"/>
              </a:rPr>
              <a:t>The Court determined that stopping publication would be prior restraint.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1378C190-935D-44E9-9639-29C84ACB0F09}"/>
              </a:ext>
            </a:extLst>
          </p:cNvPr>
          <p:cNvSpPr>
            <a:spLocks noGrp="1" noChangeArrowheads="1"/>
          </p:cNvSpPr>
          <p:nvPr>
            <p:ph type="title"/>
          </p:nvPr>
        </p:nvSpPr>
        <p:spPr bwMode="auto">
          <a:xfrm>
            <a:off x="1771650" y="171450"/>
            <a:ext cx="5600700" cy="892969"/>
          </a:xfrm>
          <a:noFill/>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eaLnBrk="1" hangingPunct="1"/>
            <a:r>
              <a:rPr lang="en-US" altLang="en-US" sz="2850" b="1">
                <a:solidFill>
                  <a:schemeClr val="accent1"/>
                </a:solidFill>
              </a:rPr>
              <a:t>“Pentagon Papers,” </a:t>
            </a:r>
            <a:br>
              <a:rPr lang="en-US" altLang="en-US" sz="2850" b="1">
                <a:solidFill>
                  <a:schemeClr val="accent1"/>
                </a:solidFill>
              </a:rPr>
            </a:br>
            <a:r>
              <a:rPr lang="en-US" altLang="en-US" sz="2850" b="1">
                <a:solidFill>
                  <a:schemeClr val="accent1"/>
                </a:solidFill>
              </a:rPr>
              <a:t>1971</a:t>
            </a:r>
          </a:p>
        </p:txBody>
      </p:sp>
      <p:sp>
        <p:nvSpPr>
          <p:cNvPr id="44035" name="Rectangle 3">
            <a:extLst>
              <a:ext uri="{FF2B5EF4-FFF2-40B4-BE49-F238E27FC236}">
                <a16:creationId xmlns:a16="http://schemas.microsoft.com/office/drawing/2014/main" id="{AD7B871D-E379-4038-86DF-B68D75A50140}"/>
              </a:ext>
            </a:extLst>
          </p:cNvPr>
          <p:cNvSpPr>
            <a:spLocks noGrp="1" noChangeArrowheads="1"/>
          </p:cNvSpPr>
          <p:nvPr>
            <p:ph type="body" sz="half" idx="1"/>
          </p:nvPr>
        </p:nvSpPr>
        <p:spPr bwMode="auto">
          <a:xfrm>
            <a:off x="572278" y="1314450"/>
            <a:ext cx="6857222" cy="3600450"/>
          </a:xfrm>
          <a:ln>
            <a:miter lim="800000"/>
            <a:headEnd/>
            <a:tailEnd/>
          </a:ln>
        </p:spPr>
        <p:txBody>
          <a:bodyPr vert="horz" wrap="square" lIns="68580" tIns="34290" rIns="68580" bIns="34290" numCol="1" anchor="t" anchorCtr="0" compatLnSpc="1">
            <a:prstTxWarp prst="textNoShape">
              <a:avLst/>
            </a:prstTxWarp>
          </a:bodyPr>
          <a:lstStyle/>
          <a:p>
            <a:pPr marL="386954" indent="-386954" eaLnBrk="1" hangingPunct="1">
              <a:buClr>
                <a:schemeClr val="accent1"/>
              </a:buClr>
              <a:buSzTx/>
              <a:buFont typeface="Transport MT" pitchFamily="2" charset="2"/>
              <a:buChar char="z"/>
              <a:defRPr/>
            </a:pPr>
            <a:r>
              <a:rPr lang="en-US" sz="1950" b="1" dirty="0">
                <a:effectLst>
                  <a:outerShdw blurRad="38100" dist="38100" dir="2700000" algn="tl">
                    <a:srgbClr val="C0C0C0"/>
                  </a:outerShdw>
                </a:effectLst>
                <a:latin typeface="Comic Sans MS" pitchFamily="66" charset="0"/>
              </a:rPr>
              <a:t>Former defense analyst </a:t>
            </a:r>
            <a:r>
              <a:rPr lang="en-US" sz="1950" b="1" dirty="0">
                <a:solidFill>
                  <a:schemeClr val="hlink"/>
                </a:solidFill>
                <a:effectLst>
                  <a:outerShdw blurRad="38100" dist="38100" dir="2700000" algn="tl">
                    <a:srgbClr val="C0C0C0"/>
                  </a:outerShdw>
                </a:effectLst>
                <a:latin typeface="Comic Sans MS" pitchFamily="66" charset="0"/>
              </a:rPr>
              <a:t>Daniel Ellsberg</a:t>
            </a:r>
            <a:br>
              <a:rPr lang="en-US" sz="1950" b="1" dirty="0">
                <a:effectLst>
                  <a:outerShdw blurRad="38100" dist="38100" dir="2700000" algn="tl">
                    <a:srgbClr val="C0C0C0"/>
                  </a:outerShdw>
                </a:effectLst>
                <a:latin typeface="Comic Sans MS" pitchFamily="66" charset="0"/>
              </a:rPr>
            </a:br>
            <a:r>
              <a:rPr lang="en-US" sz="1950" b="1" dirty="0">
                <a:effectLst>
                  <a:outerShdw blurRad="38100" dist="38100" dir="2700000" algn="tl">
                    <a:srgbClr val="C0C0C0"/>
                  </a:outerShdw>
                </a:effectLst>
                <a:latin typeface="Comic Sans MS" pitchFamily="66" charset="0"/>
              </a:rPr>
              <a:t>leaked govt. docs. regarding war efforts during Johnson’s administration to the </a:t>
            </a:r>
            <a:br>
              <a:rPr lang="en-US" sz="1950" b="1" dirty="0">
                <a:effectLst>
                  <a:outerShdw blurRad="38100" dist="38100" dir="2700000" algn="tl">
                    <a:srgbClr val="C0C0C0"/>
                  </a:outerShdw>
                </a:effectLst>
                <a:latin typeface="Comic Sans MS" pitchFamily="66" charset="0"/>
              </a:rPr>
            </a:br>
            <a:r>
              <a:rPr lang="en-US" sz="1950" b="1" i="1" dirty="0">
                <a:effectLst>
                  <a:outerShdw blurRad="38100" dist="38100" dir="2700000" algn="tl">
                    <a:srgbClr val="C0C0C0"/>
                  </a:outerShdw>
                </a:effectLst>
                <a:latin typeface="Comic Sans MS" pitchFamily="66" charset="0"/>
              </a:rPr>
              <a:t>New York Times</a:t>
            </a:r>
            <a:r>
              <a:rPr lang="en-US" sz="1950" b="1" dirty="0">
                <a:effectLst>
                  <a:outerShdw blurRad="38100" dist="38100" dir="2700000" algn="tl">
                    <a:srgbClr val="C0C0C0"/>
                  </a:outerShdw>
                </a:effectLst>
                <a:latin typeface="Comic Sans MS" pitchFamily="66" charset="0"/>
              </a:rPr>
              <a:t>.</a:t>
            </a:r>
          </a:p>
          <a:p>
            <a:pPr marL="386954" indent="-386954" eaLnBrk="1" hangingPunct="1">
              <a:buClr>
                <a:schemeClr val="accent1"/>
              </a:buClr>
              <a:buSzTx/>
              <a:buFont typeface="Transport MT" pitchFamily="2" charset="2"/>
              <a:buChar char="z"/>
              <a:defRPr/>
            </a:pPr>
            <a:r>
              <a:rPr lang="en-US" sz="1950" b="1" dirty="0">
                <a:effectLst>
                  <a:outerShdw blurRad="38100" dist="38100" dir="2700000" algn="tl">
                    <a:srgbClr val="C0C0C0"/>
                  </a:outerShdw>
                </a:effectLst>
                <a:latin typeface="Comic Sans MS" pitchFamily="66" charset="0"/>
              </a:rPr>
              <a:t>Docs.</a:t>
            </a:r>
            <a:r>
              <a:rPr lang="en-US" sz="1950" b="1" dirty="0">
                <a:effectLst>
                  <a:outerShdw blurRad="38100" dist="38100" dir="2700000" algn="tl">
                    <a:srgbClr val="C0C0C0"/>
                  </a:outerShdw>
                </a:effectLst>
                <a:latin typeface="Comic Sans MS" pitchFamily="66" charset="0"/>
                <a:sym typeface="Wingdings" pitchFamily="2" charset="2"/>
              </a:rPr>
              <a:t></a:t>
            </a:r>
            <a:r>
              <a:rPr lang="en-US" sz="1950" b="1" dirty="0">
                <a:effectLst>
                  <a:outerShdw blurRad="38100" dist="38100" dir="2700000" algn="tl">
                    <a:srgbClr val="C0C0C0"/>
                  </a:outerShdw>
                </a:effectLst>
                <a:latin typeface="Comic Sans MS" pitchFamily="66" charset="0"/>
              </a:rPr>
              <a:t> Govt. misled Congress &amp; Amer. People regarding its intentions in Vietnam during mid-1960s.</a:t>
            </a:r>
          </a:p>
          <a:p>
            <a:pPr marL="686991" lvl="1" eaLnBrk="1" hangingPunct="1">
              <a:buClr>
                <a:srgbClr val="0033CC"/>
              </a:buClr>
              <a:buSzPct val="60000"/>
              <a:buFont typeface="PressWriter Symbols" pitchFamily="2" charset="2"/>
              <a:buChar char="P"/>
              <a:defRPr/>
            </a:pPr>
            <a:r>
              <a:rPr lang="en-US" sz="1950" b="1" dirty="0">
                <a:effectLst>
                  <a:outerShdw blurRad="38100" dist="38100" dir="2700000" algn="tl">
                    <a:srgbClr val="C0C0C0"/>
                  </a:outerShdw>
                </a:effectLst>
                <a:latin typeface="Comic Sans MS" pitchFamily="66" charset="0"/>
              </a:rPr>
              <a:t>Primary reason for fighting not to </a:t>
            </a:r>
            <a:br>
              <a:rPr lang="en-US" sz="1950" b="1" dirty="0">
                <a:effectLst>
                  <a:outerShdw blurRad="38100" dist="38100" dir="2700000" algn="tl">
                    <a:srgbClr val="C0C0C0"/>
                  </a:outerShdw>
                </a:effectLst>
                <a:latin typeface="Comic Sans MS" pitchFamily="66" charset="0"/>
              </a:rPr>
            </a:br>
            <a:r>
              <a:rPr lang="en-US" sz="1950" b="1" dirty="0">
                <a:effectLst>
                  <a:outerShdw blurRad="38100" dist="38100" dir="2700000" algn="tl">
                    <a:srgbClr val="C0C0C0"/>
                  </a:outerShdw>
                </a:effectLst>
                <a:latin typeface="Comic Sans MS" pitchFamily="66" charset="0"/>
              </a:rPr>
              <a:t>eliminate communism, but </a:t>
            </a:r>
            <a:r>
              <a:rPr lang="en-US" sz="1950" b="1" i="1" dirty="0">
                <a:effectLst>
                  <a:outerShdw blurRad="38100" dist="38100" dir="2700000" algn="tl">
                    <a:srgbClr val="C0C0C0"/>
                  </a:outerShdw>
                </a:effectLst>
                <a:latin typeface="Comic Sans MS" pitchFamily="66" charset="0"/>
              </a:rPr>
              <a:t>to avoid humiliating defeat</a:t>
            </a:r>
            <a:r>
              <a:rPr lang="en-US" sz="1950" b="1" dirty="0">
                <a:effectLst>
                  <a:outerShdw blurRad="38100" dist="38100" dir="2700000" algn="tl">
                    <a:srgbClr val="C0C0C0"/>
                  </a:outerShdw>
                </a:effectLst>
                <a:latin typeface="Comic Sans MS" pitchFamily="66" charset="0"/>
              </a:rPr>
              <a:t>. </a:t>
            </a:r>
          </a:p>
          <a:p>
            <a:pPr marL="686991" lvl="1" eaLnBrk="1" hangingPunct="1">
              <a:buClr>
                <a:srgbClr val="0033CC"/>
              </a:buClr>
              <a:buSzPct val="60000"/>
              <a:buFont typeface="PressWriter Symbols" pitchFamily="2" charset="2"/>
              <a:buChar char="P"/>
              <a:defRPr/>
            </a:pPr>
            <a:r>
              <a:rPr lang="en-US" sz="1950" b="1" i="1" dirty="0">
                <a:solidFill>
                  <a:schemeClr val="hlink"/>
                </a:solidFill>
                <a:effectLst>
                  <a:outerShdw blurRad="38100" dist="38100" dir="2700000" algn="tl">
                    <a:srgbClr val="C0C0C0"/>
                  </a:outerShdw>
                </a:effectLst>
                <a:latin typeface="Comic Sans MS" pitchFamily="66" charset="0"/>
              </a:rPr>
              <a:t>New York Times v. United States</a:t>
            </a:r>
            <a:r>
              <a:rPr lang="en-US" sz="1950" b="1" dirty="0">
                <a:effectLst>
                  <a:outerShdw blurRad="38100" dist="38100" dir="2700000" algn="tl">
                    <a:srgbClr val="C0C0C0"/>
                  </a:outerShdw>
                </a:effectLst>
                <a:latin typeface="Comic Sans MS" pitchFamily="66" charset="0"/>
              </a:rPr>
              <a:t> (1971) </a:t>
            </a:r>
            <a:r>
              <a:rPr lang="en-US" sz="1950" b="1" dirty="0">
                <a:solidFill>
                  <a:srgbClr val="6600FF"/>
                </a:solidFill>
                <a:effectLst>
                  <a:outerShdw blurRad="38100" dist="38100" dir="2700000" algn="tl">
                    <a:srgbClr val="C0C0C0"/>
                  </a:outerShdw>
                </a:effectLst>
                <a:latin typeface="Comic Sans MS" pitchFamily="66"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Effect transition="in" filter="fade">
                                      <p:cBhvr>
                                        <p:cTn id="7" dur="500"/>
                                        <p:tgtEl>
                                          <p:spTgt spid="440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4035">
                                            <p:txEl>
                                              <p:pRg st="1" end="1"/>
                                            </p:txEl>
                                          </p:spTgt>
                                        </p:tgtEl>
                                        <p:attrNameLst>
                                          <p:attrName>style.visibility</p:attrName>
                                        </p:attrNameLst>
                                      </p:cBhvr>
                                      <p:to>
                                        <p:strVal val="visible"/>
                                      </p:to>
                                    </p:set>
                                    <p:animEffect transition="in" filter="fade">
                                      <p:cBhvr>
                                        <p:cTn id="12" dur="500"/>
                                        <p:tgtEl>
                                          <p:spTgt spid="4403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4035">
                                            <p:txEl>
                                              <p:pRg st="2" end="2"/>
                                            </p:txEl>
                                          </p:spTgt>
                                        </p:tgtEl>
                                        <p:attrNameLst>
                                          <p:attrName>style.visibility</p:attrName>
                                        </p:attrNameLst>
                                      </p:cBhvr>
                                      <p:to>
                                        <p:strVal val="visible"/>
                                      </p:to>
                                    </p:set>
                                    <p:animEffect transition="in" filter="fade">
                                      <p:cBhvr>
                                        <p:cTn id="17" dur="500"/>
                                        <p:tgtEl>
                                          <p:spTgt spid="4403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44035">
                                            <p:txEl>
                                              <p:pRg st="3" end="3"/>
                                            </p:txEl>
                                          </p:spTgt>
                                        </p:tgtEl>
                                        <p:attrNameLst>
                                          <p:attrName>style.visibility</p:attrName>
                                        </p:attrNameLst>
                                      </p:cBhvr>
                                      <p:to>
                                        <p:strVal val="visible"/>
                                      </p:to>
                                    </p:set>
                                    <p:animEffect transition="in" filter="fade">
                                      <p:cBhvr>
                                        <p:cTn id="22" dur="500"/>
                                        <p:tgtEl>
                                          <p:spTgt spid="440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72"/>
          <p:cNvSpPr txBox="1">
            <a:spLocks noGrp="1"/>
          </p:cNvSpPr>
          <p:nvPr>
            <p:ph type="title"/>
          </p:nvPr>
        </p:nvSpPr>
        <p:spPr>
          <a:xfrm>
            <a:off x="819150" y="845600"/>
            <a:ext cx="8007600" cy="9546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a:t>New York Times Co. v. United States (1971)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69" name="Google Shape;469;p72"/>
          <p:cNvSpPr txBox="1">
            <a:spLocks noGrp="1"/>
          </p:cNvSpPr>
          <p:nvPr>
            <p:ph type="body" idx="1"/>
          </p:nvPr>
        </p:nvSpPr>
        <p:spPr>
          <a:xfrm>
            <a:off x="819150" y="1621100"/>
            <a:ext cx="7505700" cy="2817600"/>
          </a:xfrm>
          <a:prstGeom prst="rect">
            <a:avLst/>
          </a:prstGeom>
        </p:spPr>
        <p:txBody>
          <a:bodyPr spcFirstLastPara="1" wrap="square" lIns="91425" tIns="91425" rIns="91425" bIns="91425" anchor="t" anchorCtr="0">
            <a:noAutofit/>
          </a:bodyPr>
          <a:lstStyle/>
          <a:p>
            <a:pPr marL="457200" marR="0" lvl="0" indent="-336550" algn="l" rtl="0">
              <a:lnSpc>
                <a:spcPct val="115000"/>
              </a:lnSpc>
              <a:spcBef>
                <a:spcPts val="500"/>
              </a:spcBef>
              <a:spcAft>
                <a:spcPts val="0"/>
              </a:spcAft>
              <a:buSzPts val="1700"/>
              <a:buFont typeface="Arial"/>
              <a:buChar char="●"/>
            </a:pPr>
            <a:r>
              <a:rPr lang="en" sz="1700">
                <a:solidFill>
                  <a:srgbClr val="222222"/>
                </a:solidFill>
                <a:latin typeface="Arial"/>
                <a:ea typeface="Arial"/>
                <a:cs typeface="Arial"/>
                <a:sym typeface="Arial"/>
              </a:rPr>
              <a:t>A landmark U.S. Supreme Court case </a:t>
            </a:r>
            <a:endParaRPr sz="1700">
              <a:solidFill>
                <a:srgbClr val="222222"/>
              </a:solidFill>
              <a:latin typeface="Arial"/>
              <a:ea typeface="Arial"/>
              <a:cs typeface="Arial"/>
              <a:sym typeface="Arial"/>
            </a:endParaRPr>
          </a:p>
          <a:p>
            <a:pPr marL="457200" marR="0" lvl="0" indent="-336550" algn="l" rtl="0">
              <a:lnSpc>
                <a:spcPct val="115000"/>
              </a:lnSpc>
              <a:spcBef>
                <a:spcPts val="0"/>
              </a:spcBef>
              <a:spcAft>
                <a:spcPts val="0"/>
              </a:spcAft>
              <a:buSzPts val="1700"/>
              <a:buFont typeface="Arial"/>
              <a:buChar char="●"/>
            </a:pPr>
            <a:r>
              <a:rPr lang="en" sz="1700">
                <a:solidFill>
                  <a:srgbClr val="222222"/>
                </a:solidFill>
                <a:latin typeface="Arial"/>
                <a:ea typeface="Arial"/>
                <a:cs typeface="Arial"/>
                <a:sym typeface="Arial"/>
              </a:rPr>
              <a:t>The ruling made it possible for The New York Times and The Washington Post newspapers to publish the then-</a:t>
            </a:r>
            <a:r>
              <a:rPr lang="en" sz="1700">
                <a:solidFill>
                  <a:srgbClr val="222222"/>
                </a:solidFill>
                <a:uFill>
                  <a:noFill/>
                </a:uFill>
                <a:latin typeface="Arial"/>
                <a:ea typeface="Arial"/>
                <a:cs typeface="Arial"/>
                <a:sym typeface="Arial"/>
                <a:hlinkClick r:id="rId3"/>
              </a:rPr>
              <a:t>classified</a:t>
            </a:r>
            <a:r>
              <a:rPr lang="en" sz="1700">
                <a:solidFill>
                  <a:srgbClr val="222222"/>
                </a:solidFill>
                <a:latin typeface="Arial"/>
                <a:ea typeface="Arial"/>
                <a:cs typeface="Arial"/>
                <a:sym typeface="Arial"/>
              </a:rPr>
              <a:t> Pentagon Papers without risk of government censorship or punishment.</a:t>
            </a:r>
            <a:endParaRPr sz="1700">
              <a:solidFill>
                <a:srgbClr val="222222"/>
              </a:solidFill>
              <a:latin typeface="Arial"/>
              <a:ea typeface="Arial"/>
              <a:cs typeface="Arial"/>
              <a:sym typeface="Arial"/>
            </a:endParaRPr>
          </a:p>
          <a:p>
            <a:pPr marL="457200" marR="0" lvl="0" indent="-336550" algn="l" rtl="0">
              <a:lnSpc>
                <a:spcPct val="115000"/>
              </a:lnSpc>
              <a:spcBef>
                <a:spcPts val="0"/>
              </a:spcBef>
              <a:spcAft>
                <a:spcPts val="0"/>
              </a:spcAft>
              <a:buSzPts val="1700"/>
              <a:buFont typeface="Arial"/>
              <a:buChar char="●"/>
            </a:pPr>
            <a:r>
              <a:rPr lang="en" sz="1700">
                <a:solidFill>
                  <a:srgbClr val="222222"/>
                </a:solidFill>
                <a:uFill>
                  <a:noFill/>
                </a:uFill>
                <a:latin typeface="Arial"/>
                <a:ea typeface="Arial"/>
                <a:cs typeface="Arial"/>
                <a:sym typeface="Arial"/>
                <a:hlinkClick r:id="rId4"/>
              </a:rPr>
              <a:t>President Richard Nixon</a:t>
            </a:r>
            <a:r>
              <a:rPr lang="en" sz="1700">
                <a:solidFill>
                  <a:srgbClr val="222222"/>
                </a:solidFill>
                <a:latin typeface="Arial"/>
                <a:ea typeface="Arial"/>
                <a:cs typeface="Arial"/>
                <a:sym typeface="Arial"/>
              </a:rPr>
              <a:t> had claimed </a:t>
            </a:r>
            <a:r>
              <a:rPr lang="en" sz="1700">
                <a:solidFill>
                  <a:srgbClr val="222222"/>
                </a:solidFill>
                <a:uFill>
                  <a:noFill/>
                </a:uFill>
                <a:latin typeface="Arial"/>
                <a:ea typeface="Arial"/>
                <a:cs typeface="Arial"/>
                <a:sym typeface="Arial"/>
                <a:hlinkClick r:id="rId5"/>
              </a:rPr>
              <a:t>executive</a:t>
            </a:r>
            <a:r>
              <a:rPr lang="en" sz="1700">
                <a:solidFill>
                  <a:srgbClr val="222222"/>
                </a:solidFill>
                <a:latin typeface="Arial"/>
                <a:ea typeface="Arial"/>
                <a:cs typeface="Arial"/>
                <a:sym typeface="Arial"/>
              </a:rPr>
              <a:t> authority to force the Times to suspend publication of classified information in its possession. The question before the court was whether the constitutional </a:t>
            </a:r>
            <a:r>
              <a:rPr lang="en" sz="1700">
                <a:solidFill>
                  <a:srgbClr val="222222"/>
                </a:solidFill>
                <a:uFill>
                  <a:noFill/>
                </a:uFill>
                <a:latin typeface="Arial"/>
                <a:ea typeface="Arial"/>
                <a:cs typeface="Arial"/>
                <a:sym typeface="Arial"/>
                <a:hlinkClick r:id="rId6"/>
              </a:rPr>
              <a:t>freedom of the press</a:t>
            </a:r>
            <a:r>
              <a:rPr lang="en" sz="1700">
                <a:solidFill>
                  <a:srgbClr val="222222"/>
                </a:solidFill>
                <a:latin typeface="Arial"/>
                <a:ea typeface="Arial"/>
                <a:cs typeface="Arial"/>
                <a:sym typeface="Arial"/>
              </a:rPr>
              <a:t>, guaranteed by the First Amendment, was subordinate to a claimed need of the executive</a:t>
            </a:r>
            <a:endParaRPr sz="1700">
              <a:solidFill>
                <a:srgbClr val="222222"/>
              </a:solidFill>
              <a:latin typeface="Arial"/>
              <a:ea typeface="Arial"/>
              <a:cs typeface="Arial"/>
              <a:sym typeface="Arial"/>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73"/>
          <p:cNvSpPr txBox="1">
            <a:spLocks noGrp="1"/>
          </p:cNvSpPr>
          <p:nvPr>
            <p:ph type="body" idx="1"/>
          </p:nvPr>
        </p:nvSpPr>
        <p:spPr>
          <a:xfrm>
            <a:off x="819150" y="987775"/>
            <a:ext cx="7505700" cy="3450900"/>
          </a:xfrm>
          <a:prstGeom prst="rect">
            <a:avLst/>
          </a:prstGeom>
        </p:spPr>
        <p:txBody>
          <a:bodyPr spcFirstLastPara="1" wrap="square" lIns="91425" tIns="91425" rIns="91425" bIns="91425" anchor="t" anchorCtr="0">
            <a:noAutofit/>
          </a:bodyPr>
          <a:lstStyle/>
          <a:p>
            <a:pPr marL="457200" lvl="0" indent="0" algn="l" rtl="0">
              <a:spcBef>
                <a:spcPts val="500"/>
              </a:spcBef>
              <a:spcAft>
                <a:spcPts val="500"/>
              </a:spcAft>
              <a:buNone/>
            </a:pPr>
            <a:r>
              <a:rPr lang="en" sz="1700">
                <a:solidFill>
                  <a:srgbClr val="222222"/>
                </a:solidFill>
                <a:latin typeface="Arial"/>
                <a:ea typeface="Arial"/>
                <a:cs typeface="Arial"/>
                <a:sym typeface="Arial"/>
              </a:rPr>
              <a:t>branch of government to maintain the secrecy of information. The Supreme Court ruled that the First Amendment did protect the right of The New York Times to print the materials.</a:t>
            </a:r>
            <a:endParaRPr sz="1700">
              <a:solidFill>
                <a:srgbClr val="222222"/>
              </a:solidFill>
              <a:latin typeface="Arial"/>
              <a:ea typeface="Arial"/>
              <a:cs typeface="Arial"/>
              <a:sym typeface="Arial"/>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74"/>
          <p:cNvSpPr txBox="1"/>
          <p:nvPr/>
        </p:nvSpPr>
        <p:spPr>
          <a:xfrm>
            <a:off x="6858000" y="1908450"/>
            <a:ext cx="2286000" cy="132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a:t>What Were the Pentagon Papers?</a:t>
            </a:r>
            <a:endParaRPr sz="1700" b="1"/>
          </a:p>
          <a:p>
            <a:pPr marL="0" lvl="0" indent="0" algn="ctr" rtl="0">
              <a:spcBef>
                <a:spcPts val="0"/>
              </a:spcBef>
              <a:spcAft>
                <a:spcPts val="0"/>
              </a:spcAft>
              <a:buNone/>
            </a:pP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History</a:t>
            </a: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3:57</a:t>
            </a:r>
            <a:endParaRPr sz="1700"/>
          </a:p>
        </p:txBody>
      </p:sp>
      <p:pic>
        <p:nvPicPr>
          <p:cNvPr id="480" name="Google Shape;480;p74" descr="Explore the circumstances surrounding the leaking of the Pentagon Papers, a top-secret Department of Defense study of U.S. political and military involvement in Vietnam from 1945 to 1967, to the public.&#10;&#10;Subscribe for more HISTORY:&#10;http://www.youtube.com/subscription_center?add_user=historychannel&#10;&#10;Newsletter: https://www.history.com/newsletter&#10;Website - http://www.history.com&#10;/posts&#10;Facebook - https://www.facebook.com/History&#10;Twitter - https://twitter.com/history&#10;&#10;HISTORY Topical Video&#10;Season 1&#10;Episode 1&#10;&#10;Whether you're looking for more on American Revolution battles, WWII generals, architectural wonders, secrets of the ancient world, U.S. presidents, Civil War leaders, famous explorers or the stories behind your favorite holidays.&#10;&#10;HISTORY®, now reaching more than 98 million homes, is the leading destination for award-winning original series and specials that connect viewers with history in an informative, immersive, and entertaining manner across all platforms. The network’s all-original programming slate features a roster of hit series, epic miniseries, and scripted event programming. Visit us at HISTORY.com for more info." title="What Were the Pentagon Papers? | History">
            <a:hlinkClick r:id="rId3"/>
          </p:cNvPr>
          <p:cNvPicPr preferRelativeResize="0"/>
          <p:nvPr/>
        </p:nvPicPr>
        <p:blipFill>
          <a:blip r:embed="rId4">
            <a:alphaModFix/>
          </a:blip>
          <a:stretch>
            <a:fillRect/>
          </a:stretch>
        </p:blipFill>
        <p:spPr>
          <a:xfrm>
            <a:off x="0" y="0"/>
            <a:ext cx="6858000"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Shape 184"/>
        <p:cNvGrpSpPr/>
        <p:nvPr/>
      </p:nvGrpSpPr>
      <p:grpSpPr>
        <a:xfrm>
          <a:off x="0" y="0"/>
          <a:ext cx="0" cy="0"/>
          <a:chOff x="0" y="0"/>
          <a:chExt cx="0" cy="0"/>
        </a:xfrm>
      </p:grpSpPr>
      <p:sp>
        <p:nvSpPr>
          <p:cNvPr id="185" name="Google Shape;185;p23"/>
          <p:cNvSpPr txBox="1"/>
          <p:nvPr/>
        </p:nvSpPr>
        <p:spPr>
          <a:xfrm>
            <a:off x="6858000" y="1784850"/>
            <a:ext cx="2286000" cy="1573800"/>
          </a:xfrm>
          <a:prstGeom prst="rect">
            <a:avLst/>
          </a:prstGeom>
          <a:noFill/>
          <a:ln>
            <a:noFill/>
          </a:ln>
        </p:spPr>
        <p:txBody>
          <a:bodyPr spcFirstLastPara="1" wrap="square" lIns="91425" tIns="91425" rIns="91425" bIns="91425" anchor="t" anchorCtr="0">
            <a:noAutofit/>
          </a:bodyPr>
          <a:lstStyle/>
          <a:p>
            <a:pPr algn="ctr" defTabSz="914378"/>
            <a:r>
              <a:rPr lang="en" sz="1700" dirty="0">
                <a:ea typeface="+mn-ea"/>
              </a:rPr>
              <a:t>Why Wasn’t the Bill of Rights Originally in the Constitution</a:t>
            </a:r>
            <a:br>
              <a:rPr lang="en" sz="1700" dirty="0">
                <a:ea typeface="+mn-ea"/>
              </a:rPr>
            </a:br>
            <a:endParaRPr sz="1200" dirty="0">
              <a:latin typeface="Nunito"/>
              <a:ea typeface="Nunito"/>
              <a:cs typeface="Nunito"/>
              <a:sym typeface="Nunito"/>
            </a:endParaRPr>
          </a:p>
          <a:p>
            <a:pPr algn="ctr" defTabSz="914378"/>
            <a:r>
              <a:rPr lang="en" sz="1200" dirty="0">
                <a:latin typeface="Nunito"/>
                <a:ea typeface="Nunito"/>
                <a:cs typeface="Nunito"/>
                <a:sym typeface="Nunito"/>
              </a:rPr>
              <a:t>TED-Ed</a:t>
            </a:r>
            <a:endParaRPr sz="1200" dirty="0">
              <a:latin typeface="Nunito"/>
              <a:ea typeface="Nunito"/>
              <a:cs typeface="Nunito"/>
              <a:sym typeface="Nunito"/>
            </a:endParaRPr>
          </a:p>
          <a:p>
            <a:pPr algn="ctr" defTabSz="914378"/>
            <a:r>
              <a:rPr lang="en" sz="1200" dirty="0">
                <a:latin typeface="Nunito"/>
                <a:ea typeface="Nunito"/>
                <a:cs typeface="Nunito"/>
                <a:sym typeface="Nunito"/>
              </a:rPr>
              <a:t>4:42</a:t>
            </a:r>
            <a:endParaRPr sz="1700" dirty="0">
              <a:ea typeface="+mn-ea"/>
            </a:endParaRPr>
          </a:p>
        </p:txBody>
      </p:sp>
      <p:pic>
        <p:nvPicPr>
          <p:cNvPr id="186" name="Google Shape;186;p23" descr="View full lesson: http://ed.ted.com/lessons/why-wasn-t-the-bill-of-rights-originally-in-the-us-constitution-james-coll&#10;&#10;When you think of the US Constitution, what’s the first thing that comes to mind? Free speech? The right to bear arms? These passages are cited so often that it's hard to imagine the document without them. But the list of freedoms known as the Bill of Rights was not in the original text and wasn't added for three years. Why not? James Coll goes back to the origins of the Constitution to find out. &#10;&#10;Lesson by James Coll, animation by Augenblick Studios." title="Why wasn’t the Bill of Rights originally in the US Constitution? - James Coll">
            <a:hlinkClick r:id="rId3"/>
          </p:cNvPr>
          <p:cNvPicPr preferRelativeResize="0"/>
          <p:nvPr/>
        </p:nvPicPr>
        <p:blipFill>
          <a:blip r:embed="rId4">
            <a:alphaModFix/>
          </a:blip>
          <a:stretch>
            <a:fillRect/>
          </a:stretch>
        </p:blipFill>
        <p:spPr>
          <a:xfrm>
            <a:off x="0" y="0"/>
            <a:ext cx="6858000" cy="5143500"/>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75"/>
          <p:cNvSpPr txBox="1"/>
          <p:nvPr/>
        </p:nvSpPr>
        <p:spPr>
          <a:xfrm>
            <a:off x="6858000" y="1766850"/>
            <a:ext cx="2286000" cy="160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t>1971</a:t>
            </a:r>
            <a:endParaRPr sz="1700" b="1"/>
          </a:p>
          <a:p>
            <a:pPr marL="0" lvl="0" indent="0" algn="ctr" rtl="0">
              <a:spcBef>
                <a:spcPts val="0"/>
              </a:spcBef>
              <a:spcAft>
                <a:spcPts val="0"/>
              </a:spcAft>
              <a:buNone/>
            </a:pPr>
            <a:r>
              <a:rPr lang="en" sz="1700"/>
              <a:t>New York Times v. US</a:t>
            </a:r>
            <a:endParaRPr sz="1700" b="1"/>
          </a:p>
          <a:p>
            <a:pPr marL="0" lvl="0" indent="0" algn="ctr" rtl="0">
              <a:spcBef>
                <a:spcPts val="0"/>
              </a:spcBef>
              <a:spcAft>
                <a:spcPts val="0"/>
              </a:spcAft>
              <a:buNone/>
            </a:pP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Mr. Beat</a:t>
            </a: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6:09</a:t>
            </a:r>
            <a:endParaRPr sz="1700"/>
          </a:p>
        </p:txBody>
      </p:sp>
      <p:pic>
        <p:nvPicPr>
          <p:cNvPr id="486" name="Google Shape;486;p75" descr="Want a specific SCOTUS case covered? Your idea gets picked when you donate on Patreon: https://www.patreon.com/iammrbeat&#10;Mr. Beat's band: http://electricneedleroom.net/&#10;Mr. Beat on Twitter: https://twitter.com/beatmastermatt&#10;&#10;In episode 24 of Supreme Court Briefs, a man exposes dark government secrets about the Vietnam War, and gets in big trouble from the government for it. Should whistleblowers be protected?&#10;&#10;Produced by Matt Beat. Music by Electric Needle Room (Matt Beat). All images found in public domain or used under fair use guidelines. Punching sound effect: Mike Koening (CC) http://soundbible.com/1773-Strong-Punch.html&#10;&#10;Check out cool primary sources here:&#10;https://www.oyez.org/cases/1970/1873&#10;Other sources used:&#10;https://en.wikipedia.org/wiki/New_York_Times_Co._v._United_States&#10;https://en.wikipedia.org/wiki/Pentagon_Papers&#10;McNamara, Robert (1996). In Retrospect. Random House.&#10;http://www.history.com/topics/vietnam-war/pentagon-papers&#10;https://www.law.cornell.edu/supremecourt/text/403/713&#10;http://magicvalley.com/opinion/columnists/other-view-trump-s-ugly-assault-on-the-first-amendment/article_435b4521-a42d-5e83-a9a8-3102c5f4e0d3.html&#10;https://www.nytimes.com/2017/12/24/business/media/spielberg-post-media-trump.html&#10;http://www.pbs.org/pov/mostdangerousman/timeline/&#10;&#10;Secretary of Defense Robert McNamara creates the Vietnam Study Task Force at the Pentagon to create a study of the Vietnam War, which, by the way, was raging on the time with no end in sight. This study was to remain classified but released to the public eventually, as McNamara wanted to leave a written record for historians. &#10;Working on this task force was a dude named Daniel Ellsberg, who became very troubled by what he found. You see, the Pentagon was telling the American public one thing, but actually doing other things. For example, the Pentagon was lying about escalating the war even when victory was hopeless. It had covered up doing some quite horrible things, like illegal bombings in places like Cambodia and Laos, and the use of chemical warfare.&#10;Well Ellsberg, who had become strongly against the Vietnam War, decided he was going to fight the power! In October 1969, he and his friend Anthony Russo began secretly photocopying pages from this study, which eventually became known as The Pentagon Papers. By the way, the Pentagon Papers were thousands of pages long. &#10;So yeah, he photocopies and decides to take them to the press to expose all of the Pentagon’s dirty secrets. In March 1971, he gave 43 volumes of the Pentagon Papers to Neil Sheehan, a reporter for The New York Times. On June 13, 1971, the New York Times began publishing a series of articles based on what Ellsberg had leaked. It also included excerpts from the actual Pentagon Papers.&#10;When President Richard Nixon read these articles, he was like, “this kind of makes our government look bad...plus, isn’t this putting our national security at risk?” By the way, that’s EXACTLY how he sounded. A couple days later, the Nixon administration got a federal court to force the New York Times to stop publishing articles about the Pentagon Papers. Nixon’s Attorney General, John Mitchell, argued that Ellsberg and Russo were guilty of breaking the Espionage Act of 1917, so this “prior restraint,” or pre-publication censorship, was justified. In fact, the Nixon administration argued that the Times publishing the Pentagon Papers put the country’s security at risk.&#10;Meanwhile, the Washington Post got in on the action and began publishing its own articles about the Pentagon Papers. The assistant U.S. Attorney General, William Rehnquist, a future Supreme Court chief justice, also tried to prevent the Post from publishing any more Pentagon Papers secrets. Eventually, 17 other newspapers published parts of the study. &#10;On June 28, 1971, Ellsberg surrendered to face criminal charges under the Espionage Act. The next day, a young Senator named Mike Gravel, who inexplicably throws a rock in a pond later in life, read the Pentagon Papers out loud for three hours, entering them into the Senate record. As you could imagine, by the time the American public is fired up about the revelations contained in these documents. &#10;Newspapers kept publishing stories about the Pentagon Papers, and the District Court for the District of Columbia and Court of Appeals for the DC Circuit both let them, so the Supreme Court decided to quickly step in, combining the cases against both the New York Times and the Washington Post. In case you hadn’t figured this one out by now, this was an obvious First Amendment issue. The Court heard arguments about whether or not the Nixon administration's efforts to prevent the publication of the Pentagon Papers went against the First Amendment. Was prior restraint justified? Did releasing this information put national security at risk?" title="Protecting Whistleblowers | New York Times Co. v. United States">
            <a:hlinkClick r:id="rId3"/>
          </p:cNvPr>
          <p:cNvPicPr preferRelativeResize="0"/>
          <p:nvPr/>
        </p:nvPicPr>
        <p:blipFill>
          <a:blip r:embed="rId4">
            <a:alphaModFix/>
          </a:blip>
          <a:stretch>
            <a:fillRect/>
          </a:stretch>
        </p:blipFill>
        <p:spPr>
          <a:xfrm>
            <a:off x="0" y="0"/>
            <a:ext cx="6858000" cy="5143500"/>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D3DB3-CBCA-44EF-A058-1275C7716810}"/>
              </a:ext>
            </a:extLst>
          </p:cNvPr>
          <p:cNvSpPr>
            <a:spLocks noGrp="1"/>
          </p:cNvSpPr>
          <p:nvPr>
            <p:ph type="title"/>
          </p:nvPr>
        </p:nvSpPr>
        <p:spPr>
          <a:xfrm>
            <a:off x="457200" y="-171450"/>
            <a:ext cx="8229600" cy="914400"/>
          </a:xfrm>
        </p:spPr>
        <p:txBody>
          <a:bodyPr>
            <a:normAutofit fontScale="90000"/>
          </a:bodyPr>
          <a:lstStyle/>
          <a:p>
            <a:pPr algn="ctr" eaLnBrk="1" fontAlgn="auto" hangingPunct="1">
              <a:spcAft>
                <a:spcPts val="0"/>
              </a:spcAft>
              <a:defRPr/>
            </a:pPr>
            <a:r>
              <a:rPr b="1" dirty="0">
                <a:solidFill>
                  <a:srgbClr val="FFC000"/>
                </a:solidFill>
                <a:latin typeface="Courier New" pitchFamily="49" charset="0"/>
                <a:cs typeface="Courier New" pitchFamily="49" charset="0"/>
              </a:rPr>
              <a:t>New York Times </a:t>
            </a:r>
            <a:r>
              <a:rPr b="1" dirty="0" err="1">
                <a:solidFill>
                  <a:srgbClr val="FFC000"/>
                </a:solidFill>
                <a:latin typeface="Courier New" pitchFamily="49" charset="0"/>
                <a:cs typeface="Courier New" pitchFamily="49" charset="0"/>
              </a:rPr>
              <a:t>v.United</a:t>
            </a:r>
            <a:r>
              <a:rPr b="1" dirty="0">
                <a:solidFill>
                  <a:srgbClr val="FFC000"/>
                </a:solidFill>
                <a:latin typeface="Courier New" pitchFamily="49" charset="0"/>
                <a:cs typeface="Courier New" pitchFamily="49" charset="0"/>
              </a:rPr>
              <a:t> States (1971)</a:t>
            </a:r>
          </a:p>
        </p:txBody>
      </p:sp>
      <p:sp>
        <p:nvSpPr>
          <p:cNvPr id="4" name="Content Placeholder 3">
            <a:extLst>
              <a:ext uri="{FF2B5EF4-FFF2-40B4-BE49-F238E27FC236}">
                <a16:creationId xmlns:a16="http://schemas.microsoft.com/office/drawing/2014/main" id="{06C54602-38F9-45A3-A944-1A8059149CBC}"/>
              </a:ext>
            </a:extLst>
          </p:cNvPr>
          <p:cNvSpPr>
            <a:spLocks noGrp="1"/>
          </p:cNvSpPr>
          <p:nvPr>
            <p:ph sz="half" idx="2"/>
          </p:nvPr>
        </p:nvSpPr>
        <p:spPr>
          <a:xfrm>
            <a:off x="4349231" y="1114425"/>
            <a:ext cx="4337569" cy="3886200"/>
          </a:xfrm>
        </p:spPr>
        <p:txBody>
          <a:bodyPr/>
          <a:lstStyle/>
          <a:p>
            <a:pPr eaLnBrk="1" hangingPunct="1"/>
            <a:r>
              <a:rPr lang="en-US" altLang="en-US" sz="2400" dirty="0"/>
              <a:t>What happened???</a:t>
            </a:r>
          </a:p>
          <a:p>
            <a:pPr lvl="1" eaLnBrk="1" hangingPunct="1"/>
            <a:r>
              <a:rPr lang="en-US" altLang="en-US" sz="2400" dirty="0"/>
              <a:t>Former Pentagon employee</a:t>
            </a:r>
          </a:p>
          <a:p>
            <a:pPr lvl="1" eaLnBrk="1" hangingPunct="1"/>
            <a:r>
              <a:rPr lang="en-US" altLang="en-US" sz="2400" dirty="0"/>
              <a:t>Secret Government info</a:t>
            </a:r>
          </a:p>
          <a:p>
            <a:pPr lvl="1" eaLnBrk="1" hangingPunct="1"/>
            <a:r>
              <a:rPr lang="en-US" altLang="en-US" sz="2400" dirty="0"/>
              <a:t>LEAKED to PRESS!!!!</a:t>
            </a:r>
          </a:p>
          <a:p>
            <a:pPr lvl="1" eaLnBrk="1" hangingPunct="1"/>
            <a:r>
              <a:rPr lang="en-US" altLang="en-US" sz="2400" dirty="0"/>
              <a:t>U.S. officials were LIARS!!!</a:t>
            </a:r>
          </a:p>
          <a:p>
            <a:pPr lvl="1" eaLnBrk="1" hangingPunct="1"/>
            <a:r>
              <a:rPr lang="en-US" altLang="en-US" sz="2400" dirty="0"/>
              <a:t>Government mad </a:t>
            </a:r>
            <a:r>
              <a:rPr lang="en-US" altLang="en-US" sz="2400" dirty="0">
                <a:sym typeface="Wingdings" panose="05000000000000000000" pitchFamily="2" charset="2"/>
              </a:rPr>
              <a:t></a:t>
            </a:r>
          </a:p>
          <a:p>
            <a:pPr lvl="1" eaLnBrk="1" hangingPunct="1"/>
            <a:r>
              <a:rPr lang="en-US" altLang="en-US" sz="2400" dirty="0">
                <a:sym typeface="Wingdings" panose="05000000000000000000" pitchFamily="2" charset="2"/>
              </a:rPr>
              <a:t>Court Ruled </a:t>
            </a:r>
            <a:endParaRPr lang="en-US" altLang="en-US" sz="2400" dirty="0"/>
          </a:p>
        </p:txBody>
      </p:sp>
      <p:pic>
        <p:nvPicPr>
          <p:cNvPr id="58372" name="Content Placeholder 4" descr="pp.jpg">
            <a:extLst>
              <a:ext uri="{FF2B5EF4-FFF2-40B4-BE49-F238E27FC236}">
                <a16:creationId xmlns:a16="http://schemas.microsoft.com/office/drawing/2014/main" id="{667E77F2-0208-475A-983D-5AECD8996002}"/>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39232" y="1114425"/>
            <a:ext cx="3200400" cy="360045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diamond(in)">
                                      <p:cBhvr>
                                        <p:cTn id="7" dur="500"/>
                                        <p:tgtEl>
                                          <p:spTgt spid="4">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diamond(in)">
                                      <p:cBhvr>
                                        <p:cTn id="12" dur="2000"/>
                                        <p:tgtEl>
                                          <p:spTgt spid="4">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diamond(in)">
                                      <p:cBhvr>
                                        <p:cTn id="17" dur="2000"/>
                                        <p:tgtEl>
                                          <p:spTgt spid="4">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diamond(in)">
                                      <p:cBhvr>
                                        <p:cTn id="22" dur="2000"/>
                                        <p:tgtEl>
                                          <p:spTgt spid="4">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 calcmode="lin" valueType="num">
                                      <p:cBhvr additive="base">
                                        <p:cTn id="2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anim calcmode="lin" valueType="num">
                                      <p:cBhvr additive="base">
                                        <p:cTn id="3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76"/>
          <p:cNvSpPr txBox="1"/>
          <p:nvPr/>
        </p:nvSpPr>
        <p:spPr>
          <a:xfrm>
            <a:off x="6858000" y="1815150"/>
            <a:ext cx="2286000" cy="151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t>1971</a:t>
            </a:r>
            <a:endParaRPr sz="1700" b="1"/>
          </a:p>
          <a:p>
            <a:pPr marL="0" lvl="0" indent="0" algn="ctr" rtl="0">
              <a:spcBef>
                <a:spcPts val="0"/>
              </a:spcBef>
              <a:spcAft>
                <a:spcPts val="0"/>
              </a:spcAft>
              <a:buNone/>
            </a:pPr>
            <a:r>
              <a:rPr lang="en" sz="1700"/>
              <a:t>New York Times v. US</a:t>
            </a:r>
            <a:endParaRPr sz="1700" b="1"/>
          </a:p>
          <a:p>
            <a:pPr marL="0" lvl="0" indent="0" algn="ctr" rtl="0">
              <a:spcBef>
                <a:spcPts val="0"/>
              </a:spcBef>
              <a:spcAft>
                <a:spcPts val="0"/>
              </a:spcAft>
              <a:buNone/>
            </a:pP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Carey LaManna</a:t>
            </a: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5:42</a:t>
            </a:r>
            <a:endParaRPr sz="1700"/>
          </a:p>
        </p:txBody>
      </p:sp>
      <p:pic>
        <p:nvPicPr>
          <p:cNvPr id="492" name="Google Shape;492;p76" descr="AP Gov Student Ultimate Review Packet&#10;https://acdcecon.thinkific.com/courses/AP-government-urp&#10;Preview Unit 1 for Free!!&#10;Includes Study Guide, Essential Questions, Required Cases Guide, Annotated Required Docs, Multiple Choice Practice Questions, and Exclusive Videos! Everything you need to ace the AP Exam!!!!&#10;Check out these videos on the required Supreme Court cases:&#10;McCulloch v. Maryland https://youtu.be/5BkOPbD50tc&#10;U.S. v. Lopez https://youtu.be/0bliNoGOTVQ&#10;Baker v. Carr https://youtu.be/Gf1ntchb2T8&#10;Shaw v. Reno https://youtu.be/JkO9IM8pqIA&#10;Marbury v. Madison https://youtu.be/Wuiv6saQHD0&#10;Engel v. Vitale https://youtu.be/4uSLm19dXXQ&#10;Wisconsin v. Yoder https://youtu.be/3huBIHOukXA&#10;Tinker v. Des Moines https://youtu.be/RwllpwoThsI&#10;New York Times v. U.S. https://youtu.be/rp_gQHvUJ7M&#10;Schenck v. U.S. https://youtu.be/AyviZidP2-s&#10;Gideon vs. Wainwright https://youtu.be/V8qpM4gFoiA&#10;Roe v. Wade https://youtu.be/y9UznTINFPs&#10;McDonald v. Chicago https://youtu.be/D9UqsQ_aoVk&#10;Brown v. Board of Education https://youtu.be/1jqb34Q5qPs" title="Case 9: New York Times v U.S. AP GoPo">
            <a:hlinkClick r:id="rId3"/>
          </p:cNvPr>
          <p:cNvPicPr preferRelativeResize="0"/>
          <p:nvPr/>
        </p:nvPicPr>
        <p:blipFill>
          <a:blip r:embed="rId4">
            <a:alphaModFix/>
          </a:blip>
          <a:stretch>
            <a:fillRect/>
          </a:stretch>
        </p:blipFill>
        <p:spPr>
          <a:xfrm>
            <a:off x="0" y="0"/>
            <a:ext cx="6858000" cy="5143500"/>
          </a:xfrm>
          <a:prstGeom prst="rect">
            <a:avLst/>
          </a:prstGeom>
          <a:noFill/>
          <a:ln>
            <a:noFill/>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39A7AF-249A-4EE7-9893-61B891BE46B9}"/>
              </a:ext>
            </a:extLst>
          </p:cNvPr>
          <p:cNvSpPr>
            <a:spLocks noGrp="1"/>
          </p:cNvSpPr>
          <p:nvPr>
            <p:ph type="title"/>
          </p:nvPr>
        </p:nvSpPr>
        <p:spPr>
          <a:xfrm>
            <a:off x="1371600" y="571500"/>
            <a:ext cx="6172200" cy="914400"/>
          </a:xfrm>
        </p:spPr>
        <p:txBody>
          <a:bodyPr>
            <a:noAutofit/>
          </a:bodyPr>
          <a:lstStyle/>
          <a:p>
            <a:pPr algn="ctr" eaLnBrk="1" fontAlgn="auto" hangingPunct="1">
              <a:spcAft>
                <a:spcPts val="0"/>
              </a:spcAft>
              <a:defRPr/>
            </a:pPr>
            <a:r>
              <a:rPr sz="4500">
                <a:solidFill>
                  <a:srgbClr val="002060"/>
                </a:solidFill>
              </a:rPr>
              <a:t>Gag orders unconstitutional</a:t>
            </a:r>
          </a:p>
        </p:txBody>
      </p:sp>
      <p:pic>
        <p:nvPicPr>
          <p:cNvPr id="7170" name="Picture 2" descr="C:\Users\Hollie.Hollie-PC\Pictures\School\gag order.jpg">
            <a:extLst>
              <a:ext uri="{FF2B5EF4-FFF2-40B4-BE49-F238E27FC236}">
                <a16:creationId xmlns:a16="http://schemas.microsoft.com/office/drawing/2014/main" id="{182E441F-74A8-452E-AF44-28B43D454F08}"/>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42257" y="1543050"/>
            <a:ext cx="2571750" cy="3200400"/>
          </a:xfrm>
          <a:noFill/>
        </p:spPr>
      </p:pic>
      <p:sp>
        <p:nvSpPr>
          <p:cNvPr id="62468" name="Content Placeholder 7">
            <a:extLst>
              <a:ext uri="{FF2B5EF4-FFF2-40B4-BE49-F238E27FC236}">
                <a16:creationId xmlns:a16="http://schemas.microsoft.com/office/drawing/2014/main" id="{F4928D3A-8EEF-4F33-884B-CDBEE6B098AF}"/>
              </a:ext>
            </a:extLst>
          </p:cNvPr>
          <p:cNvSpPr>
            <a:spLocks noGrp="1"/>
          </p:cNvSpPr>
          <p:nvPr>
            <p:ph sz="half" idx="2"/>
          </p:nvPr>
        </p:nvSpPr>
        <p:spPr>
          <a:xfrm>
            <a:off x="3620278" y="1847850"/>
            <a:ext cx="4028420" cy="3028950"/>
          </a:xfrm>
        </p:spPr>
        <p:txBody>
          <a:bodyPr/>
          <a:lstStyle/>
          <a:p>
            <a:pPr eaLnBrk="1" hangingPunct="1"/>
            <a:r>
              <a:rPr lang="en-US" altLang="en-US" sz="2700" dirty="0"/>
              <a:t>Judge prevents press from publishing certain types of info about a pending court case</a:t>
            </a:r>
          </a:p>
          <a:p>
            <a:pPr eaLnBrk="1" hangingPunct="1">
              <a:buFont typeface="Wingdings 2" panose="05020102010507070707" pitchFamily="18" charset="2"/>
              <a:buNone/>
            </a:pPr>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fill="hold" nodeType="withEffect">
                                  <p:stCondLst>
                                    <p:cond delay="0"/>
                                  </p:stCondLst>
                                  <p:childTnLst>
                                    <p:animClr clrSpc="rgb" dir="cw">
                                      <p:cBhvr override="childStyle">
                                        <p:cTn id="6" dur="100" fill="hold"/>
                                        <p:tgtEl>
                                          <p:spTgt spid="7170"/>
                                        </p:tgtEl>
                                        <p:attrNameLst>
                                          <p:attrName>style.color</p:attrName>
                                        </p:attrNameLst>
                                      </p:cBhvr>
                                      <p:to>
                                        <a:schemeClr val="accent2"/>
                                      </p:to>
                                    </p:animClr>
                                    <p:animClr clrSpc="rgb" dir="cw">
                                      <p:cBhvr>
                                        <p:cTn id="7" dur="100" fill="hold"/>
                                        <p:tgtEl>
                                          <p:spTgt spid="7170"/>
                                        </p:tgtEl>
                                        <p:attrNameLst>
                                          <p:attrName>fillcolor</p:attrName>
                                        </p:attrNameLst>
                                      </p:cBhvr>
                                      <p:to>
                                        <a:schemeClr val="accent2"/>
                                      </p:to>
                                    </p:animClr>
                                    <p:set>
                                      <p:cBhvr>
                                        <p:cTn id="8" dur="100" fill="hold"/>
                                        <p:tgtEl>
                                          <p:spTgt spid="7170"/>
                                        </p:tgtEl>
                                        <p:attrNameLst>
                                          <p:attrName>fill.type</p:attrName>
                                        </p:attrNameLst>
                                      </p:cBhvr>
                                      <p:to>
                                        <p:strVal val="solid"/>
                                      </p:to>
                                    </p:set>
                                    <p:set>
                                      <p:cBhvr>
                                        <p:cTn id="9" dur="100" fill="hold"/>
                                        <p:tgtEl>
                                          <p:spTgt spid="7170"/>
                                        </p:tgtEl>
                                        <p:attrNameLst>
                                          <p:attrName>fill.on</p:attrName>
                                        </p:attrNameLst>
                                      </p:cBhvr>
                                      <p:to>
                                        <p:strVal val="true"/>
                                      </p:to>
                                    </p:set>
                                    <p:animRot by="120000">
                                      <p:cBhvr>
                                        <p:cTn id="10" dur="100" fill="hold">
                                          <p:stCondLst>
                                            <p:cond delay="0"/>
                                          </p:stCondLst>
                                        </p:cTn>
                                        <p:tgtEl>
                                          <p:spTgt spid="7170"/>
                                        </p:tgtEl>
                                        <p:attrNameLst>
                                          <p:attrName>r</p:attrName>
                                        </p:attrNameLst>
                                      </p:cBhvr>
                                    </p:animRot>
                                    <p:animRot by="-240000">
                                      <p:cBhvr>
                                        <p:cTn id="11" dur="200" fill="hold">
                                          <p:stCondLst>
                                            <p:cond delay="200"/>
                                          </p:stCondLst>
                                        </p:cTn>
                                        <p:tgtEl>
                                          <p:spTgt spid="7170"/>
                                        </p:tgtEl>
                                        <p:attrNameLst>
                                          <p:attrName>r</p:attrName>
                                        </p:attrNameLst>
                                      </p:cBhvr>
                                    </p:animRot>
                                    <p:animRot by="240000">
                                      <p:cBhvr>
                                        <p:cTn id="12" dur="200" fill="hold">
                                          <p:stCondLst>
                                            <p:cond delay="400"/>
                                          </p:stCondLst>
                                        </p:cTn>
                                        <p:tgtEl>
                                          <p:spTgt spid="7170"/>
                                        </p:tgtEl>
                                        <p:attrNameLst>
                                          <p:attrName>r</p:attrName>
                                        </p:attrNameLst>
                                      </p:cBhvr>
                                    </p:animRot>
                                    <p:animRot by="-240000">
                                      <p:cBhvr>
                                        <p:cTn id="13" dur="200" fill="hold">
                                          <p:stCondLst>
                                            <p:cond delay="600"/>
                                          </p:stCondLst>
                                        </p:cTn>
                                        <p:tgtEl>
                                          <p:spTgt spid="7170"/>
                                        </p:tgtEl>
                                        <p:attrNameLst>
                                          <p:attrName>r</p:attrName>
                                        </p:attrNameLst>
                                      </p:cBhvr>
                                    </p:animRot>
                                    <p:animRot by="120000">
                                      <p:cBhvr>
                                        <p:cTn id="14" dur="200" fill="hold">
                                          <p:stCondLst>
                                            <p:cond delay="800"/>
                                          </p:stCondLst>
                                        </p:cTn>
                                        <p:tgtEl>
                                          <p:spTgt spid="717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3">
            <a:extLst>
              <a:ext uri="{FF2B5EF4-FFF2-40B4-BE49-F238E27FC236}">
                <a16:creationId xmlns:a16="http://schemas.microsoft.com/office/drawing/2014/main" id="{8FBCE57B-CFA9-4B4A-80CB-00625E65A40D}"/>
              </a:ext>
            </a:extLst>
          </p:cNvPr>
          <p:cNvSpPr>
            <a:spLocks noGrp="1" noChangeArrowheads="1"/>
          </p:cNvSpPr>
          <p:nvPr>
            <p:ph type="body" idx="1"/>
          </p:nvPr>
        </p:nvSpPr>
        <p:spPr/>
        <p:txBody>
          <a:bodyPr/>
          <a:lstStyle/>
          <a:p>
            <a:pPr eaLnBrk="1" hangingPunct="1"/>
            <a:r>
              <a:rPr lang="en-US" altLang="en-US"/>
              <a:t>Press under First Amendment has a right to attend a trial.</a:t>
            </a:r>
          </a:p>
          <a:p>
            <a:pPr eaLnBrk="1" hangingPunct="1"/>
            <a:r>
              <a:rPr lang="en-US" altLang="en-US"/>
              <a:t>The constitutionally protected right to free discussion of governmental affairs embraces the right of access.</a:t>
            </a:r>
          </a:p>
          <a:p>
            <a:pPr eaLnBrk="1" hangingPunct="1"/>
            <a:r>
              <a:rPr lang="en-US" altLang="en-US"/>
              <a:t>Judge for “good cause” may close a portion of a trial.</a:t>
            </a:r>
          </a:p>
        </p:txBody>
      </p:sp>
      <p:sp>
        <p:nvSpPr>
          <p:cNvPr id="63491" name="Rectangle 6">
            <a:extLst>
              <a:ext uri="{FF2B5EF4-FFF2-40B4-BE49-F238E27FC236}">
                <a16:creationId xmlns:a16="http://schemas.microsoft.com/office/drawing/2014/main" id="{AF2BE905-6E4A-4B82-BE11-E71D42743ECA}"/>
              </a:ext>
            </a:extLst>
          </p:cNvPr>
          <p:cNvSpPr>
            <a:spLocks noGrp="1" noChangeArrowheads="1"/>
          </p:cNvSpPr>
          <p:nvPr>
            <p:ph type="title"/>
          </p:nvPr>
        </p:nvSpPr>
        <p:spPr/>
        <p:txBody>
          <a:bodyPr/>
          <a:lstStyle/>
          <a:p>
            <a:pPr eaLnBrk="1" hangingPunct="1"/>
            <a:r>
              <a:rPr lang="en-US" altLang="en-US" sz="2700" i="1"/>
              <a:t>Richmond Newspapers</a:t>
            </a:r>
            <a:r>
              <a:rPr lang="en-US" altLang="en-US" sz="2700"/>
              <a:t> v. </a:t>
            </a:r>
            <a:r>
              <a:rPr lang="en-US" altLang="en-US" sz="2700" i="1"/>
              <a:t>Virginia</a:t>
            </a:r>
            <a:endParaRPr lang="en-US" altLang="en-US"/>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799B618F-ABBA-455B-991A-C956D89BFB39}"/>
              </a:ext>
            </a:extLst>
          </p:cNvPr>
          <p:cNvSpPr>
            <a:spLocks noGrp="1" noChangeArrowheads="1"/>
          </p:cNvSpPr>
          <p:nvPr>
            <p:ph type="title"/>
          </p:nvPr>
        </p:nvSpPr>
        <p:spPr>
          <a:xfrm>
            <a:off x="1657350" y="571500"/>
            <a:ext cx="5844779" cy="685800"/>
          </a:xfrm>
        </p:spPr>
        <p:txBody>
          <a:bodyPr/>
          <a:lstStyle/>
          <a:p>
            <a:pPr algn="ctr" eaLnBrk="1" hangingPunct="1"/>
            <a:r>
              <a:rPr lang="en-US" altLang="en-US"/>
              <a:t>Gag Orders</a:t>
            </a:r>
          </a:p>
        </p:txBody>
      </p:sp>
      <p:sp>
        <p:nvSpPr>
          <p:cNvPr id="64515" name="Rectangle 3">
            <a:extLst>
              <a:ext uri="{FF2B5EF4-FFF2-40B4-BE49-F238E27FC236}">
                <a16:creationId xmlns:a16="http://schemas.microsoft.com/office/drawing/2014/main" id="{F96F1198-E2BA-43FD-8B25-C5D6C0515DAC}"/>
              </a:ext>
            </a:extLst>
          </p:cNvPr>
          <p:cNvSpPr>
            <a:spLocks noGrp="1" noChangeArrowheads="1"/>
          </p:cNvSpPr>
          <p:nvPr>
            <p:ph type="body" idx="1"/>
          </p:nvPr>
        </p:nvSpPr>
        <p:spPr/>
        <p:txBody>
          <a:bodyPr/>
          <a:lstStyle/>
          <a:p>
            <a:pPr eaLnBrk="1" hangingPunct="1">
              <a:lnSpc>
                <a:spcPct val="90000"/>
              </a:lnSpc>
            </a:pPr>
            <a:r>
              <a:rPr lang="en-US" altLang="en-US"/>
              <a:t>Trial judge has authority to limit information that the parties and counsel may provide to the media.</a:t>
            </a:r>
          </a:p>
          <a:p>
            <a:pPr eaLnBrk="1" hangingPunct="1">
              <a:lnSpc>
                <a:spcPct val="90000"/>
              </a:lnSpc>
            </a:pPr>
            <a:r>
              <a:rPr lang="en-US" altLang="en-US" i="1"/>
              <a:t>Sheppard</a:t>
            </a:r>
            <a:r>
              <a:rPr lang="en-US" altLang="en-US"/>
              <a:t> v. </a:t>
            </a:r>
            <a:r>
              <a:rPr lang="en-US" altLang="en-US" i="1"/>
              <a:t>Maxwell</a:t>
            </a:r>
            <a:r>
              <a:rPr lang="en-US" altLang="en-US"/>
              <a:t> </a:t>
            </a:r>
          </a:p>
          <a:p>
            <a:pPr lvl="1" eaLnBrk="1" hangingPunct="1">
              <a:lnSpc>
                <a:spcPct val="90000"/>
              </a:lnSpc>
            </a:pPr>
            <a:r>
              <a:rPr lang="en-US" altLang="en-US"/>
              <a:t>The movies and television series of the fugitive </a:t>
            </a:r>
          </a:p>
          <a:p>
            <a:pPr eaLnBrk="1" hangingPunct="1">
              <a:lnSpc>
                <a:spcPct val="90000"/>
              </a:lnSpc>
            </a:pPr>
            <a:r>
              <a:rPr lang="en-US" altLang="en-US"/>
              <a:t>Violation of gag order punished by contempt.</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5F4DD-1325-485D-9662-76C282011CDE}"/>
              </a:ext>
            </a:extLst>
          </p:cNvPr>
          <p:cNvSpPr>
            <a:spLocks noGrp="1"/>
          </p:cNvSpPr>
          <p:nvPr>
            <p:ph type="ctrTitle"/>
          </p:nvPr>
        </p:nvSpPr>
        <p:spPr>
          <a:xfrm>
            <a:off x="2943880" y="132572"/>
            <a:ext cx="5105400" cy="2151126"/>
          </a:xfrm>
        </p:spPr>
        <p:txBody>
          <a:bodyPr/>
          <a:lstStyle/>
          <a:p>
            <a:pPr eaLnBrk="1" fontAlgn="auto" hangingPunct="1">
              <a:spcAft>
                <a:spcPts val="0"/>
              </a:spcAft>
              <a:defRPr/>
            </a:pPr>
            <a:r>
              <a:rPr lang="en-US" dirty="0"/>
              <a:t>Sheppard v Maxwell</a:t>
            </a:r>
          </a:p>
        </p:txBody>
      </p:sp>
      <p:sp>
        <p:nvSpPr>
          <p:cNvPr id="65539" name="Subtitle 2">
            <a:extLst>
              <a:ext uri="{FF2B5EF4-FFF2-40B4-BE49-F238E27FC236}">
                <a16:creationId xmlns:a16="http://schemas.microsoft.com/office/drawing/2014/main" id="{8AE2883F-C7D7-4EC0-A167-593CC22DE30D}"/>
              </a:ext>
            </a:extLst>
          </p:cNvPr>
          <p:cNvSpPr>
            <a:spLocks noGrp="1"/>
          </p:cNvSpPr>
          <p:nvPr>
            <p:ph type="subTitle" idx="1"/>
          </p:nvPr>
        </p:nvSpPr>
        <p:spPr>
          <a:xfrm>
            <a:off x="3658791" y="2655094"/>
            <a:ext cx="3836194" cy="826294"/>
          </a:xfrm>
        </p:spPr>
        <p:txBody>
          <a:bodyPr/>
          <a:lstStyle/>
          <a:p>
            <a:pPr eaLnBrk="1" hangingPunct="1"/>
            <a:r>
              <a:rPr lang="en-US" altLang="en-US"/>
              <a:t>An 8-1 Supreme court ruling on a case reviewing freedom  of press</a:t>
            </a:r>
          </a:p>
        </p:txBody>
      </p:sp>
    </p:spTree>
  </p:cSld>
  <p:clrMapOvr>
    <a:masterClrMapping/>
  </p:clrMapOvr>
  <p:transition>
    <p:wedge/>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FA8E9-6597-4ADC-8419-3609231E0E5C}"/>
              </a:ext>
            </a:extLst>
          </p:cNvPr>
          <p:cNvSpPr>
            <a:spLocks noGrp="1"/>
          </p:cNvSpPr>
          <p:nvPr>
            <p:ph type="title"/>
          </p:nvPr>
        </p:nvSpPr>
        <p:spPr>
          <a:xfrm>
            <a:off x="1485900" y="240030"/>
            <a:ext cx="5429250" cy="857250"/>
          </a:xfrm>
        </p:spPr>
        <p:txBody>
          <a:bodyPr/>
          <a:lstStyle/>
          <a:p>
            <a:pPr algn="ctr" eaLnBrk="1" fontAlgn="auto" hangingPunct="1">
              <a:spcAft>
                <a:spcPts val="0"/>
              </a:spcAft>
              <a:defRPr/>
            </a:pPr>
            <a:r>
              <a:rPr lang="en-US" dirty="0"/>
              <a:t>The Facts</a:t>
            </a:r>
          </a:p>
        </p:txBody>
      </p:sp>
      <p:sp>
        <p:nvSpPr>
          <p:cNvPr id="66563" name="Content Placeholder 2">
            <a:extLst>
              <a:ext uri="{FF2B5EF4-FFF2-40B4-BE49-F238E27FC236}">
                <a16:creationId xmlns:a16="http://schemas.microsoft.com/office/drawing/2014/main" id="{4D1B6AB7-7396-41FE-963D-EA8D54DBF66F}"/>
              </a:ext>
            </a:extLst>
          </p:cNvPr>
          <p:cNvSpPr>
            <a:spLocks noGrp="1"/>
          </p:cNvSpPr>
          <p:nvPr>
            <p:ph idx="1"/>
          </p:nvPr>
        </p:nvSpPr>
        <p:spPr/>
        <p:txBody>
          <a:bodyPr/>
          <a:lstStyle/>
          <a:p>
            <a:pPr eaLnBrk="1" hangingPunct="1"/>
            <a:endParaRPr lang="en-US" altLang="en-US">
              <a:sym typeface="Wingdings" panose="05000000000000000000" pitchFamily="2" charset="2"/>
            </a:endParaRPr>
          </a:p>
          <a:p>
            <a:pPr eaLnBrk="1" hangingPunct="1"/>
            <a:r>
              <a:rPr lang="en-US" altLang="en-US" sz="1350">
                <a:sym typeface="Wingdings" panose="05000000000000000000" pitchFamily="2" charset="2"/>
              </a:rPr>
              <a:t>He was accused</a:t>
            </a:r>
            <a:r>
              <a:rPr lang="en-US" altLang="en-US">
                <a:sym typeface="Wingdings" panose="05000000000000000000" pitchFamily="2" charset="2"/>
              </a:rPr>
              <a:t>                    </a:t>
            </a:r>
            <a:r>
              <a:rPr lang="en-US" altLang="en-US" sz="1500">
                <a:sym typeface="Wingdings" panose="05000000000000000000" pitchFamily="2" charset="2"/>
              </a:rPr>
              <a:t>of Killing Her</a:t>
            </a:r>
            <a:endParaRPr lang="en-US" altLang="en-US">
              <a:sym typeface="Wingdings" panose="05000000000000000000" pitchFamily="2" charset="2"/>
            </a:endParaRPr>
          </a:p>
          <a:p>
            <a:pPr eaLnBrk="1" hangingPunct="1"/>
            <a:endParaRPr lang="en-US" altLang="en-US">
              <a:sym typeface="Wingdings" panose="05000000000000000000" pitchFamily="2" charset="2"/>
            </a:endParaRPr>
          </a:p>
          <a:p>
            <a:pPr eaLnBrk="1" hangingPunct="1"/>
            <a:endParaRPr lang="en-US" altLang="en-US">
              <a:sym typeface="Wingdings" panose="05000000000000000000" pitchFamily="2" charset="2"/>
            </a:endParaRPr>
          </a:p>
          <a:p>
            <a:pPr eaLnBrk="1" hangingPunct="1"/>
            <a:endParaRPr lang="en-US" altLang="en-US">
              <a:sym typeface="Wingdings" panose="05000000000000000000" pitchFamily="2" charset="2"/>
            </a:endParaRPr>
          </a:p>
          <a:p>
            <a:pPr eaLnBrk="1" hangingPunct="1"/>
            <a:endParaRPr lang="en-US" altLang="en-US">
              <a:sym typeface="Wingdings" panose="05000000000000000000" pitchFamily="2" charset="2"/>
            </a:endParaRPr>
          </a:p>
          <a:p>
            <a:pPr eaLnBrk="1" hangingPunct="1"/>
            <a:endParaRPr lang="en-US" altLang="en-US">
              <a:sym typeface="Wingdings" panose="05000000000000000000" pitchFamily="2" charset="2"/>
            </a:endParaRPr>
          </a:p>
          <a:p>
            <a:pPr eaLnBrk="1" hangingPunct="1"/>
            <a:r>
              <a:rPr lang="en-US" altLang="en-US" sz="1500">
                <a:sym typeface="Wingdings" panose="05000000000000000000" pitchFamily="2" charset="2"/>
              </a:rPr>
              <a:t>because they                                became too                                          			                       influential                </a:t>
            </a:r>
          </a:p>
        </p:txBody>
      </p:sp>
      <p:pic>
        <p:nvPicPr>
          <p:cNvPr id="66564" name="Picture 3" descr="sam sheppard.jpg">
            <a:extLst>
              <a:ext uri="{FF2B5EF4-FFF2-40B4-BE49-F238E27FC236}">
                <a16:creationId xmlns:a16="http://schemas.microsoft.com/office/drawing/2014/main" id="{E288BEAA-EF2C-4C13-9B5D-CAA04E6310F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97748" y="1600199"/>
            <a:ext cx="1363266"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4" descr="1-1-Marilyn-Sheppard.jpg">
            <a:extLst>
              <a:ext uri="{FF2B5EF4-FFF2-40B4-BE49-F238E27FC236}">
                <a16:creationId xmlns:a16="http://schemas.microsoft.com/office/drawing/2014/main" id="{CECA2C82-6FE7-4E7E-A1BE-02469960910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00552" y="1600199"/>
            <a:ext cx="125611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Picture 2" descr="C:\Users\Ruth\AppData\Local\Microsoft\Windows\Temporary Internet Files\Content.IE5\8ZZUD780\MCj02320940000[1].wmf">
            <a:extLst>
              <a:ext uri="{FF2B5EF4-FFF2-40B4-BE49-F238E27FC236}">
                <a16:creationId xmlns:a16="http://schemas.microsoft.com/office/drawing/2014/main" id="{01E8D9E9-E652-4D18-9C0A-89AC2BD976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7748" y="3536154"/>
            <a:ext cx="1657350" cy="1213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72445-2E9F-4B04-AE50-006780E1E4B0}"/>
              </a:ext>
            </a:extLst>
          </p:cNvPr>
          <p:cNvSpPr>
            <a:spLocks noGrp="1"/>
          </p:cNvSpPr>
          <p:nvPr>
            <p:ph type="title"/>
          </p:nvPr>
        </p:nvSpPr>
        <p:spPr>
          <a:xfrm>
            <a:off x="1485900" y="240030"/>
            <a:ext cx="5429250" cy="857250"/>
          </a:xfrm>
        </p:spPr>
        <p:txBody>
          <a:bodyPr/>
          <a:lstStyle/>
          <a:p>
            <a:pPr algn="ctr" eaLnBrk="1" fontAlgn="auto" hangingPunct="1">
              <a:spcAft>
                <a:spcPts val="0"/>
              </a:spcAft>
              <a:defRPr/>
            </a:pPr>
            <a:r>
              <a:rPr lang="en-US" dirty="0"/>
              <a:t>The Problem…</a:t>
            </a:r>
          </a:p>
        </p:txBody>
      </p:sp>
      <p:sp>
        <p:nvSpPr>
          <p:cNvPr id="3" name="Content Placeholder 2">
            <a:extLst>
              <a:ext uri="{FF2B5EF4-FFF2-40B4-BE49-F238E27FC236}">
                <a16:creationId xmlns:a16="http://schemas.microsoft.com/office/drawing/2014/main" id="{87371C1A-8B8B-4084-A63D-C37541C20873}"/>
              </a:ext>
            </a:extLst>
          </p:cNvPr>
          <p:cNvSpPr>
            <a:spLocks noGrp="1"/>
          </p:cNvSpPr>
          <p:nvPr>
            <p:ph idx="1"/>
          </p:nvPr>
        </p:nvSpPr>
        <p:spPr/>
        <p:txBody>
          <a:bodyPr>
            <a:normAutofit fontScale="92500"/>
          </a:bodyPr>
          <a:lstStyle/>
          <a:p>
            <a:pPr marL="205740" indent="-205740" eaLnBrk="1" fontAlgn="auto" hangingPunct="1">
              <a:spcAft>
                <a:spcPts val="0"/>
              </a:spcAft>
              <a:buFont typeface="Wingdings 2"/>
              <a:buChar char=""/>
              <a:defRPr/>
            </a:pPr>
            <a:r>
              <a:rPr lang="en-US" dirty="0"/>
              <a:t>The press got too involved during the court case and freedom of press came into question.</a:t>
            </a:r>
          </a:p>
          <a:p>
            <a:pPr marL="205740" indent="-205740" eaLnBrk="1" fontAlgn="auto" hangingPunct="1">
              <a:spcAft>
                <a:spcPts val="0"/>
              </a:spcAft>
              <a:buFont typeface="Wingdings 2"/>
              <a:buChar char=""/>
              <a:defRPr/>
            </a:pPr>
            <a:endParaRPr lang="en-US" dirty="0"/>
          </a:p>
          <a:p>
            <a:pPr marL="205740" indent="-205740" eaLnBrk="1" fontAlgn="auto" hangingPunct="1">
              <a:spcAft>
                <a:spcPts val="0"/>
              </a:spcAft>
              <a:buFont typeface="Wingdings 2"/>
              <a:buChar char=""/>
              <a:defRPr/>
            </a:pPr>
            <a:r>
              <a:rPr lang="en-US" dirty="0"/>
              <a:t>According to oyez.com the press had </a:t>
            </a:r>
          </a:p>
          <a:p>
            <a:pPr marL="205740" indent="-205740" algn="ctr" eaLnBrk="1" fontAlgn="auto" hangingPunct="1">
              <a:spcAft>
                <a:spcPts val="0"/>
              </a:spcAft>
              <a:buNone/>
              <a:defRPr/>
            </a:pPr>
            <a:r>
              <a:rPr lang="en-US" sz="1425" dirty="0"/>
              <a:t>	“repeated broadcasts of Sheppard confessing in detail to crimes he was later charged with, the blatant and hostile trial coverage by Cleveland's radio and print media, and the physical arrangement of the courtroom itself”</a:t>
            </a:r>
            <a:endParaRPr lang="en-US" dirty="0"/>
          </a:p>
          <a:p>
            <a:pPr marL="205740" indent="-205740" eaLnBrk="1" fontAlgn="auto" hangingPunct="1">
              <a:spcAft>
                <a:spcPts val="0"/>
              </a:spcAft>
              <a:buFont typeface="Wingdings 2"/>
              <a:buChar char=""/>
              <a:defRPr/>
            </a:pPr>
            <a:r>
              <a:rPr lang="en-US" dirty="0"/>
              <a:t>Due to the media’s influence, convicted of second degree murder.</a:t>
            </a:r>
          </a:p>
          <a:p>
            <a:pPr marL="205740" indent="-205740" eaLnBrk="1" fontAlgn="auto" hangingPunct="1">
              <a:spcAft>
                <a:spcPts val="0"/>
              </a:spcAft>
              <a:buFont typeface="Wingdings 2"/>
              <a:buChar char=""/>
              <a:defRPr/>
            </a:pPr>
            <a:endParaRPr lang="en-US" dirty="0"/>
          </a:p>
          <a:p>
            <a:pPr marL="205740" indent="-205740" eaLnBrk="1" fontAlgn="auto" hangingPunct="1">
              <a:spcAft>
                <a:spcPts val="0"/>
              </a:spcAft>
              <a:buFont typeface="Wingdings 2"/>
              <a:buChar char=""/>
              <a:defRPr/>
            </a:pPr>
            <a:r>
              <a:rPr lang="en-US" dirty="0"/>
              <a:t>trial was unfair because:</a:t>
            </a:r>
          </a:p>
          <a:p>
            <a:pPr marL="390906" lvl="1" eaLnBrk="1" fontAlgn="auto" hangingPunct="1">
              <a:spcAft>
                <a:spcPts val="0"/>
              </a:spcAft>
              <a:buClr>
                <a:schemeClr val="accent4"/>
              </a:buClr>
              <a:buFont typeface="Wingdings 2"/>
              <a:buChar char=""/>
              <a:defRPr/>
            </a:pPr>
            <a:r>
              <a:rPr lang="en-US" dirty="0">
                <a:solidFill>
                  <a:schemeClr val="tx1">
                    <a:tint val="85000"/>
                  </a:schemeClr>
                </a:solidFill>
              </a:rPr>
              <a:t> </a:t>
            </a:r>
            <a:r>
              <a:rPr lang="en-US" dirty="0">
                <a:solidFill>
                  <a:schemeClr val="tx1"/>
                </a:solidFill>
              </a:rPr>
              <a:t>the press had interfered with his right in the 5</a:t>
            </a:r>
            <a:r>
              <a:rPr lang="en-US" baseline="30000" dirty="0">
                <a:solidFill>
                  <a:schemeClr val="tx1"/>
                </a:solidFill>
              </a:rPr>
              <a:t>th</a:t>
            </a:r>
            <a:r>
              <a:rPr lang="en-US" dirty="0">
                <a:solidFill>
                  <a:schemeClr val="tx1"/>
                </a:solidFill>
              </a:rPr>
              <a:t> amendment </a:t>
            </a:r>
          </a:p>
          <a:p>
            <a:pPr marL="390906" lvl="1" eaLnBrk="1" fontAlgn="auto" hangingPunct="1">
              <a:spcAft>
                <a:spcPts val="0"/>
              </a:spcAft>
              <a:buClr>
                <a:schemeClr val="accent4"/>
              </a:buClr>
              <a:buFont typeface="Wingdings 2"/>
              <a:buChar char=""/>
              <a:defRPr/>
            </a:pPr>
            <a:r>
              <a:rPr lang="en-US" dirty="0">
                <a:solidFill>
                  <a:schemeClr val="tx1"/>
                </a:solidFill>
              </a:rPr>
              <a:t>They had overstepped their privileges given by the 1</a:t>
            </a:r>
            <a:r>
              <a:rPr lang="en-US" baseline="30000" dirty="0">
                <a:solidFill>
                  <a:schemeClr val="tx1"/>
                </a:solidFill>
              </a:rPr>
              <a:t>st</a:t>
            </a:r>
            <a:r>
              <a:rPr lang="en-US" dirty="0">
                <a:solidFill>
                  <a:schemeClr val="tx1"/>
                </a:solidFill>
              </a:rPr>
              <a:t> amendment</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B5C42-17F8-48EC-9A79-CD436A964194}"/>
              </a:ext>
            </a:extLst>
          </p:cNvPr>
          <p:cNvSpPr>
            <a:spLocks noGrp="1"/>
          </p:cNvSpPr>
          <p:nvPr>
            <p:ph type="title"/>
          </p:nvPr>
        </p:nvSpPr>
        <p:spPr>
          <a:xfrm>
            <a:off x="1485900" y="240030"/>
            <a:ext cx="5429250" cy="857250"/>
          </a:xfrm>
        </p:spPr>
        <p:txBody>
          <a:bodyPr/>
          <a:lstStyle/>
          <a:p>
            <a:pPr algn="ctr" eaLnBrk="1" fontAlgn="auto" hangingPunct="1">
              <a:spcAft>
                <a:spcPts val="0"/>
              </a:spcAft>
              <a:defRPr/>
            </a:pPr>
            <a:r>
              <a:rPr lang="en-US" dirty="0"/>
              <a:t>The reasoning</a:t>
            </a:r>
          </a:p>
        </p:txBody>
      </p:sp>
      <p:sp>
        <p:nvSpPr>
          <p:cNvPr id="68611" name="Content Placeholder 2">
            <a:extLst>
              <a:ext uri="{FF2B5EF4-FFF2-40B4-BE49-F238E27FC236}">
                <a16:creationId xmlns:a16="http://schemas.microsoft.com/office/drawing/2014/main" id="{4A8E2636-48FF-4DF5-9EB5-9D30D68B0211}"/>
              </a:ext>
            </a:extLst>
          </p:cNvPr>
          <p:cNvSpPr>
            <a:spLocks noGrp="1"/>
          </p:cNvSpPr>
          <p:nvPr>
            <p:ph idx="1"/>
          </p:nvPr>
        </p:nvSpPr>
        <p:spPr/>
        <p:txBody>
          <a:bodyPr/>
          <a:lstStyle/>
          <a:p>
            <a:pPr eaLnBrk="1" hangingPunct="1"/>
            <a:r>
              <a:rPr lang="en-US" altLang="en-US"/>
              <a:t>1</a:t>
            </a:r>
            <a:r>
              <a:rPr lang="en-US" altLang="en-US" baseline="30000"/>
              <a:t>st</a:t>
            </a:r>
            <a:r>
              <a:rPr lang="en-US" altLang="en-US"/>
              <a:t> amendment states the freedom of the press, overstepping of boundaries.</a:t>
            </a:r>
          </a:p>
          <a:p>
            <a:pPr eaLnBrk="1" hangingPunct="1"/>
            <a:endParaRPr lang="en-US" altLang="en-US"/>
          </a:p>
          <a:p>
            <a:pPr eaLnBrk="1" hangingPunct="1"/>
            <a:r>
              <a:rPr lang="en-US" altLang="en-US"/>
              <a:t>the media overstepped their boundaries by interfering with Sheppard’s 5</a:t>
            </a:r>
            <a:r>
              <a:rPr lang="en-US" altLang="en-US" baseline="30000"/>
              <a:t>th</a:t>
            </a:r>
            <a:r>
              <a:rPr lang="en-US" altLang="en-US"/>
              <a:t> amendment.</a:t>
            </a:r>
          </a:p>
          <a:p>
            <a:pPr eaLnBrk="1" hangingPunct="1"/>
            <a:endParaRPr lang="en-US" altLang="en-US"/>
          </a:p>
          <a:p>
            <a:pPr eaLnBrk="1" hangingPunct="1"/>
            <a:r>
              <a:rPr lang="en-US" altLang="en-US"/>
              <a:t>The press had influenced the jurors instead of participating in an objectionable, unbiased, calm, courtroom.(oyez.com)</a:t>
            </a:r>
          </a:p>
          <a:p>
            <a:pPr lvl="1" eaLnBrk="1" hangingPunct="1"/>
            <a:r>
              <a:rPr lang="en-US" altLang="en-US"/>
              <a:t>Papers told police to bring him in and they did.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a:lnSpc>
                <a:spcPct val="115000"/>
              </a:lnSpc>
            </a:pPr>
            <a:r>
              <a:rPr lang="en" sz="1700" b="1">
                <a:solidFill>
                  <a:srgbClr val="0000FF"/>
                </a:solidFill>
                <a:latin typeface="Arial"/>
                <a:ea typeface="Arial"/>
                <a:cs typeface="Arial"/>
                <a:sym typeface="Arial"/>
              </a:rPr>
              <a:t>Topic 3.1: The Bill of Rights </a:t>
            </a:r>
            <a:r>
              <a:rPr lang="en" sz="1700">
                <a:solidFill>
                  <a:srgbClr val="0000FF"/>
                </a:solidFill>
                <a:latin typeface="Arial"/>
                <a:ea typeface="Arial"/>
                <a:cs typeface="Arial"/>
                <a:sym typeface="Arial"/>
              </a:rPr>
              <a:t>(LOR-2.A.2)</a:t>
            </a:r>
            <a:endParaRPr sz="1200">
              <a:solidFill>
                <a:srgbClr val="0000FF"/>
              </a:solidFill>
              <a:latin typeface="Arial"/>
              <a:ea typeface="Arial"/>
              <a:cs typeface="Arial"/>
              <a:sym typeface="Arial"/>
            </a:endParaRPr>
          </a:p>
        </p:txBody>
      </p:sp>
      <p:sp>
        <p:nvSpPr>
          <p:cNvPr id="192" name="Google Shape;192;p24"/>
          <p:cNvSpPr txBox="1">
            <a:spLocks noGrp="1"/>
          </p:cNvSpPr>
          <p:nvPr>
            <p:ph type="body" idx="1"/>
          </p:nvPr>
        </p:nvSpPr>
        <p:spPr>
          <a:xfrm>
            <a:off x="859650" y="1176100"/>
            <a:ext cx="7424700" cy="3355200"/>
          </a:xfrm>
          <a:prstGeom prst="rect">
            <a:avLst/>
          </a:prstGeom>
        </p:spPr>
        <p:txBody>
          <a:bodyPr spcFirstLastPara="1" wrap="square" lIns="91425" tIns="91425" rIns="91425" bIns="91425" anchor="t" anchorCtr="0">
            <a:noAutofit/>
          </a:bodyPr>
          <a:lstStyle/>
          <a:p>
            <a:pPr marL="0" indent="0">
              <a:buNone/>
            </a:pPr>
            <a:r>
              <a:rPr lang="en" sz="1700">
                <a:solidFill>
                  <a:srgbClr val="FF0000"/>
                </a:solidFill>
                <a:latin typeface="Arial"/>
                <a:ea typeface="Arial"/>
                <a:cs typeface="Arial"/>
                <a:sym typeface="Arial"/>
              </a:rPr>
              <a:t>Civil liberties are constitutionally established guarantees and freedoms that protect citizens, opinions, and property against arbitrary government interference.</a:t>
            </a:r>
            <a:endParaRPr sz="900">
              <a:solidFill>
                <a:srgbClr val="000000"/>
              </a:solidFill>
              <a:latin typeface="Arial"/>
              <a:ea typeface="Arial"/>
              <a:cs typeface="Arial"/>
              <a:sym typeface="Arial"/>
            </a:endParaRPr>
          </a:p>
          <a:p>
            <a:pPr marL="0" indent="0">
              <a:spcBef>
                <a:spcPts val="1000"/>
              </a:spcBef>
              <a:spcAft>
                <a:spcPts val="1000"/>
              </a:spcAft>
              <a:buNone/>
            </a:pPr>
            <a:endParaRPr sz="1700">
              <a:solidFill>
                <a:srgbClr val="FF0000"/>
              </a:solidFill>
              <a:latin typeface="Arial"/>
              <a:ea typeface="Arial"/>
              <a:cs typeface="Arial"/>
              <a:sym typeface="Arial"/>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72BC8-5F65-4AAF-B0F7-81803D00C870}"/>
              </a:ext>
            </a:extLst>
          </p:cNvPr>
          <p:cNvSpPr>
            <a:spLocks noGrp="1"/>
          </p:cNvSpPr>
          <p:nvPr>
            <p:ph type="title"/>
          </p:nvPr>
        </p:nvSpPr>
        <p:spPr>
          <a:xfrm>
            <a:off x="1485900" y="240030"/>
            <a:ext cx="5429250" cy="857250"/>
          </a:xfrm>
        </p:spPr>
        <p:txBody>
          <a:bodyPr/>
          <a:lstStyle/>
          <a:p>
            <a:pPr algn="ctr" eaLnBrk="1" fontAlgn="auto" hangingPunct="1">
              <a:spcAft>
                <a:spcPts val="0"/>
              </a:spcAft>
              <a:defRPr/>
            </a:pPr>
            <a:r>
              <a:rPr lang="en-US" dirty="0"/>
              <a:t>The ruling</a:t>
            </a:r>
          </a:p>
        </p:txBody>
      </p:sp>
      <p:sp>
        <p:nvSpPr>
          <p:cNvPr id="69635" name="Content Placeholder 4">
            <a:extLst>
              <a:ext uri="{FF2B5EF4-FFF2-40B4-BE49-F238E27FC236}">
                <a16:creationId xmlns:a16="http://schemas.microsoft.com/office/drawing/2014/main" id="{3C4BC361-12DF-4BF6-9159-73393C6A154B}"/>
              </a:ext>
            </a:extLst>
          </p:cNvPr>
          <p:cNvSpPr>
            <a:spLocks noGrp="1"/>
          </p:cNvSpPr>
          <p:nvPr>
            <p:ph idx="1"/>
          </p:nvPr>
        </p:nvSpPr>
        <p:spPr/>
        <p:txBody>
          <a:bodyPr/>
          <a:lstStyle/>
          <a:p>
            <a:pPr eaLnBrk="1" hangingPunct="1"/>
            <a:r>
              <a:rPr lang="en-US" altLang="en-US"/>
              <a:t>The final ruling was an overwhelming 8 votes to 1 ruling for Sheppard, stating that the media did create an unfair trial for him.</a:t>
            </a:r>
          </a:p>
          <a:p>
            <a:pPr eaLnBrk="1" hangingPunct="1"/>
            <a:endParaRPr lang="en-US" altLang="en-US"/>
          </a:p>
          <a:p>
            <a:pPr eaLnBrk="1" hangingPunct="1"/>
            <a:r>
              <a:rPr lang="en-US" altLang="en-US"/>
              <a:t>So this case showed that the press did overstep their privilege from the 1</a:t>
            </a:r>
            <a:r>
              <a:rPr lang="en-US" altLang="en-US" baseline="30000"/>
              <a:t>st</a:t>
            </a:r>
            <a:r>
              <a:rPr lang="en-US" altLang="en-US"/>
              <a:t> amendment.</a:t>
            </a:r>
          </a:p>
          <a:p>
            <a:pPr eaLnBrk="1" hangingPunct="1">
              <a:buFont typeface="Wingdings 2" panose="05020102010507070707" pitchFamily="18" charset="2"/>
              <a:buNone/>
            </a:pPr>
            <a:endParaRPr lang="en-US" altLang="en-US"/>
          </a:p>
          <a:p>
            <a:pPr eaLnBrk="1" hangingPunct="1">
              <a:buFont typeface="Wingdings 2" panose="05020102010507070707" pitchFamily="18" charset="2"/>
              <a:buNone/>
            </a:pPr>
            <a:endParaRPr lang="en-US" altLang="en-US"/>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70658" name="Rectangle 3">
            <a:extLst>
              <a:ext uri="{FF2B5EF4-FFF2-40B4-BE49-F238E27FC236}">
                <a16:creationId xmlns:a16="http://schemas.microsoft.com/office/drawing/2014/main" id="{72B4EB7E-395C-4567-B9DF-628DDF02E572}"/>
              </a:ext>
            </a:extLst>
          </p:cNvPr>
          <p:cNvSpPr>
            <a:spLocks noChangeArrowheads="1"/>
          </p:cNvSpPr>
          <p:nvPr/>
        </p:nvSpPr>
        <p:spPr bwMode="auto">
          <a:xfrm>
            <a:off x="1147763" y="-9525"/>
            <a:ext cx="4490909"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n-US" altLang="en-US" sz="3300" b="1" kern="1200">
                <a:solidFill>
                  <a:prstClr val="black"/>
                </a:solidFill>
                <a:latin typeface="Calibri" panose="020F0502020204030204" pitchFamily="34" charset="0"/>
                <a:ea typeface="+mn-ea"/>
                <a:cs typeface="+mn-cs"/>
              </a:rPr>
              <a:t>Fair Trials and Free Press</a:t>
            </a:r>
          </a:p>
        </p:txBody>
      </p:sp>
      <p:sp>
        <p:nvSpPr>
          <p:cNvPr id="5" name="Rectangle 3">
            <a:extLst>
              <a:ext uri="{FF2B5EF4-FFF2-40B4-BE49-F238E27FC236}">
                <a16:creationId xmlns:a16="http://schemas.microsoft.com/office/drawing/2014/main" id="{FAE70C6E-A6DA-4408-B4DC-35AC869BCF04}"/>
              </a:ext>
            </a:extLst>
          </p:cNvPr>
          <p:cNvSpPr>
            <a:spLocks noChangeArrowheads="1"/>
          </p:cNvSpPr>
          <p:nvPr/>
        </p:nvSpPr>
        <p:spPr bwMode="auto">
          <a:xfrm>
            <a:off x="1371600" y="431006"/>
            <a:ext cx="4591050" cy="888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n-US" altLang="en-US" sz="1725" kern="1200">
                <a:solidFill>
                  <a:srgbClr val="FFFFFF"/>
                </a:solidFill>
                <a:latin typeface="Calibri" panose="020F0502020204030204" pitchFamily="34" charset="0"/>
                <a:ea typeface="+mn-ea"/>
                <a:cs typeface="+mn-cs"/>
              </a:rPr>
              <a:t>In recent years the 1</a:t>
            </a:r>
            <a:r>
              <a:rPr lang="en-US" altLang="en-US" sz="1725" kern="1200" baseline="30000">
                <a:solidFill>
                  <a:srgbClr val="FFFFFF"/>
                </a:solidFill>
                <a:latin typeface="Calibri" panose="020F0502020204030204" pitchFamily="34" charset="0"/>
                <a:ea typeface="+mn-ea"/>
                <a:cs typeface="+mn-cs"/>
              </a:rPr>
              <a:t>st</a:t>
            </a:r>
            <a:r>
              <a:rPr lang="en-US" altLang="en-US" sz="1725" kern="1200">
                <a:solidFill>
                  <a:srgbClr val="FFFFFF"/>
                </a:solidFill>
                <a:latin typeface="Calibri" panose="020F0502020204030204" pitchFamily="34" charset="0"/>
                <a:ea typeface="+mn-ea"/>
                <a:cs typeface="+mn-cs"/>
              </a:rPr>
              <a:t> Amendment right of free press an the 6</a:t>
            </a:r>
            <a:r>
              <a:rPr lang="en-US" altLang="en-US" sz="1725" kern="1200" baseline="30000">
                <a:solidFill>
                  <a:srgbClr val="FFFFFF"/>
                </a:solidFill>
                <a:latin typeface="Calibri" panose="020F0502020204030204" pitchFamily="34" charset="0"/>
                <a:ea typeface="+mn-ea"/>
                <a:cs typeface="+mn-cs"/>
              </a:rPr>
              <a:t>th</a:t>
            </a:r>
            <a:r>
              <a:rPr lang="en-US" altLang="en-US" sz="1725" kern="1200">
                <a:solidFill>
                  <a:srgbClr val="FFFFFF"/>
                </a:solidFill>
                <a:latin typeface="Calibri" panose="020F0502020204030204" pitchFamily="34" charset="0"/>
                <a:ea typeface="+mn-ea"/>
                <a:cs typeface="+mn-cs"/>
              </a:rPr>
              <a:t> Amendment right to a fair trial have sometimes conflicted.</a:t>
            </a:r>
          </a:p>
        </p:txBody>
      </p:sp>
      <p:sp>
        <p:nvSpPr>
          <p:cNvPr id="7" name="Rectangle 6">
            <a:extLst>
              <a:ext uri="{FF2B5EF4-FFF2-40B4-BE49-F238E27FC236}">
                <a16:creationId xmlns:a16="http://schemas.microsoft.com/office/drawing/2014/main" id="{D2E8E755-9783-4654-AB79-A19669EC9AB7}"/>
              </a:ext>
            </a:extLst>
          </p:cNvPr>
          <p:cNvSpPr>
            <a:spLocks noChangeArrowheads="1"/>
          </p:cNvSpPr>
          <p:nvPr/>
        </p:nvSpPr>
        <p:spPr bwMode="auto">
          <a:xfrm>
            <a:off x="1147763" y="1189435"/>
            <a:ext cx="328038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n-US" altLang="en-US" sz="2100" b="1" kern="1200">
                <a:solidFill>
                  <a:prstClr val="white"/>
                </a:solidFill>
                <a:latin typeface="Calibri" panose="020F0502020204030204" pitchFamily="34" charset="0"/>
                <a:ea typeface="+mn-ea"/>
                <a:cs typeface="+mn-cs"/>
              </a:rPr>
              <a:t>Sheppard v. Maxwell (1966)</a:t>
            </a:r>
          </a:p>
        </p:txBody>
      </p:sp>
      <p:sp>
        <p:nvSpPr>
          <p:cNvPr id="8" name="Rectangle 3">
            <a:extLst>
              <a:ext uri="{FF2B5EF4-FFF2-40B4-BE49-F238E27FC236}">
                <a16:creationId xmlns:a16="http://schemas.microsoft.com/office/drawing/2014/main" id="{132204C0-60DA-42BF-925E-1354474533C7}"/>
              </a:ext>
            </a:extLst>
          </p:cNvPr>
          <p:cNvSpPr>
            <a:spLocks noChangeArrowheads="1"/>
          </p:cNvSpPr>
          <p:nvPr/>
        </p:nvSpPr>
        <p:spPr bwMode="auto">
          <a:xfrm>
            <a:off x="1368028" y="1472804"/>
            <a:ext cx="4194572" cy="3808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457200" algn="l"/>
              </a:tabLst>
              <a:defRPr>
                <a:solidFill>
                  <a:schemeClr val="tx1"/>
                </a:solidFill>
                <a:latin typeface="Arial" panose="020B0604020202020204" pitchFamily="34" charset="0"/>
              </a:defRPr>
            </a:lvl1pPr>
            <a:lvl2pPr>
              <a:tabLst>
                <a:tab pos="457200" algn="l"/>
              </a:tabLst>
              <a:defRPr>
                <a:solidFill>
                  <a:schemeClr val="tx1"/>
                </a:solidFill>
                <a:latin typeface="Arial" panose="020B0604020202020204" pitchFamily="34" charset="0"/>
              </a:defRPr>
            </a:lvl2pPr>
            <a:lvl3pPr marL="1143000" indent="-228600">
              <a:tabLst>
                <a:tab pos="457200" algn="l"/>
              </a:tabLst>
              <a:defRPr>
                <a:solidFill>
                  <a:schemeClr val="tx1"/>
                </a:solidFill>
                <a:latin typeface="Arial" panose="020B0604020202020204" pitchFamily="34" charset="0"/>
              </a:defRPr>
            </a:lvl3pPr>
            <a:lvl4pPr marL="1600200" indent="-228600">
              <a:tabLst>
                <a:tab pos="457200" algn="l"/>
              </a:tabLst>
              <a:defRPr>
                <a:solidFill>
                  <a:schemeClr val="tx1"/>
                </a:solidFill>
                <a:latin typeface="Arial" panose="020B0604020202020204" pitchFamily="34" charset="0"/>
              </a:defRPr>
            </a:lvl4pPr>
            <a:lvl5pPr marL="2057400" indent="-228600">
              <a:tabLst>
                <a:tab pos="4572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defTabSz="685800" eaLnBrk="0" fontAlgn="base" hangingPunct="0">
              <a:spcBef>
                <a:spcPct val="0"/>
              </a:spcBef>
              <a:spcAft>
                <a:spcPct val="0"/>
              </a:spcAft>
              <a:buClrTx/>
              <a:tabLst>
                <a:tab pos="342900" algn="l"/>
              </a:tabLst>
            </a:pPr>
            <a:r>
              <a:rPr lang="en-US" altLang="en-US" sz="1725" kern="1200">
                <a:solidFill>
                  <a:srgbClr val="FFFFFF"/>
                </a:solidFill>
                <a:latin typeface="Calibri" panose="020F0502020204030204" pitchFamily="34" charset="0"/>
                <a:ea typeface="+mn-ea"/>
                <a:cs typeface="Times New Roman" panose="02020603050405020304" pitchFamily="18" charset="0"/>
              </a:rPr>
              <a:t>Pretrial and courtroom publicity and news stories about a crime can make it difficult to secure a jury capable of fairly deciding a case.</a:t>
            </a:r>
          </a:p>
          <a:p>
            <a:pPr defTabSz="685800" eaLnBrk="0" fontAlgn="base" hangingPunct="0">
              <a:spcBef>
                <a:spcPct val="0"/>
              </a:spcBef>
              <a:spcAft>
                <a:spcPct val="0"/>
              </a:spcAft>
              <a:buClrTx/>
              <a:tabLst>
                <a:tab pos="342900" algn="l"/>
              </a:tabLst>
            </a:pPr>
            <a:r>
              <a:rPr lang="en-US" altLang="en-US" sz="1725" kern="1200">
                <a:solidFill>
                  <a:srgbClr val="FFFFFF"/>
                </a:solidFill>
                <a:latin typeface="Calibri" panose="020F0502020204030204" pitchFamily="34" charset="0"/>
                <a:ea typeface="+mn-ea"/>
                <a:cs typeface="Times New Roman" panose="02020603050405020304" pitchFamily="18" charset="0"/>
              </a:rPr>
              <a:t>The Court overturned the conviction of Samuel Sheppard because press coverage had interfered with his right to a fair trial.</a:t>
            </a:r>
          </a:p>
          <a:p>
            <a:pPr defTabSz="685800" eaLnBrk="0" fontAlgn="base" hangingPunct="0">
              <a:spcBef>
                <a:spcPct val="0"/>
              </a:spcBef>
              <a:spcAft>
                <a:spcPct val="0"/>
              </a:spcAft>
              <a:buClrTx/>
              <a:tabLst>
                <a:tab pos="342900" algn="l"/>
              </a:tabLst>
            </a:pPr>
            <a:r>
              <a:rPr lang="en-US" altLang="en-US" sz="1725" kern="1200">
                <a:solidFill>
                  <a:srgbClr val="FFFFFF"/>
                </a:solidFill>
                <a:latin typeface="Calibri" panose="020F0502020204030204" pitchFamily="34" charset="0"/>
                <a:ea typeface="+mn-ea"/>
                <a:cs typeface="Times New Roman" panose="02020603050405020304" pitchFamily="18" charset="0"/>
              </a:rPr>
              <a:t>The Court described measures to ensure a defendant has a fair criminal trial:</a:t>
            </a:r>
          </a:p>
          <a:p>
            <a:pPr marL="342900" lvl="1" defTabSz="685800" eaLnBrk="0" fontAlgn="base" hangingPunct="0">
              <a:spcBef>
                <a:spcPct val="0"/>
              </a:spcBef>
              <a:spcAft>
                <a:spcPct val="0"/>
              </a:spcAft>
              <a:buClrTx/>
              <a:tabLst>
                <a:tab pos="342900" algn="l"/>
              </a:tabLst>
            </a:pPr>
            <a:r>
              <a:rPr lang="en-US" altLang="en-US" sz="1725" kern="1200">
                <a:solidFill>
                  <a:srgbClr val="FFFFFF"/>
                </a:solidFill>
                <a:latin typeface="Calibri" panose="020F0502020204030204" pitchFamily="34" charset="0"/>
                <a:ea typeface="+mn-ea"/>
                <a:cs typeface="Times New Roman" panose="02020603050405020304" pitchFamily="18" charset="0"/>
              </a:rPr>
              <a:t>Move the trial to reduce publicity</a:t>
            </a:r>
            <a:endParaRPr lang="en-US" altLang="en-US" sz="1725" kern="1200">
              <a:solidFill>
                <a:srgbClr val="FFFFFF"/>
              </a:solidFill>
              <a:latin typeface="Calibri" panose="020F0502020204030204" pitchFamily="34" charset="0"/>
              <a:ea typeface="+mn-ea"/>
              <a:cs typeface="+mn-cs"/>
            </a:endParaRPr>
          </a:p>
          <a:p>
            <a:pPr marL="342900" lvl="1" defTabSz="685800" eaLnBrk="0" fontAlgn="base" hangingPunct="0">
              <a:spcBef>
                <a:spcPct val="0"/>
              </a:spcBef>
              <a:spcAft>
                <a:spcPct val="0"/>
              </a:spcAft>
              <a:buClrTx/>
              <a:tabLst>
                <a:tab pos="342900" algn="l"/>
              </a:tabLst>
            </a:pPr>
            <a:r>
              <a:rPr lang="en-US" altLang="en-US" sz="1725" kern="1200">
                <a:solidFill>
                  <a:srgbClr val="FFFFFF"/>
                </a:solidFill>
                <a:latin typeface="Calibri" panose="020F0502020204030204" pitchFamily="34" charset="0"/>
                <a:ea typeface="+mn-ea"/>
                <a:cs typeface="Times New Roman" panose="02020603050405020304" pitchFamily="18" charset="0"/>
              </a:rPr>
              <a:t>Limit number of reporters in the room</a:t>
            </a:r>
            <a:endParaRPr lang="en-US" altLang="en-US" sz="1725" kern="1200">
              <a:solidFill>
                <a:srgbClr val="FFFFFF"/>
              </a:solidFill>
              <a:latin typeface="Calibri" panose="020F0502020204030204" pitchFamily="34" charset="0"/>
              <a:ea typeface="+mn-ea"/>
              <a:cs typeface="+mn-cs"/>
            </a:endParaRPr>
          </a:p>
          <a:p>
            <a:pPr marL="342900" lvl="1" defTabSz="685800" eaLnBrk="0" fontAlgn="base" hangingPunct="0">
              <a:spcBef>
                <a:spcPct val="0"/>
              </a:spcBef>
              <a:spcAft>
                <a:spcPct val="0"/>
              </a:spcAft>
              <a:buClrTx/>
              <a:tabLst>
                <a:tab pos="342900" algn="l"/>
              </a:tabLst>
            </a:pPr>
            <a:r>
              <a:rPr lang="en-US" altLang="en-US" sz="1725" kern="1200">
                <a:solidFill>
                  <a:srgbClr val="FFFFFF"/>
                </a:solidFill>
                <a:latin typeface="Calibri" panose="020F0502020204030204" pitchFamily="34" charset="0"/>
                <a:ea typeface="+mn-ea"/>
                <a:cs typeface="Times New Roman" panose="02020603050405020304" pitchFamily="18" charset="0"/>
              </a:rPr>
              <a:t>Place controls on reporters conduct in the room</a:t>
            </a:r>
            <a:endParaRPr lang="en-US" altLang="en-US" sz="1725" kern="1200">
              <a:solidFill>
                <a:srgbClr val="FFFFFF"/>
              </a:solidFill>
              <a:latin typeface="Calibri" panose="020F0502020204030204" pitchFamily="34" charset="0"/>
              <a:ea typeface="+mn-ea"/>
              <a:cs typeface="+mn-cs"/>
            </a:endParaRPr>
          </a:p>
          <a:p>
            <a:pPr marL="342900" lvl="1" defTabSz="685800" eaLnBrk="0" fontAlgn="base" hangingPunct="0">
              <a:spcBef>
                <a:spcPct val="0"/>
              </a:spcBef>
              <a:spcAft>
                <a:spcPct val="0"/>
              </a:spcAft>
              <a:buClrTx/>
              <a:tabLst>
                <a:tab pos="342900" algn="l"/>
              </a:tabLst>
            </a:pPr>
            <a:r>
              <a:rPr lang="en-US" altLang="en-US" sz="1725" kern="1200">
                <a:solidFill>
                  <a:srgbClr val="FFFFFF"/>
                </a:solidFill>
                <a:latin typeface="Calibri" panose="020F0502020204030204" pitchFamily="34" charset="0"/>
                <a:ea typeface="+mn-ea"/>
                <a:cs typeface="Times New Roman" panose="02020603050405020304" pitchFamily="18" charset="0"/>
              </a:rPr>
              <a:t>Keep the jury isolated or sequestered</a:t>
            </a:r>
          </a:p>
        </p:txBody>
      </p:sp>
      <p:pic>
        <p:nvPicPr>
          <p:cNvPr id="10" name="Picture 9">
            <a:extLst>
              <a:ext uri="{FF2B5EF4-FFF2-40B4-BE49-F238E27FC236}">
                <a16:creationId xmlns:a16="http://schemas.microsoft.com/office/drawing/2014/main" id="{6B1F9C99-4B12-4403-92BE-7F9E29C7261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35279" y="103585"/>
            <a:ext cx="1837134" cy="290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0" name="Picture 2" descr="http://musetracks.files.wordpress.com/2011/07/paparazzi.jpg">
            <a:extLst>
              <a:ext uri="{FF2B5EF4-FFF2-40B4-BE49-F238E27FC236}">
                <a16:creationId xmlns:a16="http://schemas.microsoft.com/office/drawing/2014/main" id="{AD0DDE17-6207-4013-A494-94329AB6DD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987" r="3806"/>
          <a:stretch>
            <a:fillRect/>
          </a:stretch>
        </p:blipFill>
        <p:spPr bwMode="auto">
          <a:xfrm>
            <a:off x="5380435" y="3075385"/>
            <a:ext cx="2499122" cy="2032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4813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AA579C36-873A-4409-89EA-BE92B481A9A3}"/>
              </a:ext>
            </a:extLst>
          </p:cNvPr>
          <p:cNvSpPr>
            <a:spLocks noGrp="1" noChangeArrowheads="1"/>
          </p:cNvSpPr>
          <p:nvPr>
            <p:ph type="title"/>
          </p:nvPr>
        </p:nvSpPr>
        <p:spPr>
          <a:xfrm>
            <a:off x="1657350" y="628650"/>
            <a:ext cx="5844779" cy="685800"/>
          </a:xfrm>
        </p:spPr>
        <p:txBody>
          <a:bodyPr/>
          <a:lstStyle/>
          <a:p>
            <a:pPr algn="ctr" eaLnBrk="1" hangingPunct="1"/>
            <a:r>
              <a:rPr lang="en-US" altLang="en-US" i="1"/>
              <a:t>Gannett Co.</a:t>
            </a:r>
            <a:r>
              <a:rPr lang="en-US" altLang="en-US"/>
              <a:t> v. </a:t>
            </a:r>
            <a:r>
              <a:rPr lang="en-US" altLang="en-US" i="1"/>
              <a:t>DePasquale</a:t>
            </a:r>
            <a:endParaRPr lang="en-US" altLang="en-US"/>
          </a:p>
        </p:txBody>
      </p:sp>
      <p:sp>
        <p:nvSpPr>
          <p:cNvPr id="71683" name="Rectangle 3">
            <a:extLst>
              <a:ext uri="{FF2B5EF4-FFF2-40B4-BE49-F238E27FC236}">
                <a16:creationId xmlns:a16="http://schemas.microsoft.com/office/drawing/2014/main" id="{FD5A2B1E-054F-4AEE-983F-B65F68ACCF98}"/>
              </a:ext>
            </a:extLst>
          </p:cNvPr>
          <p:cNvSpPr>
            <a:spLocks noGrp="1" noChangeArrowheads="1"/>
          </p:cNvSpPr>
          <p:nvPr>
            <p:ph type="body" idx="1"/>
          </p:nvPr>
        </p:nvSpPr>
        <p:spPr/>
        <p:txBody>
          <a:bodyPr/>
          <a:lstStyle/>
          <a:p>
            <a:pPr eaLnBrk="1" hangingPunct="1">
              <a:lnSpc>
                <a:spcPct val="90000"/>
              </a:lnSpc>
            </a:pPr>
            <a:r>
              <a:rPr lang="en-US" altLang="en-US"/>
              <a:t>Press and public may be excluded from pretrial hearings.</a:t>
            </a:r>
          </a:p>
          <a:p>
            <a:pPr eaLnBrk="1" hangingPunct="1">
              <a:lnSpc>
                <a:spcPct val="90000"/>
              </a:lnSpc>
            </a:pPr>
            <a:r>
              <a:rPr lang="en-US" altLang="en-US"/>
              <a:t>Adverse publicity prior to trial may hinder right of defendant to a fair trial.</a:t>
            </a:r>
          </a:p>
          <a:p>
            <a:pPr eaLnBrk="1" hangingPunct="1">
              <a:lnSpc>
                <a:spcPct val="90000"/>
              </a:lnSpc>
            </a:pPr>
            <a:r>
              <a:rPr lang="en-US" altLang="en-US"/>
              <a:t>General rule, no closed hearings without a strong showing of prejudice to the requesting party (defendant or prosecutor).</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52DC69B-8A0C-4D3B-AAE2-D0D7E56DC93C}"/>
              </a:ext>
            </a:extLst>
          </p:cNvPr>
          <p:cNvSpPr>
            <a:spLocks noChangeArrowheads="1"/>
          </p:cNvSpPr>
          <p:nvPr/>
        </p:nvSpPr>
        <p:spPr bwMode="auto">
          <a:xfrm>
            <a:off x="1143000" y="2368153"/>
            <a:ext cx="251524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n-US" altLang="en-US" sz="2100" b="1" kern="1200">
                <a:solidFill>
                  <a:srgbClr val="FFC000"/>
                </a:solidFill>
                <a:latin typeface="Calibri" panose="020F0502020204030204" pitchFamily="34" charset="0"/>
                <a:ea typeface="+mn-ea"/>
                <a:cs typeface="+mn-cs"/>
              </a:rPr>
              <a:t>Press Access to Trials</a:t>
            </a:r>
          </a:p>
        </p:txBody>
      </p:sp>
      <p:sp>
        <p:nvSpPr>
          <p:cNvPr id="18" name="Rectangle 3">
            <a:extLst>
              <a:ext uri="{FF2B5EF4-FFF2-40B4-BE49-F238E27FC236}">
                <a16:creationId xmlns:a16="http://schemas.microsoft.com/office/drawing/2014/main" id="{91D4A420-AF4F-43FF-BC0A-3AAD54BA4528}"/>
              </a:ext>
            </a:extLst>
          </p:cNvPr>
          <p:cNvSpPr>
            <a:spLocks noChangeArrowheads="1"/>
          </p:cNvSpPr>
          <p:nvPr/>
        </p:nvSpPr>
        <p:spPr bwMode="auto">
          <a:xfrm>
            <a:off x="1371600" y="289322"/>
            <a:ext cx="4015979"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n-US" altLang="en-US" sz="1725" kern="1200">
                <a:solidFill>
                  <a:srgbClr val="FFFFFF"/>
                </a:solidFill>
                <a:latin typeface="Calibri" panose="020F0502020204030204" pitchFamily="34" charset="0"/>
                <a:ea typeface="+mn-ea"/>
                <a:cs typeface="+mn-cs"/>
              </a:rPr>
              <a:t>After the </a:t>
            </a:r>
            <a:r>
              <a:rPr lang="en-US" altLang="en-US" sz="1725" i="1" kern="1200">
                <a:solidFill>
                  <a:srgbClr val="FFFFFF"/>
                </a:solidFill>
                <a:latin typeface="Calibri" panose="020F0502020204030204" pitchFamily="34" charset="0"/>
                <a:ea typeface="+mn-ea"/>
                <a:cs typeface="+mn-cs"/>
              </a:rPr>
              <a:t>Sheppard</a:t>
            </a:r>
            <a:r>
              <a:rPr lang="en-US" altLang="en-US" sz="1725" kern="1200">
                <a:solidFill>
                  <a:srgbClr val="FFFFFF"/>
                </a:solidFill>
                <a:latin typeface="Calibri" panose="020F0502020204030204" pitchFamily="34" charset="0"/>
                <a:ea typeface="+mn-ea"/>
                <a:cs typeface="+mn-cs"/>
              </a:rPr>
              <a:t> case, a number of trial judges began to use gag orders to restrain the press.</a:t>
            </a:r>
          </a:p>
          <a:p>
            <a:pPr defTabSz="685800" fontAlgn="base">
              <a:spcBef>
                <a:spcPct val="0"/>
              </a:spcBef>
              <a:spcAft>
                <a:spcPct val="0"/>
              </a:spcAft>
              <a:buClrTx/>
            </a:pPr>
            <a:r>
              <a:rPr lang="en-US" altLang="en-US" sz="1725" kern="1200">
                <a:solidFill>
                  <a:srgbClr val="FFFFFF"/>
                </a:solidFill>
                <a:latin typeface="Calibri" panose="020F0502020204030204" pitchFamily="34" charset="0"/>
                <a:ea typeface="+mn-ea"/>
                <a:cs typeface="+mn-cs"/>
              </a:rPr>
              <a:t>A gag order is an order by a judge barring the press from publishing certain types of information about a pending case.</a:t>
            </a:r>
          </a:p>
          <a:p>
            <a:pPr defTabSz="685800" fontAlgn="base">
              <a:spcBef>
                <a:spcPct val="0"/>
              </a:spcBef>
              <a:spcAft>
                <a:spcPct val="0"/>
              </a:spcAft>
              <a:buClrTx/>
            </a:pPr>
            <a:r>
              <a:rPr lang="en-US" altLang="en-US" sz="1725" kern="1200">
                <a:solidFill>
                  <a:srgbClr val="FFFFFF"/>
                </a:solidFill>
                <a:latin typeface="Calibri" panose="020F0502020204030204" pitchFamily="34" charset="0"/>
                <a:ea typeface="+mn-ea"/>
                <a:cs typeface="+mn-cs"/>
              </a:rPr>
              <a:t>The Court has ruled that vague or broad gag orders are unconstitutional.</a:t>
            </a:r>
          </a:p>
        </p:txBody>
      </p:sp>
      <p:sp>
        <p:nvSpPr>
          <p:cNvPr id="72708" name="Rectangle 18">
            <a:extLst>
              <a:ext uri="{FF2B5EF4-FFF2-40B4-BE49-F238E27FC236}">
                <a16:creationId xmlns:a16="http://schemas.microsoft.com/office/drawing/2014/main" id="{D26942D9-50EA-44CD-A9F4-066C69B274F7}"/>
              </a:ext>
            </a:extLst>
          </p:cNvPr>
          <p:cNvSpPr>
            <a:spLocks noChangeArrowheads="1"/>
          </p:cNvSpPr>
          <p:nvPr/>
        </p:nvSpPr>
        <p:spPr bwMode="auto">
          <a:xfrm>
            <a:off x="1143001" y="0"/>
            <a:ext cx="3362139"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n-US" altLang="en-US" sz="2100" b="1" kern="1200">
                <a:solidFill>
                  <a:srgbClr val="FFC000"/>
                </a:solidFill>
                <a:latin typeface="Calibri" panose="020F0502020204030204" pitchFamily="34" charset="0"/>
                <a:ea typeface="+mn-ea"/>
                <a:cs typeface="+mn-cs"/>
              </a:rPr>
              <a:t>Gag Orders Unconstitutional</a:t>
            </a:r>
          </a:p>
        </p:txBody>
      </p:sp>
      <p:pic>
        <p:nvPicPr>
          <p:cNvPr id="20" name="Picture 19">
            <a:extLst>
              <a:ext uri="{FF2B5EF4-FFF2-40B4-BE49-F238E27FC236}">
                <a16:creationId xmlns:a16="http://schemas.microsoft.com/office/drawing/2014/main" id="{EE17D41E-CB5A-42BD-9C18-FBD2F285BFBE}"/>
              </a:ext>
            </a:extLst>
          </p:cNvPr>
          <p:cNvPicPr>
            <a:picLocks noChangeAspect="1"/>
          </p:cNvPicPr>
          <p:nvPr/>
        </p:nvPicPr>
        <p:blipFill>
          <a:blip r:embed="rId2">
            <a:extLst>
              <a:ext uri="{28A0092B-C50C-407E-A947-70E740481C1C}">
                <a14:useLocalDpi xmlns:a14="http://schemas.microsoft.com/office/drawing/2010/main" val="0"/>
              </a:ext>
            </a:extLst>
          </a:blip>
          <a:srcRect l="12802" r="12802"/>
          <a:stretch>
            <a:fillRect/>
          </a:stretch>
        </p:blipFill>
        <p:spPr bwMode="auto">
          <a:xfrm>
            <a:off x="5737623" y="172642"/>
            <a:ext cx="1912144" cy="257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3">
            <a:extLst>
              <a:ext uri="{FF2B5EF4-FFF2-40B4-BE49-F238E27FC236}">
                <a16:creationId xmlns:a16="http://schemas.microsoft.com/office/drawing/2014/main" id="{46078909-8CF3-4102-850F-00DD5C652080}"/>
              </a:ext>
            </a:extLst>
          </p:cNvPr>
          <p:cNvSpPr>
            <a:spLocks noChangeArrowheads="1"/>
          </p:cNvSpPr>
          <p:nvPr/>
        </p:nvSpPr>
        <p:spPr bwMode="auto">
          <a:xfrm>
            <a:off x="1360885" y="2658667"/>
            <a:ext cx="4068365" cy="1950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n-US" altLang="en-US" sz="1725" kern="1200">
                <a:solidFill>
                  <a:srgbClr val="FFFFFF"/>
                </a:solidFill>
                <a:latin typeface="Calibri" panose="020F0502020204030204" pitchFamily="34" charset="0"/>
                <a:ea typeface="+mn-ea"/>
                <a:cs typeface="+mn-cs"/>
              </a:rPr>
              <a:t>The Court ruled in the late 1970s that the public and the press could be barred from certain pretrial hearings.</a:t>
            </a:r>
          </a:p>
          <a:p>
            <a:pPr defTabSz="685800" fontAlgn="base">
              <a:spcBef>
                <a:spcPct val="0"/>
              </a:spcBef>
              <a:spcAft>
                <a:spcPct val="0"/>
              </a:spcAft>
              <a:buClrTx/>
            </a:pPr>
            <a:r>
              <a:rPr lang="en-US" altLang="en-US" sz="1725" kern="1200">
                <a:solidFill>
                  <a:srgbClr val="FFFFFF"/>
                </a:solidFill>
                <a:latin typeface="Calibri" panose="020F0502020204030204" pitchFamily="34" charset="0"/>
                <a:ea typeface="+mn-ea"/>
                <a:cs typeface="+mn-cs"/>
              </a:rPr>
              <a:t>The press can be barred only if the trial judge found a “reasonable probability” that publicity would harm the defendant’s right to a fair trial.</a:t>
            </a:r>
          </a:p>
        </p:txBody>
      </p:sp>
      <p:pic>
        <p:nvPicPr>
          <p:cNvPr id="32770" name="Picture 2" descr="http://www.paperprintout.com/coreCode/frontEnd/media/images/large/keep_out_2.jpg">
            <a:extLst>
              <a:ext uri="{FF2B5EF4-FFF2-40B4-BE49-F238E27FC236}">
                <a16:creationId xmlns:a16="http://schemas.microsoft.com/office/drawing/2014/main" id="{F0A3579F-57F5-473F-877A-DE504CD316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421" t="5804" r="6158" b="12564"/>
          <a:stretch>
            <a:fillRect/>
          </a:stretch>
        </p:blipFill>
        <p:spPr bwMode="auto">
          <a:xfrm>
            <a:off x="5470923" y="3053954"/>
            <a:ext cx="2402681" cy="1702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277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5E55A-AD09-4805-AD76-C028CFF5224C}"/>
              </a:ext>
            </a:extLst>
          </p:cNvPr>
          <p:cNvSpPr>
            <a:spLocks noGrp="1"/>
          </p:cNvSpPr>
          <p:nvPr>
            <p:ph type="title"/>
          </p:nvPr>
        </p:nvSpPr>
        <p:spPr/>
        <p:txBody>
          <a:bodyPr/>
          <a:lstStyle/>
          <a:p>
            <a:pPr algn="ctr" eaLnBrk="1" fontAlgn="auto" hangingPunct="1">
              <a:spcAft>
                <a:spcPts val="0"/>
              </a:spcAft>
              <a:defRPr/>
            </a:pPr>
            <a:r>
              <a:rPr sz="5400">
                <a:solidFill>
                  <a:srgbClr val="002060"/>
                </a:solidFill>
              </a:rPr>
              <a:t>   Free Press Issues</a:t>
            </a:r>
          </a:p>
        </p:txBody>
      </p:sp>
      <p:sp>
        <p:nvSpPr>
          <p:cNvPr id="3" name="Content Placeholder 2">
            <a:extLst>
              <a:ext uri="{FF2B5EF4-FFF2-40B4-BE49-F238E27FC236}">
                <a16:creationId xmlns:a16="http://schemas.microsoft.com/office/drawing/2014/main" id="{F8B991C7-98C6-43FD-B660-5293185E7A78}"/>
              </a:ext>
            </a:extLst>
          </p:cNvPr>
          <p:cNvSpPr>
            <a:spLocks noGrp="1"/>
          </p:cNvSpPr>
          <p:nvPr>
            <p:ph sz="half" idx="1"/>
          </p:nvPr>
        </p:nvSpPr>
        <p:spPr>
          <a:xfrm>
            <a:off x="1485900" y="1143000"/>
            <a:ext cx="3044429" cy="3429000"/>
          </a:xfrm>
        </p:spPr>
        <p:txBody>
          <a:bodyPr/>
          <a:lstStyle/>
          <a:p>
            <a:pPr eaLnBrk="1" hangingPunct="1"/>
            <a:r>
              <a:rPr lang="en-US" altLang="en-US" sz="2400"/>
              <a:t>If the Founding Fathers only knew….</a:t>
            </a:r>
          </a:p>
          <a:p>
            <a:pPr lvl="1" eaLnBrk="1" hangingPunct="1"/>
            <a:r>
              <a:rPr lang="en-US" altLang="en-US" sz="2400"/>
              <a:t>Email</a:t>
            </a:r>
          </a:p>
          <a:p>
            <a:pPr lvl="1" eaLnBrk="1" hangingPunct="1"/>
            <a:r>
              <a:rPr lang="en-US" altLang="en-US" sz="2400"/>
              <a:t>Motion Pictures</a:t>
            </a:r>
          </a:p>
          <a:p>
            <a:pPr lvl="1" eaLnBrk="1" hangingPunct="1"/>
            <a:r>
              <a:rPr lang="en-US" altLang="en-US" sz="2400"/>
              <a:t>Advertising</a:t>
            </a:r>
          </a:p>
          <a:p>
            <a:pPr eaLnBrk="1" hangingPunct="1"/>
            <a:r>
              <a:rPr lang="en-US" altLang="en-US" sz="2400"/>
              <a:t>FCC</a:t>
            </a:r>
          </a:p>
          <a:p>
            <a:pPr lvl="1" eaLnBrk="1" hangingPunct="1"/>
            <a:r>
              <a:rPr lang="en-US" altLang="en-US" sz="2400"/>
              <a:t>Government regulation  of radio and TV</a:t>
            </a:r>
          </a:p>
        </p:txBody>
      </p:sp>
      <p:pic>
        <p:nvPicPr>
          <p:cNvPr id="73732" name="Picture 2" descr="C:\Users\Hollie.Hollie-PC\Pictures\School\founding fathers.jpg">
            <a:extLst>
              <a:ext uri="{FF2B5EF4-FFF2-40B4-BE49-F238E27FC236}">
                <a16:creationId xmlns:a16="http://schemas.microsoft.com/office/drawing/2014/main" id="{72E757B1-E7DB-477F-ACAA-A73E83A4F77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143000" y="0"/>
            <a:ext cx="1085850" cy="914400"/>
          </a:xfrm>
          <a:noFill/>
        </p:spPr>
      </p:pic>
      <p:pic>
        <p:nvPicPr>
          <p:cNvPr id="73733" name="Picture 3" descr="C:\Users\Hollie.Hollie-PC\Pictures\School\oj.jpg">
            <a:extLst>
              <a:ext uri="{FF2B5EF4-FFF2-40B4-BE49-F238E27FC236}">
                <a16:creationId xmlns:a16="http://schemas.microsoft.com/office/drawing/2014/main" id="{08E7B2F7-3004-46CB-860F-34A86B1889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9350" y="3679032"/>
            <a:ext cx="1771650" cy="1464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Picture 4" descr="C:\Users\Hollie.Hollie-PC\Pictures\School\scandal.jpg">
            <a:extLst>
              <a:ext uri="{FF2B5EF4-FFF2-40B4-BE49-F238E27FC236}">
                <a16:creationId xmlns:a16="http://schemas.microsoft.com/office/drawing/2014/main" id="{DBDFAA81-ADA8-4D25-A75D-68B1E895AA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0650" y="2914650"/>
            <a:ext cx="1371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Picture 5" descr="C:\Users\Hollie.Hollie-PC\Pictures\School\scandals_hudgens.jpg">
            <a:extLst>
              <a:ext uri="{FF2B5EF4-FFF2-40B4-BE49-F238E27FC236}">
                <a16:creationId xmlns:a16="http://schemas.microsoft.com/office/drawing/2014/main" id="{156129A0-A916-45FD-9892-70D02E55D0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3450" y="4057650"/>
            <a:ext cx="164306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6" name="Picture 6" descr="C:\Users\Hollie.Hollie-PC\Pictures\School\p1_jackson_ap.jpg">
            <a:extLst>
              <a:ext uri="{FF2B5EF4-FFF2-40B4-BE49-F238E27FC236}">
                <a16:creationId xmlns:a16="http://schemas.microsoft.com/office/drawing/2014/main" id="{D994DDED-C635-4987-80C6-2B3177AB69D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15100" y="2171700"/>
            <a:ext cx="1485900" cy="152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7" name="Picture 7" descr="C:\Users\Hollie.Hollie-PC\Pictures\School\hilton.jpg">
            <a:extLst>
              <a:ext uri="{FF2B5EF4-FFF2-40B4-BE49-F238E27FC236}">
                <a16:creationId xmlns:a16="http://schemas.microsoft.com/office/drawing/2014/main" id="{C2D25F87-220C-401E-B4E5-4FA857F57D5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14851" y="3200400"/>
            <a:ext cx="735806"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8" descr="C:\Users\Hollie.Hollie-PC\Pictures\School\ref.jpg">
            <a:extLst>
              <a:ext uri="{FF2B5EF4-FFF2-40B4-BE49-F238E27FC236}">
                <a16:creationId xmlns:a16="http://schemas.microsoft.com/office/drawing/2014/main" id="{0A34F32B-6AF3-4F64-BF21-AA42A51F7EA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14850" y="1028700"/>
            <a:ext cx="200025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8200"/>
                                        </p:tgtEl>
                                      </p:cBhvr>
                                    </p:animEffect>
                                    <p:animScale>
                                      <p:cBhvr>
                                        <p:cTn id="7" dur="250" autoRev="1" fill="hold"/>
                                        <p:tgtEl>
                                          <p:spTgt spid="8200"/>
                                        </p:tgtEl>
                                      </p:cBhvr>
                                      <p:by x="105000" y="105000"/>
                                    </p:animScale>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 calcmode="lin" valueType="num">
                                      <p:cBhvr additive="base">
                                        <p:cTn id="1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 calcmode="lin" valueType="num">
                                      <p:cBhvr additive="base">
                                        <p:cTn id="1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74754" name="Rectangle 3">
            <a:extLst>
              <a:ext uri="{FF2B5EF4-FFF2-40B4-BE49-F238E27FC236}">
                <a16:creationId xmlns:a16="http://schemas.microsoft.com/office/drawing/2014/main" id="{851616CA-A7CC-4B32-85D9-09F9372ED849}"/>
              </a:ext>
            </a:extLst>
          </p:cNvPr>
          <p:cNvSpPr>
            <a:spLocks noChangeArrowheads="1"/>
          </p:cNvSpPr>
          <p:nvPr/>
        </p:nvSpPr>
        <p:spPr bwMode="auto">
          <a:xfrm>
            <a:off x="1148954" y="9525"/>
            <a:ext cx="293804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n-US" altLang="en-US" sz="2100" b="1" kern="1200">
                <a:solidFill>
                  <a:srgbClr val="FFC000"/>
                </a:solidFill>
                <a:latin typeface="Calibri" panose="020F0502020204030204" pitchFamily="34" charset="0"/>
                <a:ea typeface="+mn-ea"/>
                <a:cs typeface="+mn-cs"/>
              </a:rPr>
              <a:t>Protecting News Sources</a:t>
            </a:r>
          </a:p>
        </p:txBody>
      </p:sp>
      <p:sp>
        <p:nvSpPr>
          <p:cNvPr id="5" name="Rectangle 4">
            <a:extLst>
              <a:ext uri="{FF2B5EF4-FFF2-40B4-BE49-F238E27FC236}">
                <a16:creationId xmlns:a16="http://schemas.microsoft.com/office/drawing/2014/main" id="{CE2729E4-049E-4B6C-BABF-FC22CB7A103D}"/>
              </a:ext>
            </a:extLst>
          </p:cNvPr>
          <p:cNvSpPr>
            <a:spLocks noChangeArrowheads="1"/>
          </p:cNvSpPr>
          <p:nvPr/>
        </p:nvSpPr>
        <p:spPr bwMode="auto">
          <a:xfrm>
            <a:off x="1365647" y="302419"/>
            <a:ext cx="3967163" cy="327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n-US" altLang="en-US" sz="1725" kern="1200">
                <a:solidFill>
                  <a:srgbClr val="FFFFFF"/>
                </a:solidFill>
                <a:latin typeface="Calibri" panose="020F0502020204030204" pitchFamily="34" charset="0"/>
                <a:ea typeface="+mn-ea"/>
                <a:cs typeface="+mn-cs"/>
              </a:rPr>
              <a:t>Many reporters argue that they have the right to refuse to testify in order to protect confidential information and its source.</a:t>
            </a:r>
          </a:p>
          <a:p>
            <a:pPr defTabSz="685800" fontAlgn="base">
              <a:spcBef>
                <a:spcPct val="0"/>
              </a:spcBef>
              <a:spcAft>
                <a:spcPct val="0"/>
              </a:spcAft>
              <a:buClrTx/>
            </a:pPr>
            <a:r>
              <a:rPr lang="en-US" altLang="en-US" sz="1725" kern="1200">
                <a:solidFill>
                  <a:srgbClr val="FFFFFF"/>
                </a:solidFill>
                <a:latin typeface="Calibri" panose="020F0502020204030204" pitchFamily="34" charset="0"/>
                <a:ea typeface="+mn-ea"/>
                <a:cs typeface="+mn-cs"/>
              </a:rPr>
              <a:t>The Court has determined that reporters do not have such a right.</a:t>
            </a:r>
          </a:p>
          <a:p>
            <a:pPr defTabSz="685800" fontAlgn="base">
              <a:spcBef>
                <a:spcPct val="0"/>
              </a:spcBef>
              <a:spcAft>
                <a:spcPct val="0"/>
              </a:spcAft>
              <a:buClrTx/>
            </a:pPr>
            <a:r>
              <a:rPr lang="en-US" altLang="en-US" sz="1725" kern="1200">
                <a:solidFill>
                  <a:srgbClr val="FFFFFF"/>
                </a:solidFill>
                <a:latin typeface="Calibri" panose="020F0502020204030204" pitchFamily="34" charset="0"/>
                <a:ea typeface="+mn-ea"/>
                <a:cs typeface="+mn-cs"/>
              </a:rPr>
              <a:t>40 U.S. states, including California, have shield laws.</a:t>
            </a:r>
          </a:p>
          <a:p>
            <a:pPr defTabSz="685800" fontAlgn="base">
              <a:spcBef>
                <a:spcPct val="0"/>
              </a:spcBef>
              <a:spcAft>
                <a:spcPct val="0"/>
              </a:spcAft>
              <a:buClrTx/>
            </a:pPr>
            <a:r>
              <a:rPr lang="en-US" altLang="en-US" sz="1725" kern="1200">
                <a:solidFill>
                  <a:srgbClr val="FFFFFF"/>
                </a:solidFill>
                <a:latin typeface="Calibri" panose="020F0502020204030204" pitchFamily="34" charset="0"/>
                <a:ea typeface="+mn-ea"/>
                <a:cs typeface="+mn-cs"/>
              </a:rPr>
              <a:t>Shield laws give reporters some means of protection against being forced to disclose confidential information or sources in state courts.</a:t>
            </a:r>
          </a:p>
        </p:txBody>
      </p:sp>
      <p:pic>
        <p:nvPicPr>
          <p:cNvPr id="6" name="Picture 5">
            <a:extLst>
              <a:ext uri="{FF2B5EF4-FFF2-40B4-BE49-F238E27FC236}">
                <a16:creationId xmlns:a16="http://schemas.microsoft.com/office/drawing/2014/main" id="{9466E6D6-0C54-4C64-B710-342786ECDA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56635" y="358379"/>
            <a:ext cx="2406253" cy="2407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E64D3E52-9662-4792-8F4F-F078F0E9A46D}"/>
              </a:ext>
            </a:extLst>
          </p:cNvPr>
          <p:cNvSpPr>
            <a:spLocks noChangeArrowheads="1"/>
          </p:cNvSpPr>
          <p:nvPr/>
        </p:nvSpPr>
        <p:spPr bwMode="auto">
          <a:xfrm>
            <a:off x="1148954" y="3145631"/>
            <a:ext cx="3123099"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n-US" altLang="en-US" sz="3300" b="1" kern="1200">
                <a:solidFill>
                  <a:srgbClr val="FFC000"/>
                </a:solidFill>
                <a:latin typeface="Calibri" panose="020F0502020204030204" pitchFamily="34" charset="0"/>
                <a:ea typeface="+mn-ea"/>
                <a:cs typeface="+mn-cs"/>
              </a:rPr>
              <a:t>Free Press Issues</a:t>
            </a:r>
          </a:p>
        </p:txBody>
      </p:sp>
      <p:sp>
        <p:nvSpPr>
          <p:cNvPr id="8" name="Rectangle 7">
            <a:extLst>
              <a:ext uri="{FF2B5EF4-FFF2-40B4-BE49-F238E27FC236}">
                <a16:creationId xmlns:a16="http://schemas.microsoft.com/office/drawing/2014/main" id="{D5239757-BD17-4791-90C6-FBA275358B64}"/>
              </a:ext>
            </a:extLst>
          </p:cNvPr>
          <p:cNvSpPr>
            <a:spLocks noChangeArrowheads="1"/>
          </p:cNvSpPr>
          <p:nvPr/>
        </p:nvSpPr>
        <p:spPr bwMode="auto">
          <a:xfrm>
            <a:off x="1369219" y="3617119"/>
            <a:ext cx="4081463" cy="1685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n-US" altLang="en-US" sz="1725" kern="1200">
                <a:solidFill>
                  <a:srgbClr val="FFFFFF"/>
                </a:solidFill>
                <a:latin typeface="Calibri" panose="020F0502020204030204" pitchFamily="34" charset="0"/>
                <a:ea typeface="+mn-ea"/>
                <a:cs typeface="+mn-cs"/>
              </a:rPr>
              <a:t>In writing the 1</a:t>
            </a:r>
            <a:r>
              <a:rPr lang="en-US" altLang="en-US" sz="1725" kern="1200" baseline="30000">
                <a:solidFill>
                  <a:srgbClr val="FFFFFF"/>
                </a:solidFill>
                <a:latin typeface="Calibri" panose="020F0502020204030204" pitchFamily="34" charset="0"/>
                <a:ea typeface="+mn-ea"/>
                <a:cs typeface="+mn-cs"/>
              </a:rPr>
              <a:t>st</a:t>
            </a:r>
            <a:r>
              <a:rPr lang="en-US" altLang="en-US" sz="1725" kern="1200">
                <a:solidFill>
                  <a:srgbClr val="FFFFFF"/>
                </a:solidFill>
                <a:latin typeface="Calibri" panose="020F0502020204030204" pitchFamily="34" charset="0"/>
                <a:ea typeface="+mn-ea"/>
                <a:cs typeface="+mn-cs"/>
              </a:rPr>
              <a:t> Amendment, the Founders thought of the press as printed material.</a:t>
            </a:r>
          </a:p>
          <a:p>
            <a:pPr defTabSz="685800" fontAlgn="base">
              <a:spcBef>
                <a:spcPct val="0"/>
              </a:spcBef>
              <a:spcAft>
                <a:spcPct val="0"/>
              </a:spcAft>
              <a:buClrTx/>
            </a:pPr>
            <a:r>
              <a:rPr lang="en-US" altLang="en-US" sz="1725" kern="1200">
                <a:solidFill>
                  <a:srgbClr val="FFFFFF"/>
                </a:solidFill>
                <a:latin typeface="Calibri" panose="020F0502020204030204" pitchFamily="34" charset="0"/>
                <a:ea typeface="+mn-ea"/>
                <a:cs typeface="+mn-cs"/>
              </a:rPr>
              <a:t>They could not foresee the growth of technology and the new issues regarding the freedom of the press.</a:t>
            </a:r>
          </a:p>
        </p:txBody>
      </p:sp>
      <p:pic>
        <p:nvPicPr>
          <p:cNvPr id="49154" name="Picture 2" descr="http://uniballblog.com/wp-content/uploads/2011/04/ipad.jpg">
            <a:extLst>
              <a:ext uri="{FF2B5EF4-FFF2-40B4-BE49-F238E27FC236}">
                <a16:creationId xmlns:a16="http://schemas.microsoft.com/office/drawing/2014/main" id="{9A0BE5A1-DB7D-4EF8-9582-D3761FAD76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3550" y="3043238"/>
            <a:ext cx="2230041" cy="1902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49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75778" name="Rectangle 1">
            <a:extLst>
              <a:ext uri="{FF2B5EF4-FFF2-40B4-BE49-F238E27FC236}">
                <a16:creationId xmlns:a16="http://schemas.microsoft.com/office/drawing/2014/main" id="{53A1D9F1-4C1B-48A9-A4B3-6B7816D96F59}"/>
              </a:ext>
            </a:extLst>
          </p:cNvPr>
          <p:cNvSpPr>
            <a:spLocks noChangeArrowheads="1"/>
          </p:cNvSpPr>
          <p:nvPr/>
        </p:nvSpPr>
        <p:spPr bwMode="auto">
          <a:xfrm>
            <a:off x="1143000" y="0"/>
            <a:ext cx="246836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n-US" altLang="en-US" sz="2100" b="1" kern="1200">
                <a:solidFill>
                  <a:srgbClr val="FFC000"/>
                </a:solidFill>
                <a:latin typeface="Calibri" panose="020F0502020204030204" pitchFamily="34" charset="0"/>
                <a:ea typeface="+mn-ea"/>
                <a:cs typeface="+mn-cs"/>
              </a:rPr>
              <a:t>Radio and Television</a:t>
            </a:r>
          </a:p>
        </p:txBody>
      </p:sp>
      <p:sp>
        <p:nvSpPr>
          <p:cNvPr id="3" name="Rectangle 2">
            <a:extLst>
              <a:ext uri="{FF2B5EF4-FFF2-40B4-BE49-F238E27FC236}">
                <a16:creationId xmlns:a16="http://schemas.microsoft.com/office/drawing/2014/main" id="{E4BA6B5E-E0DE-4CC4-8101-07634F53ED2C}"/>
              </a:ext>
            </a:extLst>
          </p:cNvPr>
          <p:cNvSpPr>
            <a:spLocks noChangeArrowheads="1"/>
          </p:cNvSpPr>
          <p:nvPr/>
        </p:nvSpPr>
        <p:spPr bwMode="auto">
          <a:xfrm>
            <a:off x="1370410" y="294085"/>
            <a:ext cx="4700588" cy="327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n-US" altLang="en-US" sz="1725" kern="1200">
                <a:solidFill>
                  <a:srgbClr val="FFFFFF"/>
                </a:solidFill>
                <a:latin typeface="Calibri" panose="020F0502020204030204" pitchFamily="34" charset="0"/>
                <a:ea typeface="+mn-ea"/>
                <a:cs typeface="+mn-cs"/>
              </a:rPr>
              <a:t>Because radio and broadcast television use public airwaves, they do not enjoy as much freedom as other press media.</a:t>
            </a:r>
          </a:p>
          <a:p>
            <a:pPr defTabSz="685800" fontAlgn="base">
              <a:spcBef>
                <a:spcPct val="0"/>
              </a:spcBef>
              <a:spcAft>
                <a:spcPct val="0"/>
              </a:spcAft>
              <a:buClrTx/>
            </a:pPr>
            <a:r>
              <a:rPr lang="en-US" altLang="en-US" sz="1725" kern="1200">
                <a:solidFill>
                  <a:srgbClr val="FFFFFF"/>
                </a:solidFill>
                <a:latin typeface="Calibri" panose="020F0502020204030204" pitchFamily="34" charset="0"/>
                <a:ea typeface="+mn-ea"/>
                <a:cs typeface="+mn-cs"/>
              </a:rPr>
              <a:t>Stations must obtain a license from the Federal Communications Commission (FCC), a government agency that regulates their actions.</a:t>
            </a:r>
          </a:p>
          <a:p>
            <a:pPr defTabSz="685800" fontAlgn="base">
              <a:spcBef>
                <a:spcPct val="0"/>
              </a:spcBef>
              <a:spcAft>
                <a:spcPct val="0"/>
              </a:spcAft>
              <a:buClrTx/>
            </a:pPr>
            <a:r>
              <a:rPr lang="en-US" altLang="en-US" sz="1725" kern="1200">
                <a:solidFill>
                  <a:srgbClr val="FFFFFF"/>
                </a:solidFill>
                <a:latin typeface="Calibri" panose="020F0502020204030204" pitchFamily="34" charset="0"/>
                <a:ea typeface="+mn-ea"/>
                <a:cs typeface="+mn-cs"/>
              </a:rPr>
              <a:t>The FCC may punish stations that broadcast obscene or indecent language.</a:t>
            </a:r>
          </a:p>
          <a:p>
            <a:pPr defTabSz="685800" fontAlgn="base">
              <a:spcBef>
                <a:spcPct val="0"/>
              </a:spcBef>
              <a:spcAft>
                <a:spcPct val="0"/>
              </a:spcAft>
              <a:buClrTx/>
            </a:pPr>
            <a:r>
              <a:rPr lang="en-US" altLang="en-US" sz="1725" kern="1200">
                <a:solidFill>
                  <a:srgbClr val="FFFFFF"/>
                </a:solidFill>
                <a:latin typeface="Calibri" panose="020F0502020204030204" pitchFamily="34" charset="0"/>
                <a:ea typeface="+mn-ea"/>
                <a:cs typeface="+mn-cs"/>
              </a:rPr>
              <a:t>The Court determined in the late 1990s that cable operators are not entitled to maximum 1</a:t>
            </a:r>
            <a:r>
              <a:rPr lang="en-US" altLang="en-US" sz="1725" kern="1200" baseline="30000">
                <a:solidFill>
                  <a:srgbClr val="FFFFFF"/>
                </a:solidFill>
                <a:latin typeface="Calibri" panose="020F0502020204030204" pitchFamily="34" charset="0"/>
                <a:ea typeface="+mn-ea"/>
                <a:cs typeface="+mn-cs"/>
              </a:rPr>
              <a:t>st</a:t>
            </a:r>
            <a:r>
              <a:rPr lang="en-US" altLang="en-US" sz="1725" kern="1200">
                <a:solidFill>
                  <a:srgbClr val="FFFFFF"/>
                </a:solidFill>
                <a:latin typeface="Calibri" panose="020F0502020204030204" pitchFamily="34" charset="0"/>
                <a:ea typeface="+mn-ea"/>
                <a:cs typeface="+mn-cs"/>
              </a:rPr>
              <a:t> Amendment protections because there is typically only one cable operator in a community.</a:t>
            </a:r>
          </a:p>
        </p:txBody>
      </p:sp>
      <p:pic>
        <p:nvPicPr>
          <p:cNvPr id="13" name="Picture 12">
            <a:extLst>
              <a:ext uri="{FF2B5EF4-FFF2-40B4-BE49-F238E27FC236}">
                <a16:creationId xmlns:a16="http://schemas.microsoft.com/office/drawing/2014/main" id="{2BDFE226-432A-4FE1-BD39-BB5954407B9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24588" y="53579"/>
            <a:ext cx="1620441" cy="1627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6962173F-29E1-4D4C-BE71-EE22CCB4F8E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07894" y="3398044"/>
            <a:ext cx="1972866" cy="1658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E0122A95-EEA1-4010-8B7B-1F51E9E9256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54354" y="1758554"/>
            <a:ext cx="1544240" cy="1545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
            <a:extLst>
              <a:ext uri="{FF2B5EF4-FFF2-40B4-BE49-F238E27FC236}">
                <a16:creationId xmlns:a16="http://schemas.microsoft.com/office/drawing/2014/main" id="{FA73C23F-0CC8-45DF-A565-3D854F66063E}"/>
              </a:ext>
            </a:extLst>
          </p:cNvPr>
          <p:cNvSpPr>
            <a:spLocks noChangeArrowheads="1"/>
          </p:cNvSpPr>
          <p:nvPr/>
        </p:nvSpPr>
        <p:spPr bwMode="auto">
          <a:xfrm>
            <a:off x="1143000" y="3426619"/>
            <a:ext cx="196739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n-US" altLang="en-US" sz="2100" b="1" kern="1200">
                <a:solidFill>
                  <a:srgbClr val="FFC000"/>
                </a:solidFill>
                <a:latin typeface="Calibri" panose="020F0502020204030204" pitchFamily="34" charset="0"/>
                <a:ea typeface="+mn-ea"/>
                <a:cs typeface="+mn-cs"/>
              </a:rPr>
              <a:t>Motion Pictures</a:t>
            </a:r>
          </a:p>
        </p:txBody>
      </p:sp>
      <p:sp>
        <p:nvSpPr>
          <p:cNvPr id="17" name="Rectangle 16">
            <a:extLst>
              <a:ext uri="{FF2B5EF4-FFF2-40B4-BE49-F238E27FC236}">
                <a16:creationId xmlns:a16="http://schemas.microsoft.com/office/drawing/2014/main" id="{E8626331-E0F9-40AB-A796-9EB98D01197F}"/>
              </a:ext>
            </a:extLst>
          </p:cNvPr>
          <p:cNvSpPr>
            <a:spLocks noChangeArrowheads="1"/>
          </p:cNvSpPr>
          <p:nvPr/>
        </p:nvSpPr>
        <p:spPr bwMode="auto">
          <a:xfrm>
            <a:off x="1370410" y="3707607"/>
            <a:ext cx="4411265"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n-US" altLang="en-US" sz="1725" kern="1200">
                <a:solidFill>
                  <a:srgbClr val="FFFFFF"/>
                </a:solidFill>
                <a:latin typeface="Calibri" panose="020F0502020204030204" pitchFamily="34" charset="0"/>
                <a:ea typeface="+mn-ea"/>
                <a:cs typeface="+mn-cs"/>
              </a:rPr>
              <a:t>The Court decided in the early 1950s that “liberty of expression by means of motion pictures is guaranteed by the 1</a:t>
            </a:r>
            <a:r>
              <a:rPr lang="en-US" altLang="en-US" sz="1725" kern="1200" baseline="30000">
                <a:solidFill>
                  <a:srgbClr val="FFFFFF"/>
                </a:solidFill>
                <a:latin typeface="Calibri" panose="020F0502020204030204" pitchFamily="34" charset="0"/>
                <a:ea typeface="+mn-ea"/>
                <a:cs typeface="+mn-cs"/>
              </a:rPr>
              <a:t>st</a:t>
            </a:r>
            <a:r>
              <a:rPr lang="en-US" altLang="en-US" sz="1725" kern="1200">
                <a:solidFill>
                  <a:srgbClr val="FFFFFF"/>
                </a:solidFill>
                <a:latin typeface="Calibri" panose="020F0502020204030204" pitchFamily="34" charset="0"/>
                <a:ea typeface="+mn-ea"/>
                <a:cs typeface="+mn-cs"/>
              </a:rPr>
              <a:t> and 14</a:t>
            </a:r>
            <a:r>
              <a:rPr lang="en-US" altLang="en-US" sz="1725" kern="1200" baseline="30000">
                <a:solidFill>
                  <a:srgbClr val="FFFFFF"/>
                </a:solidFill>
                <a:latin typeface="Calibri" panose="020F0502020204030204" pitchFamily="34" charset="0"/>
                <a:ea typeface="+mn-ea"/>
                <a:cs typeface="+mn-cs"/>
              </a:rPr>
              <a:t>th</a:t>
            </a:r>
            <a:r>
              <a:rPr lang="en-US" altLang="en-US" sz="1725" kern="1200">
                <a:solidFill>
                  <a:srgbClr val="FFFFFF"/>
                </a:solidFill>
                <a:latin typeface="Calibri" panose="020F0502020204030204" pitchFamily="34" charset="0"/>
                <a:ea typeface="+mn-ea"/>
                <a:cs typeface="+mn-cs"/>
              </a:rPr>
              <a:t> Amendments.”</a:t>
            </a:r>
            <a:endParaRPr lang="en-US" altLang="en-US" sz="1725" kern="1200">
              <a:solidFill>
                <a:srgbClr val="FFFFFF"/>
              </a:solidFill>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76802" name="Rectangle 1">
            <a:extLst>
              <a:ext uri="{FF2B5EF4-FFF2-40B4-BE49-F238E27FC236}">
                <a16:creationId xmlns:a16="http://schemas.microsoft.com/office/drawing/2014/main" id="{B0C7BC14-2B1E-4681-A599-7DC8C23C4684}"/>
              </a:ext>
            </a:extLst>
          </p:cNvPr>
          <p:cNvSpPr>
            <a:spLocks noChangeArrowheads="1"/>
          </p:cNvSpPr>
          <p:nvPr/>
        </p:nvSpPr>
        <p:spPr bwMode="auto">
          <a:xfrm>
            <a:off x="1143001" y="0"/>
            <a:ext cx="2783519"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n-US" altLang="en-US" sz="2100" b="1" kern="1200">
                <a:solidFill>
                  <a:srgbClr val="FFC000"/>
                </a:solidFill>
                <a:latin typeface="Calibri" panose="020F0502020204030204" pitchFamily="34" charset="0"/>
                <a:ea typeface="+mn-ea"/>
                <a:cs typeface="+mn-cs"/>
              </a:rPr>
              <a:t>E-Mail and the Internet</a:t>
            </a:r>
          </a:p>
        </p:txBody>
      </p:sp>
      <p:sp>
        <p:nvSpPr>
          <p:cNvPr id="3" name="Rectangle 2">
            <a:extLst>
              <a:ext uri="{FF2B5EF4-FFF2-40B4-BE49-F238E27FC236}">
                <a16:creationId xmlns:a16="http://schemas.microsoft.com/office/drawing/2014/main" id="{C622A006-434E-4B71-A738-24CCC312BF54}"/>
              </a:ext>
            </a:extLst>
          </p:cNvPr>
          <p:cNvSpPr>
            <a:spLocks noChangeArrowheads="1"/>
          </p:cNvSpPr>
          <p:nvPr/>
        </p:nvSpPr>
        <p:spPr bwMode="auto">
          <a:xfrm>
            <a:off x="1371600" y="295275"/>
            <a:ext cx="4025504"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n-US" altLang="en-US" sz="1800" kern="1200">
                <a:solidFill>
                  <a:srgbClr val="FFFFFF"/>
                </a:solidFill>
                <a:latin typeface="Calibri" panose="020F0502020204030204" pitchFamily="34" charset="0"/>
                <a:ea typeface="+mn-ea"/>
                <a:cs typeface="+mn-cs"/>
              </a:rPr>
              <a:t>Congress passed the Communications Decency Act to try to prevent children from having access to indecency.</a:t>
            </a:r>
          </a:p>
          <a:p>
            <a:pPr defTabSz="685800" fontAlgn="base">
              <a:spcBef>
                <a:spcPct val="0"/>
              </a:spcBef>
              <a:spcAft>
                <a:spcPct val="0"/>
              </a:spcAft>
              <a:buClrTx/>
            </a:pPr>
            <a:r>
              <a:rPr lang="en-US" altLang="en-US" sz="1800" kern="1200">
                <a:solidFill>
                  <a:srgbClr val="FFFFFF"/>
                </a:solidFill>
                <a:latin typeface="Calibri" panose="020F0502020204030204" pitchFamily="34" charset="0"/>
                <a:ea typeface="+mn-ea"/>
                <a:cs typeface="+mn-cs"/>
              </a:rPr>
              <a:t>The Court in the late 1990s struck down portions of this law and stated that speech on the Internet was entitled to 1</a:t>
            </a:r>
            <a:r>
              <a:rPr lang="en-US" altLang="en-US" sz="1800" kern="1200" baseline="30000">
                <a:solidFill>
                  <a:srgbClr val="FFFFFF"/>
                </a:solidFill>
                <a:latin typeface="Calibri" panose="020F0502020204030204" pitchFamily="34" charset="0"/>
                <a:ea typeface="+mn-ea"/>
                <a:cs typeface="+mn-cs"/>
              </a:rPr>
              <a:t>st</a:t>
            </a:r>
            <a:r>
              <a:rPr lang="en-US" altLang="en-US" sz="1800" kern="1200">
                <a:solidFill>
                  <a:srgbClr val="FFFFFF"/>
                </a:solidFill>
                <a:latin typeface="Calibri" panose="020F0502020204030204" pitchFamily="34" charset="0"/>
                <a:ea typeface="+mn-ea"/>
                <a:cs typeface="+mn-cs"/>
              </a:rPr>
              <a:t> Amendment protection.</a:t>
            </a:r>
          </a:p>
        </p:txBody>
      </p:sp>
      <p:sp>
        <p:nvSpPr>
          <p:cNvPr id="7" name="Rectangle 6">
            <a:extLst>
              <a:ext uri="{FF2B5EF4-FFF2-40B4-BE49-F238E27FC236}">
                <a16:creationId xmlns:a16="http://schemas.microsoft.com/office/drawing/2014/main" id="{421A52CE-41B5-4E5E-AEF4-48FFE29237FA}"/>
              </a:ext>
            </a:extLst>
          </p:cNvPr>
          <p:cNvSpPr>
            <a:spLocks noChangeArrowheads="1"/>
          </p:cNvSpPr>
          <p:nvPr/>
        </p:nvSpPr>
        <p:spPr bwMode="auto">
          <a:xfrm>
            <a:off x="1143000" y="2200275"/>
            <a:ext cx="129740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n-US" altLang="en-US" sz="2100" b="1" kern="1200">
                <a:solidFill>
                  <a:srgbClr val="FFC000"/>
                </a:solidFill>
                <a:latin typeface="Calibri" panose="020F0502020204030204" pitchFamily="34" charset="0"/>
                <a:ea typeface="+mn-ea"/>
                <a:cs typeface="+mn-cs"/>
              </a:rPr>
              <a:t>Obscenity</a:t>
            </a:r>
          </a:p>
        </p:txBody>
      </p:sp>
      <p:sp>
        <p:nvSpPr>
          <p:cNvPr id="8" name="Rectangle 7">
            <a:extLst>
              <a:ext uri="{FF2B5EF4-FFF2-40B4-BE49-F238E27FC236}">
                <a16:creationId xmlns:a16="http://schemas.microsoft.com/office/drawing/2014/main" id="{3E717CCB-C2F2-40D3-96A5-AAE8CAD9E1F0}"/>
              </a:ext>
            </a:extLst>
          </p:cNvPr>
          <p:cNvSpPr>
            <a:spLocks noChangeArrowheads="1"/>
          </p:cNvSpPr>
          <p:nvPr/>
        </p:nvSpPr>
        <p:spPr bwMode="auto">
          <a:xfrm>
            <a:off x="1371600" y="2496741"/>
            <a:ext cx="383738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n-US" altLang="en-US" sz="1800" kern="1200">
                <a:solidFill>
                  <a:srgbClr val="FFFFFF"/>
                </a:solidFill>
                <a:latin typeface="Calibri" panose="020F0502020204030204" pitchFamily="34" charset="0"/>
                <a:ea typeface="+mn-ea"/>
                <a:cs typeface="+mn-cs"/>
              </a:rPr>
              <a:t>In </a:t>
            </a:r>
            <a:r>
              <a:rPr lang="en-US" altLang="en-US" sz="1800" i="1" kern="1200">
                <a:solidFill>
                  <a:srgbClr val="FFFFFF"/>
                </a:solidFill>
                <a:latin typeface="Calibri" panose="020F0502020204030204" pitchFamily="34" charset="0"/>
                <a:ea typeface="+mn-ea"/>
                <a:cs typeface="+mn-cs"/>
              </a:rPr>
              <a:t>Miller v. California </a:t>
            </a:r>
            <a:r>
              <a:rPr lang="en-US" altLang="en-US" sz="1800" kern="1200">
                <a:solidFill>
                  <a:srgbClr val="FFFFFF"/>
                </a:solidFill>
                <a:latin typeface="Calibri" panose="020F0502020204030204" pitchFamily="34" charset="0"/>
                <a:ea typeface="+mn-ea"/>
                <a:cs typeface="+mn-cs"/>
              </a:rPr>
              <a:t>(1973) the Court ruled that, in effect, local communities should set their own standards for obscenity.</a:t>
            </a:r>
          </a:p>
          <a:p>
            <a:pPr defTabSz="685800" fontAlgn="base">
              <a:spcBef>
                <a:spcPct val="0"/>
              </a:spcBef>
              <a:spcAft>
                <a:spcPct val="0"/>
              </a:spcAft>
              <a:buClrTx/>
            </a:pPr>
            <a:r>
              <a:rPr lang="en-US" altLang="en-US" sz="1800" kern="1200">
                <a:solidFill>
                  <a:srgbClr val="FFFFFF"/>
                </a:solidFill>
                <a:latin typeface="Calibri" panose="020F0502020204030204" pitchFamily="34" charset="0"/>
                <a:ea typeface="+mn-ea"/>
                <a:cs typeface="+mn-cs"/>
              </a:rPr>
              <a:t>The Court may still overrule specific acts made by local authorities.</a:t>
            </a:r>
          </a:p>
        </p:txBody>
      </p:sp>
      <p:pic>
        <p:nvPicPr>
          <p:cNvPr id="5" name="Picture 4">
            <a:extLst>
              <a:ext uri="{FF2B5EF4-FFF2-40B4-BE49-F238E27FC236}">
                <a16:creationId xmlns:a16="http://schemas.microsoft.com/office/drawing/2014/main" id="{9D48028B-989B-4EF8-A8C3-6CE81EF6153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84044" y="1719263"/>
            <a:ext cx="1822847" cy="1429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EDB62932-CE68-407C-A308-CC47B8808B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09010" y="94060"/>
            <a:ext cx="2361009" cy="1531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A6BD2474-A583-4970-9C83-2FC41C479DE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72087" y="3264694"/>
            <a:ext cx="2652713" cy="175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77826" name="Rectangle 1">
            <a:extLst>
              <a:ext uri="{FF2B5EF4-FFF2-40B4-BE49-F238E27FC236}">
                <a16:creationId xmlns:a16="http://schemas.microsoft.com/office/drawing/2014/main" id="{D684142C-BE4E-4D7A-888E-A376710E23CE}"/>
              </a:ext>
            </a:extLst>
          </p:cNvPr>
          <p:cNvSpPr>
            <a:spLocks noChangeArrowheads="1"/>
          </p:cNvSpPr>
          <p:nvPr/>
        </p:nvSpPr>
        <p:spPr bwMode="auto">
          <a:xfrm>
            <a:off x="1143001" y="0"/>
            <a:ext cx="145334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n-US" altLang="en-US" sz="2100" b="1" kern="1200">
                <a:solidFill>
                  <a:srgbClr val="FFC000"/>
                </a:solidFill>
                <a:latin typeface="Calibri" panose="020F0502020204030204" pitchFamily="34" charset="0"/>
                <a:ea typeface="+mn-ea"/>
                <a:cs typeface="+mn-cs"/>
              </a:rPr>
              <a:t>Advertising</a:t>
            </a:r>
          </a:p>
        </p:txBody>
      </p:sp>
      <p:sp>
        <p:nvSpPr>
          <p:cNvPr id="3" name="Rectangle 2">
            <a:extLst>
              <a:ext uri="{FF2B5EF4-FFF2-40B4-BE49-F238E27FC236}">
                <a16:creationId xmlns:a16="http://schemas.microsoft.com/office/drawing/2014/main" id="{A826D31A-B92F-46B4-9870-9B548A32E35E}"/>
              </a:ext>
            </a:extLst>
          </p:cNvPr>
          <p:cNvSpPr>
            <a:spLocks noChangeArrowheads="1"/>
          </p:cNvSpPr>
          <p:nvPr/>
        </p:nvSpPr>
        <p:spPr bwMode="auto">
          <a:xfrm>
            <a:off x="1371600" y="288131"/>
            <a:ext cx="4239816"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buClrTx/>
            </a:pPr>
            <a:r>
              <a:rPr lang="en-US" altLang="en-US" sz="1800" kern="1200">
                <a:solidFill>
                  <a:srgbClr val="FFFFFF"/>
                </a:solidFill>
                <a:latin typeface="Calibri" panose="020F0502020204030204" pitchFamily="34" charset="0"/>
                <a:ea typeface="+mn-ea"/>
                <a:cs typeface="+mn-cs"/>
              </a:rPr>
              <a:t>Advertising is considered “commercial speech” and is given less protection under the 1</a:t>
            </a:r>
            <a:r>
              <a:rPr lang="en-US" altLang="en-US" sz="1800" kern="1200" baseline="30000">
                <a:solidFill>
                  <a:srgbClr val="FFFFFF"/>
                </a:solidFill>
                <a:latin typeface="Calibri" panose="020F0502020204030204" pitchFamily="34" charset="0"/>
                <a:ea typeface="+mn-ea"/>
                <a:cs typeface="+mn-cs"/>
              </a:rPr>
              <a:t>st</a:t>
            </a:r>
            <a:r>
              <a:rPr lang="en-US" altLang="en-US" sz="1800" kern="1200">
                <a:solidFill>
                  <a:srgbClr val="FFFFFF"/>
                </a:solidFill>
                <a:latin typeface="Calibri" panose="020F0502020204030204" pitchFamily="34" charset="0"/>
                <a:ea typeface="+mn-ea"/>
                <a:cs typeface="+mn-cs"/>
              </a:rPr>
              <a:t> Amendment than pure speech.</a:t>
            </a:r>
          </a:p>
          <a:p>
            <a:pPr defTabSz="685800" fontAlgn="base">
              <a:spcBef>
                <a:spcPct val="0"/>
              </a:spcBef>
              <a:spcAft>
                <a:spcPct val="0"/>
              </a:spcAft>
              <a:buClrTx/>
            </a:pPr>
            <a:r>
              <a:rPr lang="en-US" altLang="en-US" sz="1800" kern="1200">
                <a:solidFill>
                  <a:srgbClr val="FFFFFF"/>
                </a:solidFill>
                <a:latin typeface="Calibri" panose="020F0502020204030204" pitchFamily="34" charset="0"/>
                <a:ea typeface="+mn-ea"/>
                <a:cs typeface="+mn-cs"/>
              </a:rPr>
              <a:t>Since the mid-1970s the Court has relaxed controls for advertising for abortion clinics, prescription drug pricing, legal services, and medical services.</a:t>
            </a:r>
          </a:p>
          <a:p>
            <a:pPr defTabSz="685800" fontAlgn="base">
              <a:spcBef>
                <a:spcPct val="0"/>
              </a:spcBef>
              <a:spcAft>
                <a:spcPct val="0"/>
              </a:spcAft>
              <a:buClrTx/>
            </a:pPr>
            <a:r>
              <a:rPr lang="en-US" altLang="en-US" sz="1800" kern="1200">
                <a:solidFill>
                  <a:srgbClr val="FFFFFF"/>
                </a:solidFill>
                <a:latin typeface="Calibri" panose="020F0502020204030204" pitchFamily="34" charset="0"/>
                <a:ea typeface="+mn-ea"/>
                <a:cs typeface="+mn-cs"/>
              </a:rPr>
              <a:t>It has also limited regulation of billboards, “for sale” signs, and lawyer’s advertisements.</a:t>
            </a:r>
          </a:p>
        </p:txBody>
      </p:sp>
      <p:pic>
        <p:nvPicPr>
          <p:cNvPr id="11" name="Picture 10">
            <a:extLst>
              <a:ext uri="{FF2B5EF4-FFF2-40B4-BE49-F238E27FC236}">
                <a16:creationId xmlns:a16="http://schemas.microsoft.com/office/drawing/2014/main" id="{41ADFD33-7C40-4577-A9CE-B89C85781AB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5881" y="3226594"/>
            <a:ext cx="4057650" cy="1651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51A62B00-78B4-4948-A700-8205783128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4278" y="3090863"/>
            <a:ext cx="2214563" cy="1926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3B63F44F-71D6-4799-8245-3F5F855C381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70960" y="557213"/>
            <a:ext cx="1970484" cy="1969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716A6-875C-472D-BF57-24ED3FD834DA}"/>
              </a:ext>
            </a:extLst>
          </p:cNvPr>
          <p:cNvSpPr>
            <a:spLocks noGrp="1"/>
          </p:cNvSpPr>
          <p:nvPr>
            <p:ph type="title"/>
          </p:nvPr>
        </p:nvSpPr>
        <p:spPr>
          <a:xfrm>
            <a:off x="514350" y="548877"/>
            <a:ext cx="8229600" cy="857250"/>
          </a:xfrm>
        </p:spPr>
        <p:txBody>
          <a:bodyPr/>
          <a:lstStyle/>
          <a:p>
            <a:r>
              <a:rPr lang="en-US" dirty="0"/>
              <a:t>https://timeline.com/skokie-trial-white-supremacy-aclu-free-speech-history-4f71f0a12025</a:t>
            </a:r>
          </a:p>
        </p:txBody>
      </p:sp>
      <p:sp>
        <p:nvSpPr>
          <p:cNvPr id="3" name="Content Placeholder 2">
            <a:extLst>
              <a:ext uri="{FF2B5EF4-FFF2-40B4-BE49-F238E27FC236}">
                <a16:creationId xmlns:a16="http://schemas.microsoft.com/office/drawing/2014/main" id="{2640D3A9-F1D0-466A-95CD-8333D428468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8803098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a:lnSpc>
                <a:spcPct val="115000"/>
              </a:lnSpc>
            </a:pPr>
            <a:r>
              <a:rPr lang="en" sz="1700" b="1">
                <a:solidFill>
                  <a:srgbClr val="0000FF"/>
                </a:solidFill>
                <a:latin typeface="Arial"/>
                <a:ea typeface="Arial"/>
                <a:cs typeface="Arial"/>
                <a:sym typeface="Arial"/>
              </a:rPr>
              <a:t>Topic 3.1: The Bill of Rights </a:t>
            </a:r>
            <a:r>
              <a:rPr lang="en" sz="1700">
                <a:solidFill>
                  <a:srgbClr val="0000FF"/>
                </a:solidFill>
                <a:latin typeface="Arial"/>
                <a:ea typeface="Arial"/>
                <a:cs typeface="Arial"/>
                <a:sym typeface="Arial"/>
              </a:rPr>
              <a:t>(LOR-2.A.3)</a:t>
            </a:r>
            <a:endParaRPr sz="1200">
              <a:solidFill>
                <a:srgbClr val="0000FF"/>
              </a:solidFill>
              <a:latin typeface="Arial"/>
              <a:ea typeface="Arial"/>
              <a:cs typeface="Arial"/>
              <a:sym typeface="Arial"/>
            </a:endParaRPr>
          </a:p>
        </p:txBody>
      </p:sp>
      <p:sp>
        <p:nvSpPr>
          <p:cNvPr id="198" name="Google Shape;198;p25"/>
          <p:cNvSpPr txBox="1">
            <a:spLocks noGrp="1"/>
          </p:cNvSpPr>
          <p:nvPr>
            <p:ph type="body" idx="1"/>
          </p:nvPr>
        </p:nvSpPr>
        <p:spPr>
          <a:xfrm>
            <a:off x="909525" y="1176100"/>
            <a:ext cx="7424700" cy="3355200"/>
          </a:xfrm>
          <a:prstGeom prst="rect">
            <a:avLst/>
          </a:prstGeom>
        </p:spPr>
        <p:txBody>
          <a:bodyPr spcFirstLastPara="1" wrap="square" lIns="91425" tIns="91425" rIns="91425" bIns="91425" anchor="t" anchorCtr="0">
            <a:noAutofit/>
          </a:bodyPr>
          <a:lstStyle/>
          <a:p>
            <a:pPr marL="0" indent="0">
              <a:buNone/>
            </a:pPr>
            <a:r>
              <a:rPr lang="en" sz="1700">
                <a:solidFill>
                  <a:srgbClr val="FF0000"/>
                </a:solidFill>
                <a:latin typeface="Arial"/>
                <a:ea typeface="Arial"/>
                <a:cs typeface="Arial"/>
                <a:sym typeface="Arial"/>
              </a:rPr>
              <a:t>The application of the Bill of Rights is continuously interpreted by the courts</a:t>
            </a:r>
            <a:r>
              <a:rPr lang="en" sz="900">
                <a:solidFill>
                  <a:srgbClr val="000000"/>
                </a:solidFill>
                <a:latin typeface="Arial"/>
                <a:ea typeface="Arial"/>
                <a:cs typeface="Arial"/>
                <a:sym typeface="Arial"/>
              </a:rPr>
              <a:t>.</a:t>
            </a:r>
            <a:endParaRPr sz="900">
              <a:solidFill>
                <a:srgbClr val="000000"/>
              </a:solidFill>
              <a:latin typeface="Arial"/>
              <a:ea typeface="Arial"/>
              <a:cs typeface="Arial"/>
              <a:sym typeface="Arial"/>
            </a:endParaRPr>
          </a:p>
          <a:p>
            <a:pPr marL="0" indent="0">
              <a:spcBef>
                <a:spcPts val="1000"/>
              </a:spcBef>
              <a:buNone/>
            </a:pPr>
            <a:endParaRPr sz="1700">
              <a:solidFill>
                <a:srgbClr val="FF0000"/>
              </a:solidFill>
              <a:latin typeface="Arial"/>
              <a:ea typeface="Arial"/>
              <a:cs typeface="Arial"/>
              <a:sym typeface="Arial"/>
            </a:endParaRPr>
          </a:p>
          <a:p>
            <a:pPr marL="0" indent="0">
              <a:spcBef>
                <a:spcPts val="1000"/>
              </a:spcBef>
              <a:spcAft>
                <a:spcPts val="1000"/>
              </a:spcAft>
              <a:buNone/>
            </a:pPr>
            <a:endParaRPr sz="1700">
              <a:solidFill>
                <a:srgbClr val="FF0000"/>
              </a:solidFill>
              <a:latin typeface="Arial"/>
              <a:ea typeface="Arial"/>
              <a:cs typeface="Arial"/>
              <a:sym typeface="Arial"/>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88066" name="Text Placeholder 5">
            <a:extLst>
              <a:ext uri="{FF2B5EF4-FFF2-40B4-BE49-F238E27FC236}">
                <a16:creationId xmlns:a16="http://schemas.microsoft.com/office/drawing/2014/main" id="{9D2AC4C4-4A67-4720-B8B8-51976D7154DC}"/>
              </a:ext>
            </a:extLst>
          </p:cNvPr>
          <p:cNvSpPr>
            <a:spLocks noGrp="1"/>
          </p:cNvSpPr>
          <p:nvPr>
            <p:ph type="body" idx="1"/>
          </p:nvPr>
        </p:nvSpPr>
        <p:spPr/>
        <p:txBody>
          <a:bodyPr/>
          <a:lstStyle/>
          <a:p>
            <a:pPr eaLnBrk="1" hangingPunct="1">
              <a:buFont typeface="Wingdings 2" panose="05020102010507070707" pitchFamily="18" charset="2"/>
              <a:buNone/>
            </a:pPr>
            <a:r>
              <a:rPr lang="en-US" altLang="en-US" sz="3000"/>
              <a:t>Who is this??</a:t>
            </a:r>
          </a:p>
        </p:txBody>
      </p:sp>
      <p:sp>
        <p:nvSpPr>
          <p:cNvPr id="88067" name="Content Placeholder 8">
            <a:extLst>
              <a:ext uri="{FF2B5EF4-FFF2-40B4-BE49-F238E27FC236}">
                <a16:creationId xmlns:a16="http://schemas.microsoft.com/office/drawing/2014/main" id="{1B5AFD88-1BC1-4AE0-BAE6-434B84F604DA}"/>
              </a:ext>
            </a:extLst>
          </p:cNvPr>
          <p:cNvSpPr>
            <a:spLocks noGrp="1"/>
          </p:cNvSpPr>
          <p:nvPr>
            <p:ph sz="quarter" idx="4"/>
          </p:nvPr>
        </p:nvSpPr>
        <p:spPr>
          <a:xfrm>
            <a:off x="4630341" y="1651398"/>
            <a:ext cx="3028950" cy="2934890"/>
          </a:xfrm>
        </p:spPr>
        <p:txBody>
          <a:bodyPr/>
          <a:lstStyle/>
          <a:p>
            <a:pPr eaLnBrk="1" hangingPunct="1"/>
            <a:endParaRPr lang="en-US" altLang="en-US"/>
          </a:p>
        </p:txBody>
      </p:sp>
      <p:sp>
        <p:nvSpPr>
          <p:cNvPr id="88068" name="Title 2">
            <a:extLst>
              <a:ext uri="{FF2B5EF4-FFF2-40B4-BE49-F238E27FC236}">
                <a16:creationId xmlns:a16="http://schemas.microsoft.com/office/drawing/2014/main" id="{016B5439-92A2-4099-ADB9-8A4D157F0B44}"/>
              </a:ext>
            </a:extLst>
          </p:cNvPr>
          <p:cNvSpPr>
            <a:spLocks noGrp="1"/>
          </p:cNvSpPr>
          <p:nvPr>
            <p:ph type="title"/>
          </p:nvPr>
        </p:nvSpPr>
        <p:spPr>
          <a:xfrm>
            <a:off x="253603" y="168474"/>
            <a:ext cx="8636794" cy="857250"/>
          </a:xfrm>
        </p:spPr>
        <p:txBody>
          <a:bodyPr/>
          <a:lstStyle/>
          <a:p>
            <a:pPr eaLnBrk="1" hangingPunct="1"/>
            <a:r>
              <a:rPr lang="en-US" altLang="en-US" sz="3000" b="1" dirty="0">
                <a:solidFill>
                  <a:srgbClr val="FFC000"/>
                </a:solidFill>
                <a:latin typeface="Arial" panose="020B0604020202020204" pitchFamily="34" charset="0"/>
                <a:cs typeface="Arial" panose="020B0604020202020204" pitchFamily="34" charset="0"/>
              </a:rPr>
              <a:t>Rightness to Peaceably Assemble Challenged: The Skokie March</a:t>
            </a:r>
          </a:p>
        </p:txBody>
      </p:sp>
      <p:sp>
        <p:nvSpPr>
          <p:cNvPr id="88069" name="Text Placeholder 7">
            <a:extLst>
              <a:ext uri="{FF2B5EF4-FFF2-40B4-BE49-F238E27FC236}">
                <a16:creationId xmlns:a16="http://schemas.microsoft.com/office/drawing/2014/main" id="{01A3CF8F-56EF-49C8-8814-08311AEB890B}"/>
              </a:ext>
            </a:extLst>
          </p:cNvPr>
          <p:cNvSpPr>
            <a:spLocks noGrp="1"/>
          </p:cNvSpPr>
          <p:nvPr>
            <p:ph type="body" idx="3"/>
          </p:nvPr>
        </p:nvSpPr>
        <p:spPr>
          <a:xfrm>
            <a:off x="4572000" y="1025724"/>
            <a:ext cx="3186113" cy="571500"/>
          </a:xfrm>
        </p:spPr>
        <p:txBody>
          <a:bodyPr/>
          <a:lstStyle/>
          <a:p>
            <a:pPr eaLnBrk="1" hangingPunct="1">
              <a:buFont typeface="Wingdings 2" panose="05020102010507070707" pitchFamily="18" charset="2"/>
              <a:buNone/>
            </a:pPr>
            <a:r>
              <a:rPr lang="en-US" altLang="en-US" sz="2400" dirty="0"/>
              <a:t>What was this event??</a:t>
            </a:r>
          </a:p>
        </p:txBody>
      </p:sp>
      <p:pic>
        <p:nvPicPr>
          <p:cNvPr id="88070" name="Content Placeholder 6" descr="hitler.jpg">
            <a:extLst>
              <a:ext uri="{FF2B5EF4-FFF2-40B4-BE49-F238E27FC236}">
                <a16:creationId xmlns:a16="http://schemas.microsoft.com/office/drawing/2014/main" id="{FB425015-D8F6-49A2-8618-EA108233279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543050" y="1771650"/>
            <a:ext cx="2914650" cy="3200400"/>
          </a:xfrm>
        </p:spPr>
      </p:pic>
      <p:pic>
        <p:nvPicPr>
          <p:cNvPr id="88071" name="Content Placeholder 7" descr="holocaust15.jpg">
            <a:extLst>
              <a:ext uri="{FF2B5EF4-FFF2-40B4-BE49-F238E27FC236}">
                <a16:creationId xmlns:a16="http://schemas.microsoft.com/office/drawing/2014/main" id="{92EB2101-B70F-429B-8A1A-1B702882192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29150" y="1885950"/>
            <a:ext cx="302895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059085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A71D178-63AC-4C9C-9C6C-432DFFCB74D9}"/>
              </a:ext>
            </a:extLst>
          </p:cNvPr>
          <p:cNvPicPr>
            <a:picLocks noChangeAspect="1"/>
          </p:cNvPicPr>
          <p:nvPr/>
        </p:nvPicPr>
        <p:blipFill>
          <a:blip r:embed="rId3">
            <a:extLst>
              <a:ext uri="{28A0092B-C50C-407E-A947-70E740481C1C}">
                <a14:useLocalDpi xmlns:a14="http://schemas.microsoft.com/office/drawing/2010/main" val="0"/>
              </a:ext>
            </a:extLst>
          </a:blip>
          <a:srcRect l="4723" t="2570" r="3920"/>
          <a:stretch>
            <a:fillRect/>
          </a:stretch>
        </p:blipFill>
        <p:spPr bwMode="auto">
          <a:xfrm>
            <a:off x="6543674" y="836868"/>
            <a:ext cx="2350294" cy="3765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B9614429-2278-4419-9B47-614976A2F4B1}"/>
              </a:ext>
            </a:extLst>
          </p:cNvPr>
          <p:cNvSpPr>
            <a:spLocks noChangeArrowheads="1"/>
          </p:cNvSpPr>
          <p:nvPr/>
        </p:nvSpPr>
        <p:spPr bwMode="auto">
          <a:xfrm>
            <a:off x="250032" y="667382"/>
            <a:ext cx="5953126" cy="3808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tabLst>
                <a:tab pos="4572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4572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4572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9pPr>
          </a:lstStyle>
          <a:p>
            <a:pPr marL="0" marR="0" lvl="0" indent="0" algn="l" defTabSz="685800" rtl="0" eaLnBrk="0" fontAlgn="base" latinLnBrk="0" hangingPunct="0">
              <a:lnSpc>
                <a:spcPct val="100000"/>
              </a:lnSpc>
              <a:spcBef>
                <a:spcPct val="0"/>
              </a:spcBef>
              <a:spcAft>
                <a:spcPct val="0"/>
              </a:spcAft>
              <a:buClrTx/>
              <a:buSzTx/>
              <a:buFont typeface="Arial" panose="020B0604020202020204" pitchFamily="34" charset="0"/>
              <a:buNone/>
              <a:tabLst>
                <a:tab pos="342900" algn="l"/>
              </a:tabLst>
              <a:defRPr/>
            </a:pPr>
            <a:r>
              <a:rPr kumimoji="0" lang="en-US" altLang="en-US" sz="1725"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rPr>
              <a:t>In 1977 the American Nazi Party planned to </a:t>
            </a:r>
          </a:p>
          <a:p>
            <a:pPr marL="0" marR="0" lvl="0" indent="0" algn="l" defTabSz="685800" rtl="0" eaLnBrk="0" fontAlgn="base" latinLnBrk="0" hangingPunct="0">
              <a:lnSpc>
                <a:spcPct val="100000"/>
              </a:lnSpc>
              <a:spcBef>
                <a:spcPct val="0"/>
              </a:spcBef>
              <a:spcAft>
                <a:spcPct val="0"/>
              </a:spcAft>
              <a:buClrTx/>
              <a:buSzTx/>
              <a:buFont typeface="Arial" panose="020B0604020202020204" pitchFamily="34" charset="0"/>
              <a:buNone/>
              <a:tabLst>
                <a:tab pos="342900" algn="l"/>
              </a:tabLst>
              <a:defRPr/>
            </a:pPr>
            <a:r>
              <a:rPr kumimoji="0" lang="en-US" altLang="en-US" sz="1725"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rPr>
              <a:t>have a rally in the largely Jewish suburb of Skokie, Chicago.</a:t>
            </a:r>
          </a:p>
          <a:p>
            <a:pPr marL="0" marR="0" lvl="0" indent="0" algn="l" defTabSz="685800" rtl="0" eaLnBrk="0" fontAlgn="base" latinLnBrk="0" hangingPunct="0">
              <a:lnSpc>
                <a:spcPct val="100000"/>
              </a:lnSpc>
              <a:spcBef>
                <a:spcPct val="0"/>
              </a:spcBef>
              <a:spcAft>
                <a:spcPct val="0"/>
              </a:spcAft>
              <a:buClrTx/>
              <a:buSzTx/>
              <a:buFont typeface="Arial" panose="020B0604020202020204" pitchFamily="34" charset="0"/>
              <a:buNone/>
              <a:tabLst>
                <a:tab pos="342900" algn="l"/>
              </a:tabLst>
              <a:defRPr/>
            </a:pPr>
            <a:r>
              <a:rPr kumimoji="0" lang="en-US" altLang="en-US" sz="1725"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rPr>
              <a:t>This outraged the residents of which many were Holocaust survivors.</a:t>
            </a:r>
          </a:p>
          <a:p>
            <a:pPr marL="0" marR="0" lvl="0" indent="0" algn="l" defTabSz="685800" rtl="0" eaLnBrk="0" fontAlgn="base" latinLnBrk="0" hangingPunct="0">
              <a:lnSpc>
                <a:spcPct val="100000"/>
              </a:lnSpc>
              <a:spcBef>
                <a:spcPct val="0"/>
              </a:spcBef>
              <a:spcAft>
                <a:spcPct val="0"/>
              </a:spcAft>
              <a:buClrTx/>
              <a:buSzTx/>
              <a:buFont typeface="Arial" panose="020B0604020202020204" pitchFamily="34" charset="0"/>
              <a:buNone/>
              <a:tabLst>
                <a:tab pos="342900" algn="l"/>
              </a:tabLst>
              <a:defRPr/>
            </a:pPr>
            <a:r>
              <a:rPr kumimoji="0" lang="en-US" altLang="en-US" sz="1725"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rPr>
              <a:t>To prevent the march, the city required the American Nazi Party to post a $300,000 bond and get a permit.</a:t>
            </a:r>
          </a:p>
          <a:p>
            <a:pPr marL="0" marR="0" lvl="0" indent="0" algn="l" defTabSz="685800" rtl="0" eaLnBrk="0" fontAlgn="base" latinLnBrk="0" hangingPunct="0">
              <a:lnSpc>
                <a:spcPct val="100000"/>
              </a:lnSpc>
              <a:spcBef>
                <a:spcPct val="0"/>
              </a:spcBef>
              <a:spcAft>
                <a:spcPct val="0"/>
              </a:spcAft>
              <a:buClrTx/>
              <a:buSzTx/>
              <a:buFont typeface="Arial" panose="020B0604020202020204" pitchFamily="34" charset="0"/>
              <a:buNone/>
              <a:tabLst>
                <a:tab pos="342900" algn="l"/>
              </a:tabLst>
              <a:defRPr/>
            </a:pPr>
            <a:r>
              <a:rPr kumimoji="0" lang="en-US" altLang="en-US" sz="1725"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rPr>
              <a:t>The Nazis claimed the high bond interfered with their freedoms of speech and assembly.</a:t>
            </a:r>
          </a:p>
          <a:p>
            <a:pPr marL="0" marR="0" lvl="0" indent="0" algn="l" defTabSz="685800" rtl="0" eaLnBrk="0" fontAlgn="base" latinLnBrk="0" hangingPunct="0">
              <a:lnSpc>
                <a:spcPct val="100000"/>
              </a:lnSpc>
              <a:spcBef>
                <a:spcPct val="0"/>
              </a:spcBef>
              <a:spcAft>
                <a:spcPct val="0"/>
              </a:spcAft>
              <a:buClrTx/>
              <a:buSzTx/>
              <a:buFont typeface="Arial" panose="020B0604020202020204" pitchFamily="34" charset="0"/>
              <a:buNone/>
              <a:tabLst>
                <a:tab pos="342900" algn="l"/>
              </a:tabLst>
              <a:defRPr/>
            </a:pPr>
            <a:r>
              <a:rPr kumimoji="0" lang="en-US" altLang="en-US" sz="1725"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rPr>
              <a:t>The federal court of appeals ruled that no community could use parade permits to interfere with free speech and assembly.</a:t>
            </a:r>
          </a:p>
          <a:p>
            <a:pPr marL="0" marR="0" lvl="0" indent="0" algn="l" defTabSz="685800" rtl="0" eaLnBrk="0" fontAlgn="base" latinLnBrk="0" hangingPunct="0">
              <a:lnSpc>
                <a:spcPct val="100000"/>
              </a:lnSpc>
              <a:spcBef>
                <a:spcPct val="0"/>
              </a:spcBef>
              <a:spcAft>
                <a:spcPct val="0"/>
              </a:spcAft>
              <a:buClrTx/>
              <a:buSzTx/>
              <a:buFont typeface="Arial" panose="020B0604020202020204" pitchFamily="34" charset="0"/>
              <a:buNone/>
              <a:tabLst>
                <a:tab pos="342900" algn="l"/>
              </a:tabLst>
              <a:defRPr/>
            </a:pPr>
            <a:r>
              <a:rPr kumimoji="0" lang="en-US" altLang="en-US" sz="1725"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rPr>
              <a:t>The Skokie case illustrates the heckler’s veto problem.</a:t>
            </a:r>
          </a:p>
          <a:p>
            <a:pPr marL="0" marR="0" lvl="0" indent="0" algn="l" defTabSz="685800" rtl="0" eaLnBrk="0" fontAlgn="base" latinLnBrk="0" hangingPunct="0">
              <a:lnSpc>
                <a:spcPct val="100000"/>
              </a:lnSpc>
              <a:spcBef>
                <a:spcPct val="0"/>
              </a:spcBef>
              <a:spcAft>
                <a:spcPct val="0"/>
              </a:spcAft>
              <a:buClrTx/>
              <a:buSzTx/>
              <a:buFont typeface="Arial" panose="020B0604020202020204" pitchFamily="34" charset="0"/>
              <a:buNone/>
              <a:tabLst>
                <a:tab pos="342900" algn="l"/>
              </a:tabLst>
              <a:defRPr/>
            </a:pPr>
            <a:r>
              <a:rPr kumimoji="0" lang="en-US" altLang="en-US" sz="1725"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a:sym typeface="Arial"/>
              </a:rPr>
              <a:t>A heckler’s veto is when the public vetoes the free speech and assembly rights of unpopular groups by claiming demonstrations will result in violence.</a:t>
            </a:r>
          </a:p>
        </p:txBody>
      </p:sp>
      <p:sp>
        <p:nvSpPr>
          <p:cNvPr id="89092" name="Rectangle 1">
            <a:extLst>
              <a:ext uri="{FF2B5EF4-FFF2-40B4-BE49-F238E27FC236}">
                <a16:creationId xmlns:a16="http://schemas.microsoft.com/office/drawing/2014/main" id="{5436DF46-14A2-453A-8F87-60C93F1D2D54}"/>
              </a:ext>
            </a:extLst>
          </p:cNvPr>
          <p:cNvSpPr>
            <a:spLocks noChangeArrowheads="1"/>
          </p:cNvSpPr>
          <p:nvPr/>
        </p:nvSpPr>
        <p:spPr bwMode="auto">
          <a:xfrm>
            <a:off x="1143001" y="0"/>
            <a:ext cx="230742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100" b="1" i="0" u="none" strike="noStrike" kern="1200" cap="none" spc="0" normalizeH="0" baseline="0" noProof="0">
                <a:ln>
                  <a:noFill/>
                </a:ln>
                <a:solidFill>
                  <a:srgbClr val="FFC000"/>
                </a:solidFill>
                <a:effectLst/>
                <a:uLnTx/>
                <a:uFillTx/>
                <a:latin typeface="Calibri" panose="020F0502020204030204" pitchFamily="34" charset="0"/>
                <a:ea typeface="+mn-ea"/>
                <a:cs typeface="Arial"/>
                <a:sym typeface="Arial"/>
              </a:rPr>
              <a:t>The Nazis in Skokie</a:t>
            </a:r>
          </a:p>
        </p:txBody>
      </p:sp>
    </p:spTree>
    <p:extLst>
      <p:ext uri="{BB962C8B-B14F-4D97-AF65-F5344CB8AC3E}">
        <p14:creationId xmlns:p14="http://schemas.microsoft.com/office/powerpoint/2010/main" val="40629673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90114" name="Text Placeholder 1">
            <a:extLst>
              <a:ext uri="{FF2B5EF4-FFF2-40B4-BE49-F238E27FC236}">
                <a16:creationId xmlns:a16="http://schemas.microsoft.com/office/drawing/2014/main" id="{405AD08B-EA2C-429C-9AB4-6FCEDC8AC58C}"/>
              </a:ext>
            </a:extLst>
          </p:cNvPr>
          <p:cNvSpPr>
            <a:spLocks noGrp="1"/>
          </p:cNvSpPr>
          <p:nvPr>
            <p:ph type="body" idx="1"/>
          </p:nvPr>
        </p:nvSpPr>
        <p:spPr>
          <a:xfrm>
            <a:off x="1485900" y="1143000"/>
            <a:ext cx="3030141" cy="800100"/>
          </a:xfrm>
        </p:spPr>
        <p:txBody>
          <a:bodyPr/>
          <a:lstStyle/>
          <a:p>
            <a:pPr eaLnBrk="1" hangingPunct="1">
              <a:buFont typeface="Wingdings 2" panose="05020102010507070707" pitchFamily="18" charset="2"/>
              <a:buNone/>
            </a:pPr>
            <a:r>
              <a:rPr lang="en-US" altLang="en-US"/>
              <a:t>Illinois, Chicago is largest city</a:t>
            </a:r>
          </a:p>
        </p:txBody>
      </p:sp>
      <p:sp>
        <p:nvSpPr>
          <p:cNvPr id="90115" name="Title 4">
            <a:extLst>
              <a:ext uri="{FF2B5EF4-FFF2-40B4-BE49-F238E27FC236}">
                <a16:creationId xmlns:a16="http://schemas.microsoft.com/office/drawing/2014/main" id="{9165EB2E-CAF5-433E-A122-B93A12D74E37}"/>
              </a:ext>
            </a:extLst>
          </p:cNvPr>
          <p:cNvSpPr>
            <a:spLocks noGrp="1"/>
          </p:cNvSpPr>
          <p:nvPr>
            <p:ph type="title"/>
          </p:nvPr>
        </p:nvSpPr>
        <p:spPr>
          <a:xfrm>
            <a:off x="1485900" y="285750"/>
            <a:ext cx="6172200" cy="857250"/>
          </a:xfrm>
        </p:spPr>
        <p:txBody>
          <a:bodyPr/>
          <a:lstStyle/>
          <a:p>
            <a:pPr eaLnBrk="1" hangingPunct="1"/>
            <a:r>
              <a:rPr lang="en-US" altLang="en-US" sz="3000">
                <a:solidFill>
                  <a:srgbClr val="FFC000"/>
                </a:solidFill>
                <a:latin typeface="Arial" panose="020B0604020202020204" pitchFamily="34" charset="0"/>
                <a:cs typeface="Arial" panose="020B0604020202020204" pitchFamily="34" charset="0"/>
              </a:rPr>
              <a:t>Rightness to Peaceably Assemble Challenged: The Skokie March</a:t>
            </a:r>
            <a:endParaRPr lang="en-US" altLang="en-US" sz="3000">
              <a:solidFill>
                <a:srgbClr val="FFC000"/>
              </a:solidFill>
            </a:endParaRPr>
          </a:p>
        </p:txBody>
      </p:sp>
      <p:sp>
        <p:nvSpPr>
          <p:cNvPr id="90116" name="Text Placeholder 5">
            <a:extLst>
              <a:ext uri="{FF2B5EF4-FFF2-40B4-BE49-F238E27FC236}">
                <a16:creationId xmlns:a16="http://schemas.microsoft.com/office/drawing/2014/main" id="{44ACB35F-1687-4F93-B70B-D26C802FF726}"/>
              </a:ext>
            </a:extLst>
          </p:cNvPr>
          <p:cNvSpPr>
            <a:spLocks noGrp="1"/>
          </p:cNvSpPr>
          <p:nvPr>
            <p:ph type="body" idx="3"/>
          </p:nvPr>
        </p:nvSpPr>
        <p:spPr>
          <a:xfrm>
            <a:off x="4629150" y="1200150"/>
            <a:ext cx="3030141" cy="742950"/>
          </a:xfrm>
        </p:spPr>
        <p:txBody>
          <a:bodyPr/>
          <a:lstStyle/>
          <a:p>
            <a:pPr eaLnBrk="1" hangingPunct="1">
              <a:buFont typeface="Wingdings 2" panose="05020102010507070707" pitchFamily="18" charset="2"/>
              <a:buNone/>
            </a:pPr>
            <a:r>
              <a:rPr lang="en-US" altLang="en-US" dirty="0"/>
              <a:t>Village of Skokie, in Chicago</a:t>
            </a:r>
          </a:p>
        </p:txBody>
      </p:sp>
      <p:pic>
        <p:nvPicPr>
          <p:cNvPr id="90117" name="Picture 3" descr="C:\Documents and Settings\Owner\My Documents\My Pictures\illinois.jpg">
            <a:extLst>
              <a:ext uri="{FF2B5EF4-FFF2-40B4-BE49-F238E27FC236}">
                <a16:creationId xmlns:a16="http://schemas.microsoft.com/office/drawing/2014/main" id="{8FB1DF09-AEAB-4138-B451-43AD04430358}"/>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566863" y="1943100"/>
            <a:ext cx="2867025" cy="3028950"/>
          </a:xfrm>
          <a:noFill/>
        </p:spPr>
      </p:pic>
      <p:pic>
        <p:nvPicPr>
          <p:cNvPr id="90118" name="Picture 4" descr="C:\Documents and Settings\Owner\My Documents\My Pictures\US-IL-Chicagoland-Skokie.png">
            <a:extLst>
              <a:ext uri="{FF2B5EF4-FFF2-40B4-BE49-F238E27FC236}">
                <a16:creationId xmlns:a16="http://schemas.microsoft.com/office/drawing/2014/main" id="{1AC07362-9DA6-4C5D-83E7-B2D51A2180E9}"/>
              </a:ext>
            </a:extLst>
          </p:cNvPr>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4686300" y="1943100"/>
            <a:ext cx="2857500" cy="3028950"/>
          </a:xfrm>
          <a:noFill/>
        </p:spPr>
      </p:pic>
    </p:spTree>
    <p:extLst>
      <p:ext uri="{BB962C8B-B14F-4D97-AF65-F5344CB8AC3E}">
        <p14:creationId xmlns:p14="http://schemas.microsoft.com/office/powerpoint/2010/main" val="332445632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91138" name="Text Placeholder 1">
            <a:extLst>
              <a:ext uri="{FF2B5EF4-FFF2-40B4-BE49-F238E27FC236}">
                <a16:creationId xmlns:a16="http://schemas.microsoft.com/office/drawing/2014/main" id="{4FD3DF5C-99FF-4058-9413-82C02C43D28A}"/>
              </a:ext>
            </a:extLst>
          </p:cNvPr>
          <p:cNvSpPr>
            <a:spLocks noGrp="1"/>
          </p:cNvSpPr>
          <p:nvPr>
            <p:ph type="body" idx="1"/>
          </p:nvPr>
        </p:nvSpPr>
        <p:spPr/>
        <p:txBody>
          <a:bodyPr/>
          <a:lstStyle/>
          <a:p>
            <a:pPr eaLnBrk="1" hangingPunct="1">
              <a:buFont typeface="Wingdings 2" panose="05020102010507070707" pitchFamily="18" charset="2"/>
              <a:buNone/>
            </a:pPr>
            <a:r>
              <a:rPr lang="en-US" altLang="en-US"/>
              <a:t>Frank Joseph Collin</a:t>
            </a:r>
          </a:p>
        </p:txBody>
      </p:sp>
      <p:sp>
        <p:nvSpPr>
          <p:cNvPr id="91139" name="Title 4">
            <a:extLst>
              <a:ext uri="{FF2B5EF4-FFF2-40B4-BE49-F238E27FC236}">
                <a16:creationId xmlns:a16="http://schemas.microsoft.com/office/drawing/2014/main" id="{3E035A79-4438-4F52-AB13-AF05B1AC7BC8}"/>
              </a:ext>
            </a:extLst>
          </p:cNvPr>
          <p:cNvSpPr>
            <a:spLocks noGrp="1"/>
          </p:cNvSpPr>
          <p:nvPr>
            <p:ph type="title"/>
          </p:nvPr>
        </p:nvSpPr>
        <p:spPr/>
        <p:txBody>
          <a:bodyPr/>
          <a:lstStyle/>
          <a:p>
            <a:pPr eaLnBrk="1" hangingPunct="1"/>
            <a:r>
              <a:rPr lang="en-US" altLang="en-US" sz="5400">
                <a:solidFill>
                  <a:srgbClr val="FFC000"/>
                </a:solidFill>
              </a:rPr>
              <a:t>Sadness in Skokie</a:t>
            </a:r>
          </a:p>
        </p:txBody>
      </p:sp>
      <p:sp>
        <p:nvSpPr>
          <p:cNvPr id="91140" name="Text Placeholder 5">
            <a:extLst>
              <a:ext uri="{FF2B5EF4-FFF2-40B4-BE49-F238E27FC236}">
                <a16:creationId xmlns:a16="http://schemas.microsoft.com/office/drawing/2014/main" id="{9BD8B34D-4A37-46D8-908D-BC34BC9ECA9B}"/>
              </a:ext>
            </a:extLst>
          </p:cNvPr>
          <p:cNvSpPr>
            <a:spLocks noGrp="1"/>
          </p:cNvSpPr>
          <p:nvPr>
            <p:ph type="body" idx="3"/>
          </p:nvPr>
        </p:nvSpPr>
        <p:spPr/>
        <p:txBody>
          <a:bodyPr/>
          <a:lstStyle/>
          <a:p>
            <a:pPr eaLnBrk="1" hangingPunct="1">
              <a:buFont typeface="Wingdings 2" panose="05020102010507070707" pitchFamily="18" charset="2"/>
              <a:buNone/>
            </a:pPr>
            <a:r>
              <a:rPr lang="en-US" altLang="en-US"/>
              <a:t>Skokie residents, </a:t>
            </a:r>
          </a:p>
          <a:p>
            <a:pPr eaLnBrk="1" hangingPunct="1">
              <a:buFont typeface="Wingdings 2" panose="05020102010507070707" pitchFamily="18" charset="2"/>
              <a:buNone/>
            </a:pPr>
            <a:r>
              <a:rPr lang="en-US" altLang="en-US"/>
              <a:t>Holocaust survivor</a:t>
            </a:r>
          </a:p>
        </p:txBody>
      </p:sp>
      <p:pic>
        <p:nvPicPr>
          <p:cNvPr id="91141" name="Content Placeholder 4" descr="collin1_b.jpg">
            <a:extLst>
              <a:ext uri="{FF2B5EF4-FFF2-40B4-BE49-F238E27FC236}">
                <a16:creationId xmlns:a16="http://schemas.microsoft.com/office/drawing/2014/main" id="{4A88EB14-698C-480C-8A9D-1A0AE5E606B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485900" y="1714500"/>
            <a:ext cx="3028950" cy="3257550"/>
          </a:xfrm>
        </p:spPr>
      </p:pic>
      <p:pic>
        <p:nvPicPr>
          <p:cNvPr id="91142" name="Content Placeholder 4" descr="frank_13.jpg">
            <a:extLst>
              <a:ext uri="{FF2B5EF4-FFF2-40B4-BE49-F238E27FC236}">
                <a16:creationId xmlns:a16="http://schemas.microsoft.com/office/drawing/2014/main" id="{85C0E96A-F07A-444A-9D35-FE52F6688706}"/>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4686300" y="1714500"/>
            <a:ext cx="2940844" cy="3314700"/>
          </a:xfrm>
        </p:spPr>
      </p:pic>
    </p:spTree>
    <p:extLst>
      <p:ext uri="{BB962C8B-B14F-4D97-AF65-F5344CB8AC3E}">
        <p14:creationId xmlns:p14="http://schemas.microsoft.com/office/powerpoint/2010/main" val="78709166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92162" name="Title 6">
            <a:extLst>
              <a:ext uri="{FF2B5EF4-FFF2-40B4-BE49-F238E27FC236}">
                <a16:creationId xmlns:a16="http://schemas.microsoft.com/office/drawing/2014/main" id="{F4851E82-FCA9-4243-A4B6-2A34421AD535}"/>
              </a:ext>
            </a:extLst>
          </p:cNvPr>
          <p:cNvSpPr>
            <a:spLocks noGrp="1"/>
          </p:cNvSpPr>
          <p:nvPr>
            <p:ph type="title"/>
          </p:nvPr>
        </p:nvSpPr>
        <p:spPr/>
        <p:txBody>
          <a:bodyPr/>
          <a:lstStyle/>
          <a:p>
            <a:pPr eaLnBrk="1" hangingPunct="1"/>
            <a:r>
              <a:rPr lang="en-US" altLang="en-US" sz="5400" b="1">
                <a:solidFill>
                  <a:srgbClr val="FFC000"/>
                </a:solidFill>
              </a:rPr>
              <a:t>Skokie Ruling</a:t>
            </a:r>
          </a:p>
        </p:txBody>
      </p:sp>
      <p:sp>
        <p:nvSpPr>
          <p:cNvPr id="4" name="Content Placeholder 3">
            <a:extLst>
              <a:ext uri="{FF2B5EF4-FFF2-40B4-BE49-F238E27FC236}">
                <a16:creationId xmlns:a16="http://schemas.microsoft.com/office/drawing/2014/main" id="{0B69F2D3-F9DD-4AF5-8023-91D753C10796}"/>
              </a:ext>
            </a:extLst>
          </p:cNvPr>
          <p:cNvSpPr>
            <a:spLocks noGrp="1"/>
          </p:cNvSpPr>
          <p:nvPr>
            <p:ph sz="half" idx="1"/>
          </p:nvPr>
        </p:nvSpPr>
        <p:spPr>
          <a:xfrm>
            <a:off x="457200" y="1143000"/>
            <a:ext cx="5364956" cy="3429000"/>
          </a:xfrm>
        </p:spPr>
        <p:txBody>
          <a:bodyPr>
            <a:normAutofit/>
          </a:bodyPr>
          <a:lstStyle/>
          <a:p>
            <a:pPr marL="205740" indent="-205740" eaLnBrk="1" fontAlgn="auto" hangingPunct="1">
              <a:spcAft>
                <a:spcPts val="0"/>
              </a:spcAft>
              <a:buNone/>
              <a:defRPr/>
            </a:pPr>
            <a:r>
              <a:rPr lang="en-US" b="1" dirty="0"/>
              <a:t>NATIONAL SOCIALIST PARTY v. SKOKIE (1977)</a:t>
            </a:r>
          </a:p>
          <a:p>
            <a:pPr marL="205740" indent="-205740" eaLnBrk="1" fontAlgn="auto" hangingPunct="1">
              <a:spcAft>
                <a:spcPts val="0"/>
              </a:spcAft>
              <a:buFont typeface="Wingdings 2"/>
              <a:buChar char=""/>
              <a:defRPr/>
            </a:pPr>
            <a:r>
              <a:rPr lang="en-US" b="1" dirty="0"/>
              <a:t>The Supreme Court ruled they were allowed to march without wearing Swastika Armbands.</a:t>
            </a:r>
          </a:p>
          <a:p>
            <a:pPr marL="205740" indent="-205740" eaLnBrk="1" fontAlgn="auto" hangingPunct="1">
              <a:spcAft>
                <a:spcPts val="0"/>
              </a:spcAft>
              <a:buFont typeface="Wingdings 2"/>
              <a:buChar char=""/>
              <a:defRPr/>
            </a:pPr>
            <a:endParaRPr lang="en-US" b="1" dirty="0"/>
          </a:p>
          <a:p>
            <a:pPr marL="205740" indent="-205740" eaLnBrk="1" fontAlgn="auto" hangingPunct="1">
              <a:spcAft>
                <a:spcPts val="0"/>
              </a:spcAft>
              <a:buFont typeface="Wingdings 2"/>
              <a:buChar char=""/>
              <a:defRPr/>
            </a:pPr>
            <a:r>
              <a:rPr lang="en-US" b="1" dirty="0"/>
              <a:t>First Amendment freedoms must apply to EVERYONE, if those with whom we disagree! </a:t>
            </a:r>
          </a:p>
          <a:p>
            <a:pPr marL="205740" indent="-205740" eaLnBrk="1" fontAlgn="auto" hangingPunct="1">
              <a:spcAft>
                <a:spcPts val="0"/>
              </a:spcAft>
              <a:buNone/>
              <a:defRPr/>
            </a:pPr>
            <a:endParaRPr lang="en-US" dirty="0"/>
          </a:p>
        </p:txBody>
      </p:sp>
      <p:pic>
        <p:nvPicPr>
          <p:cNvPr id="92164" name="Content Placeholder 4" descr="416px-US_Supreme_Court_Justice_Byron_White_-_1976_official_portrait.jpg">
            <a:extLst>
              <a:ext uri="{FF2B5EF4-FFF2-40B4-BE49-F238E27FC236}">
                <a16:creationId xmlns:a16="http://schemas.microsoft.com/office/drawing/2014/main" id="{55B90814-CFE2-42E9-B1C9-8575E809E12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893593" y="1314450"/>
            <a:ext cx="2914650" cy="3086100"/>
          </a:xfrm>
        </p:spPr>
      </p:pic>
    </p:spTree>
    <p:extLst>
      <p:ext uri="{BB962C8B-B14F-4D97-AF65-F5344CB8AC3E}">
        <p14:creationId xmlns:p14="http://schemas.microsoft.com/office/powerpoint/2010/main" val="147539911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0DDBBC8-9773-4326-8925-025D6FFEB42C}"/>
              </a:ext>
            </a:extLst>
          </p:cNvPr>
          <p:cNvSpPr>
            <a:spLocks noGrp="1"/>
          </p:cNvSpPr>
          <p:nvPr>
            <p:ph idx="1"/>
          </p:nvPr>
        </p:nvSpPr>
        <p:spPr/>
        <p:txBody>
          <a:bodyPr>
            <a:normAutofit/>
          </a:bodyPr>
          <a:lstStyle/>
          <a:p>
            <a:pPr marL="205740" indent="-205740" eaLnBrk="1" fontAlgn="auto" hangingPunct="1">
              <a:spcAft>
                <a:spcPts val="0"/>
              </a:spcAft>
              <a:buFont typeface="Wingdings 2"/>
              <a:buChar char=""/>
              <a:defRPr/>
            </a:pPr>
            <a:r>
              <a:rPr lang="en-US" sz="3600" dirty="0">
                <a:solidFill>
                  <a:schemeClr val="tx2">
                    <a:lumMod val="75000"/>
                  </a:schemeClr>
                </a:solidFill>
              </a:rPr>
              <a:t>Freedom of Assembly = Freedom of Speech   ?????   																				=</a:t>
            </a:r>
          </a:p>
          <a:p>
            <a:pPr marL="205740" indent="-205740" eaLnBrk="1" fontAlgn="auto" hangingPunct="1">
              <a:spcAft>
                <a:spcPts val="0"/>
              </a:spcAft>
              <a:buNone/>
              <a:defRPr/>
            </a:pPr>
            <a:endParaRPr lang="en-US" sz="3600" dirty="0">
              <a:solidFill>
                <a:srgbClr val="002060"/>
              </a:solidFill>
              <a:latin typeface="Blue Highway Linocut" pitchFamily="2" charset="0"/>
            </a:endParaRPr>
          </a:p>
        </p:txBody>
      </p:sp>
      <p:sp>
        <p:nvSpPr>
          <p:cNvPr id="2" name="Title 1">
            <a:extLst>
              <a:ext uri="{FF2B5EF4-FFF2-40B4-BE49-F238E27FC236}">
                <a16:creationId xmlns:a16="http://schemas.microsoft.com/office/drawing/2014/main" id="{41007CA0-DC7A-403A-8176-29792A5E02E8}"/>
              </a:ext>
            </a:extLst>
          </p:cNvPr>
          <p:cNvSpPr>
            <a:spLocks noGrp="1"/>
          </p:cNvSpPr>
          <p:nvPr>
            <p:ph type="title"/>
          </p:nvPr>
        </p:nvSpPr>
        <p:spPr/>
        <p:txBody>
          <a:bodyPr>
            <a:normAutofit/>
          </a:bodyPr>
          <a:lstStyle/>
          <a:p>
            <a:pPr eaLnBrk="1" fontAlgn="auto" hangingPunct="1">
              <a:spcAft>
                <a:spcPts val="0"/>
              </a:spcAft>
              <a:defRPr/>
            </a:pPr>
            <a:r>
              <a:rPr sz="4950" b="1">
                <a:solidFill>
                  <a:schemeClr val="accent4">
                    <a:lumMod val="50000"/>
                  </a:schemeClr>
                </a:solidFill>
              </a:rPr>
              <a:t>Freedom of Assembly</a:t>
            </a:r>
          </a:p>
        </p:txBody>
      </p:sp>
      <p:pic>
        <p:nvPicPr>
          <p:cNvPr id="78852" name="Picture 2" descr="C:\Users\Hollie.Hollie-PC\Pictures\School\1963 March on Washington.jpg">
            <a:extLst>
              <a:ext uri="{FF2B5EF4-FFF2-40B4-BE49-F238E27FC236}">
                <a16:creationId xmlns:a16="http://schemas.microsoft.com/office/drawing/2014/main" id="{8E8A3F85-36B5-4396-9557-D2FD70D03C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2400300"/>
            <a:ext cx="2319338"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Picture 3" descr="C:\Users\Hollie.Hollie-PC\Pictures\School\mlk.jpg">
            <a:extLst>
              <a:ext uri="{FF2B5EF4-FFF2-40B4-BE49-F238E27FC236}">
                <a16:creationId xmlns:a16="http://schemas.microsoft.com/office/drawing/2014/main" id="{73E29EEE-8EEF-43A2-8281-3DD845BD7D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2050" y="2400300"/>
            <a:ext cx="22860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5">
                                            <p:txEl>
                                              <p:pRg st="0" end="0"/>
                                            </p:txEl>
                                          </p:spTgt>
                                        </p:tgtEl>
                                        <p:attrNameLst>
                                          <p:attrName>ppt_x</p:attrName>
                                          <p:attrName>ppt_y</p:attrName>
                                        </p:attrNameLst>
                                      </p:cBhvr>
                                    </p:animMotion>
                                    <p:animRot by="1500000">
                                      <p:cBhvr>
                                        <p:cTn id="7" dur="125" fill="hold">
                                          <p:stCondLst>
                                            <p:cond delay="0"/>
                                          </p:stCondLst>
                                        </p:cTn>
                                        <p:tgtEl>
                                          <p:spTgt spid="5">
                                            <p:txEl>
                                              <p:pRg st="0" end="0"/>
                                            </p:txEl>
                                          </p:spTgt>
                                        </p:tgtEl>
                                        <p:attrNameLst>
                                          <p:attrName>r</p:attrName>
                                        </p:attrNameLst>
                                      </p:cBhvr>
                                    </p:animRot>
                                    <p:animRot by="-1500000">
                                      <p:cBhvr>
                                        <p:cTn id="8" dur="125" fill="hold">
                                          <p:stCondLst>
                                            <p:cond delay="125"/>
                                          </p:stCondLst>
                                        </p:cTn>
                                        <p:tgtEl>
                                          <p:spTgt spid="5">
                                            <p:txEl>
                                              <p:pRg st="0" end="0"/>
                                            </p:txEl>
                                          </p:spTgt>
                                        </p:tgtEl>
                                        <p:attrNameLst>
                                          <p:attrName>r</p:attrName>
                                        </p:attrNameLst>
                                      </p:cBhvr>
                                    </p:animRot>
                                    <p:animRot by="-1500000">
                                      <p:cBhvr>
                                        <p:cTn id="9" dur="125" fill="hold">
                                          <p:stCondLst>
                                            <p:cond delay="250"/>
                                          </p:stCondLst>
                                        </p:cTn>
                                        <p:tgtEl>
                                          <p:spTgt spid="5">
                                            <p:txEl>
                                              <p:pRg st="0" end="0"/>
                                            </p:txEl>
                                          </p:spTgt>
                                        </p:tgtEl>
                                        <p:attrNameLst>
                                          <p:attrName>r</p:attrName>
                                        </p:attrNameLst>
                                      </p:cBhvr>
                                    </p:animRot>
                                    <p:animRot by="1500000">
                                      <p:cBhvr>
                                        <p:cTn id="10" dur="125" fill="hold">
                                          <p:stCondLst>
                                            <p:cond delay="375"/>
                                          </p:stCondLst>
                                        </p:cTn>
                                        <p:tgtEl>
                                          <p:spTgt spid="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459025-2452-4BF1-AE31-6DC402B8B2F7}"/>
              </a:ext>
            </a:extLst>
          </p:cNvPr>
          <p:cNvSpPr>
            <a:spLocks noGrp="1"/>
          </p:cNvSpPr>
          <p:nvPr>
            <p:ph type="title"/>
          </p:nvPr>
        </p:nvSpPr>
        <p:spPr>
          <a:solidFill>
            <a:srgbClr val="C00000"/>
          </a:solidFill>
        </p:spPr>
        <p:txBody>
          <a:bodyPr/>
          <a:lstStyle/>
          <a:p>
            <a:pPr algn="ctr" eaLnBrk="1" fontAlgn="auto" hangingPunct="1">
              <a:spcAft>
                <a:spcPts val="0"/>
              </a:spcAft>
              <a:defRPr/>
            </a:pPr>
            <a:r>
              <a:rPr sz="5400">
                <a:solidFill>
                  <a:srgbClr val="002060"/>
                </a:solidFill>
                <a:latin typeface="Arial Black" pitchFamily="34" charset="0"/>
              </a:rPr>
              <a:t>Mall Bans Teens</a:t>
            </a:r>
          </a:p>
        </p:txBody>
      </p:sp>
      <p:pic>
        <p:nvPicPr>
          <p:cNvPr id="79875" name="Picture 8" descr="C:\Users\Hollie.Hollie-PC\Pictures\School\mall.jpg">
            <a:extLst>
              <a:ext uri="{FF2B5EF4-FFF2-40B4-BE49-F238E27FC236}">
                <a16:creationId xmlns:a16="http://schemas.microsoft.com/office/drawing/2014/main" id="{A2635A43-F8C4-486D-9ECA-381C9E81117F}"/>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885950" y="914400"/>
            <a:ext cx="2400300" cy="1657350"/>
          </a:xfrm>
          <a:noFill/>
        </p:spPr>
      </p:pic>
      <p:sp>
        <p:nvSpPr>
          <p:cNvPr id="79876" name="Content Placeholder 10">
            <a:extLst>
              <a:ext uri="{FF2B5EF4-FFF2-40B4-BE49-F238E27FC236}">
                <a16:creationId xmlns:a16="http://schemas.microsoft.com/office/drawing/2014/main" id="{38DFBB7A-11CB-4B14-8C47-0ED7059C960E}"/>
              </a:ext>
            </a:extLst>
          </p:cNvPr>
          <p:cNvSpPr>
            <a:spLocks noGrp="1"/>
          </p:cNvSpPr>
          <p:nvPr>
            <p:ph sz="half" idx="2"/>
          </p:nvPr>
        </p:nvSpPr>
        <p:spPr>
          <a:xfrm>
            <a:off x="4686300" y="1085850"/>
            <a:ext cx="3044429" cy="3429000"/>
          </a:xfrm>
        </p:spPr>
        <p:txBody>
          <a:bodyPr/>
          <a:lstStyle/>
          <a:p>
            <a:pPr eaLnBrk="1" hangingPunct="1"/>
            <a:r>
              <a:rPr lang="en-US" altLang="en-US" sz="3000"/>
              <a:t>3,000 Saturday night</a:t>
            </a:r>
          </a:p>
          <a:p>
            <a:pPr eaLnBrk="1" hangingPunct="1"/>
            <a:r>
              <a:rPr lang="en-US" altLang="en-US" sz="3000"/>
              <a:t>Under 16??</a:t>
            </a:r>
          </a:p>
          <a:p>
            <a:pPr eaLnBrk="1" hangingPunct="1"/>
            <a:r>
              <a:rPr lang="en-US" altLang="en-US" sz="3000"/>
              <a:t>No go, without adult</a:t>
            </a:r>
          </a:p>
        </p:txBody>
      </p:sp>
      <p:pic>
        <p:nvPicPr>
          <p:cNvPr id="79877" name="Picture 4" descr="C:\Users\Hollie.Hollie-PC\Pictures\School\mall2.jpg">
            <a:extLst>
              <a:ext uri="{FF2B5EF4-FFF2-40B4-BE49-F238E27FC236}">
                <a16:creationId xmlns:a16="http://schemas.microsoft.com/office/drawing/2014/main" id="{4674E732-5E45-48A1-87B3-3C6A4EF6D1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6150" y="3657600"/>
            <a:ext cx="27432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8" name="Picture 6" descr="C:\Users\Hollie.Hollie-PC\Pictures\School\mall5.jpg">
            <a:extLst>
              <a:ext uri="{FF2B5EF4-FFF2-40B4-BE49-F238E27FC236}">
                <a16:creationId xmlns:a16="http://schemas.microsoft.com/office/drawing/2014/main" id="{80B8D6DE-71CD-4C83-B04E-736D76341B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2514600"/>
            <a:ext cx="240030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5">
            <a:extLst>
              <a:ext uri="{FF2B5EF4-FFF2-40B4-BE49-F238E27FC236}">
                <a16:creationId xmlns:a16="http://schemas.microsoft.com/office/drawing/2014/main" id="{C5F4A729-51B7-4029-AD5C-7E85A7F79A30}"/>
              </a:ext>
            </a:extLst>
          </p:cNvPr>
          <p:cNvSpPr>
            <a:spLocks noGrp="1" noChangeArrowheads="1"/>
          </p:cNvSpPr>
          <p:nvPr>
            <p:ph type="title"/>
          </p:nvPr>
        </p:nvSpPr>
        <p:spPr>
          <a:noFill/>
        </p:spPr>
        <p:txBody>
          <a:bodyPr/>
          <a:lstStyle/>
          <a:p>
            <a:pPr eaLnBrk="1" hangingPunct="1"/>
            <a:r>
              <a:rPr lang="en-US" altLang="en-US" sz="2250"/>
              <a:t>The Right to Assemble and </a:t>
            </a:r>
            <a:br>
              <a:rPr lang="en-US" altLang="en-US" sz="2250"/>
            </a:br>
            <a:r>
              <a:rPr lang="en-US" altLang="en-US" sz="2250"/>
              <a:t>Petition the Governor</a:t>
            </a:r>
            <a:endParaRPr lang="en-US" altLang="en-US" sz="2250">
              <a:latin typeface="Palatino Linotype" panose="02040502050505030304" pitchFamily="18" charset="0"/>
            </a:endParaRPr>
          </a:p>
        </p:txBody>
      </p:sp>
      <p:sp>
        <p:nvSpPr>
          <p:cNvPr id="80899" name="Rectangle 6">
            <a:extLst>
              <a:ext uri="{FF2B5EF4-FFF2-40B4-BE49-F238E27FC236}">
                <a16:creationId xmlns:a16="http://schemas.microsoft.com/office/drawing/2014/main" id="{8A125A27-0D26-4544-8B72-DAD1F4D2F87D}"/>
              </a:ext>
            </a:extLst>
          </p:cNvPr>
          <p:cNvSpPr>
            <a:spLocks noGrp="1" noChangeArrowheads="1"/>
          </p:cNvSpPr>
          <p:nvPr>
            <p:ph type="body" idx="1"/>
          </p:nvPr>
        </p:nvSpPr>
        <p:spPr>
          <a:noFill/>
        </p:spPr>
        <p:txBody>
          <a:bodyPr/>
          <a:lstStyle/>
          <a:p>
            <a:pPr lvl="1" eaLnBrk="1" hangingPunct="1"/>
            <a:r>
              <a:rPr lang="en-US" altLang="en-US">
                <a:latin typeface="Palatino Linotype" panose="02040502050505030304" pitchFamily="18" charset="0"/>
              </a:rPr>
              <a:t>The Supreme Court has held that state and local governments cannot bar individuals from assembling. State and local governments can require permits for such assembly so that order can be maintained.  However the government cannot be selective as to who receives the permit.  </a:t>
            </a:r>
          </a:p>
          <a:p>
            <a:pPr lvl="2" eaLnBrk="1" hangingPunct="1"/>
            <a:r>
              <a:rPr lang="en-US" altLang="en-US" sz="1950">
                <a:latin typeface="Palatino Linotype" panose="02040502050505030304" pitchFamily="18" charset="0"/>
              </a:rPr>
              <a:t>Street Gangs. </a:t>
            </a:r>
          </a:p>
          <a:p>
            <a:pPr lvl="2" eaLnBrk="1" hangingPunct="1"/>
            <a:r>
              <a:rPr lang="en-US" altLang="en-US" sz="1950">
                <a:latin typeface="Palatino Linotype" panose="02040502050505030304" pitchFamily="18" charset="0"/>
              </a:rPr>
              <a:t>Online Assembly</a:t>
            </a:r>
            <a:endParaRPr lang="en-US" altLang="en-US" sz="1500"/>
          </a:p>
          <a:p>
            <a:pPr eaLnBrk="1" hangingPunct="1">
              <a:lnSpc>
                <a:spcPct val="90000"/>
              </a:lnSpc>
            </a:pPr>
            <a:endParaRPr lang="en-US" altLang="en-US" sz="1800"/>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5361" name="Rectangle 1">
            <a:extLst>
              <a:ext uri="{FF2B5EF4-FFF2-40B4-BE49-F238E27FC236}">
                <a16:creationId xmlns:a16="http://schemas.microsoft.com/office/drawing/2014/main" id="{E8F3EE08-57CB-4264-A30B-AD8915878E2F}"/>
              </a:ext>
            </a:extLst>
          </p:cNvPr>
          <p:cNvSpPr>
            <a:spLocks noChangeArrowheads="1"/>
          </p:cNvSpPr>
          <p:nvPr/>
        </p:nvSpPr>
        <p:spPr bwMode="auto">
          <a:xfrm>
            <a:off x="498198" y="32148"/>
            <a:ext cx="5895460" cy="1685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fontAlgn="base">
              <a:spcBef>
                <a:spcPct val="0"/>
              </a:spcBef>
              <a:spcAft>
                <a:spcPct val="0"/>
              </a:spcAft>
              <a:buClrTx/>
              <a:buNone/>
            </a:pPr>
            <a:r>
              <a:rPr lang="en-US" altLang="en-US" sz="1725" kern="1200" dirty="0">
                <a:solidFill>
                  <a:srgbClr val="FFFFFF"/>
                </a:solidFill>
                <a:ea typeface="+mn-ea"/>
                <a:cs typeface="+mn-cs"/>
              </a:rPr>
              <a:t>The 1</a:t>
            </a:r>
            <a:r>
              <a:rPr lang="en-US" altLang="en-US" sz="1725" kern="1200" baseline="30000" dirty="0">
                <a:solidFill>
                  <a:srgbClr val="FFFFFF"/>
                </a:solidFill>
                <a:ea typeface="+mn-ea"/>
                <a:cs typeface="+mn-cs"/>
              </a:rPr>
              <a:t>st</a:t>
            </a:r>
            <a:r>
              <a:rPr lang="en-US" altLang="en-US" sz="1725" kern="1200" dirty="0">
                <a:solidFill>
                  <a:srgbClr val="FFFFFF"/>
                </a:solidFill>
                <a:ea typeface="+mn-ea"/>
                <a:cs typeface="+mn-cs"/>
              </a:rPr>
              <a:t> Amendment guarantees “the right of the people peaceably to assemble, and to petition the government for a redress of grievances.”</a:t>
            </a:r>
          </a:p>
          <a:p>
            <a:pPr defTabSz="685800" fontAlgn="base">
              <a:spcBef>
                <a:spcPct val="0"/>
              </a:spcBef>
              <a:spcAft>
                <a:spcPct val="0"/>
              </a:spcAft>
              <a:buClrTx/>
              <a:buNone/>
            </a:pPr>
            <a:r>
              <a:rPr lang="en-US" altLang="en-US" sz="1725" kern="1200" dirty="0">
                <a:solidFill>
                  <a:srgbClr val="FFFFFF"/>
                </a:solidFill>
                <a:ea typeface="+mn-ea"/>
                <a:cs typeface="+mn-cs"/>
              </a:rPr>
              <a:t>It protects the right to make views known to public officials and others by such means as petitions, letters, lobbying, carrying signs in a parade, or marching.</a:t>
            </a:r>
          </a:p>
        </p:txBody>
      </p:sp>
      <p:pic>
        <p:nvPicPr>
          <p:cNvPr id="4" name="Picture 3">
            <a:extLst>
              <a:ext uri="{FF2B5EF4-FFF2-40B4-BE49-F238E27FC236}">
                <a16:creationId xmlns:a16="http://schemas.microsoft.com/office/drawing/2014/main" id="{1A68EEB6-0B0D-415A-8D4B-C5409D895EB6}"/>
              </a:ext>
            </a:extLst>
          </p:cNvPr>
          <p:cNvPicPr>
            <a:picLocks noChangeAspect="1"/>
          </p:cNvPicPr>
          <p:nvPr/>
        </p:nvPicPr>
        <p:blipFill>
          <a:blip r:embed="rId2">
            <a:extLst>
              <a:ext uri="{28A0092B-C50C-407E-A947-70E740481C1C}">
                <a14:useLocalDpi xmlns:a14="http://schemas.microsoft.com/office/drawing/2010/main" val="0"/>
              </a:ext>
            </a:extLst>
          </a:blip>
          <a:srcRect b="6705"/>
          <a:stretch>
            <a:fillRect/>
          </a:stretch>
        </p:blipFill>
        <p:spPr bwMode="auto">
          <a:xfrm>
            <a:off x="6385322" y="151210"/>
            <a:ext cx="1341834" cy="1463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730A3BF0-5151-4442-899A-986BF10E8471}"/>
              </a:ext>
            </a:extLst>
          </p:cNvPr>
          <p:cNvPicPr>
            <a:picLocks noChangeAspect="1"/>
          </p:cNvPicPr>
          <p:nvPr/>
        </p:nvPicPr>
        <p:blipFill>
          <a:blip r:embed="rId3">
            <a:extLst>
              <a:ext uri="{28A0092B-C50C-407E-A947-70E740481C1C}">
                <a14:useLocalDpi xmlns:a14="http://schemas.microsoft.com/office/drawing/2010/main" val="0"/>
              </a:ext>
            </a:extLst>
          </a:blip>
          <a:srcRect l="5693" r="5072"/>
          <a:stretch>
            <a:fillRect/>
          </a:stretch>
        </p:blipFill>
        <p:spPr bwMode="auto">
          <a:xfrm>
            <a:off x="5976938" y="2177654"/>
            <a:ext cx="1752600" cy="1329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88D95E9E-90F7-4434-86C9-CFBB7FC39D6C}"/>
              </a:ext>
            </a:extLst>
          </p:cNvPr>
          <p:cNvPicPr>
            <a:picLocks noChangeAspect="1"/>
          </p:cNvPicPr>
          <p:nvPr/>
        </p:nvPicPr>
        <p:blipFill>
          <a:blip r:embed="rId4">
            <a:extLst>
              <a:ext uri="{28A0092B-C50C-407E-A947-70E740481C1C}">
                <a14:useLocalDpi xmlns:a14="http://schemas.microsoft.com/office/drawing/2010/main" val="0"/>
              </a:ext>
            </a:extLst>
          </a:blip>
          <a:srcRect t="3693"/>
          <a:stretch>
            <a:fillRect/>
          </a:stretch>
        </p:blipFill>
        <p:spPr bwMode="auto">
          <a:xfrm>
            <a:off x="5926932" y="3638550"/>
            <a:ext cx="1837135" cy="1332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359A87DE-39CA-43F7-A81D-44D457767DA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70448" y="3651648"/>
            <a:ext cx="1658540" cy="1358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D868296C-B168-4AEF-89E6-1B2573166FBE}"/>
              </a:ext>
            </a:extLst>
          </p:cNvPr>
          <p:cNvPicPr>
            <a:picLocks noChangeAspect="1"/>
          </p:cNvPicPr>
          <p:nvPr/>
        </p:nvPicPr>
        <p:blipFill>
          <a:blip r:embed="rId6">
            <a:extLst>
              <a:ext uri="{28A0092B-C50C-407E-A947-70E740481C1C}">
                <a14:useLocalDpi xmlns:a14="http://schemas.microsoft.com/office/drawing/2010/main" val="0"/>
              </a:ext>
            </a:extLst>
          </a:blip>
          <a:srcRect b="3935"/>
          <a:stretch>
            <a:fillRect/>
          </a:stretch>
        </p:blipFill>
        <p:spPr bwMode="auto">
          <a:xfrm>
            <a:off x="3592116" y="3650456"/>
            <a:ext cx="2056209"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2DD7B240-32D5-46CD-AFF2-B385ACF623CD}"/>
              </a:ext>
            </a:extLst>
          </p:cNvPr>
          <p:cNvSpPr>
            <a:spLocks noChangeArrowheads="1"/>
          </p:cNvSpPr>
          <p:nvPr/>
        </p:nvSpPr>
        <p:spPr bwMode="auto">
          <a:xfrm>
            <a:off x="81478" y="1680227"/>
            <a:ext cx="589546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fontAlgn="base">
              <a:spcBef>
                <a:spcPct val="0"/>
              </a:spcBef>
              <a:spcAft>
                <a:spcPct val="0"/>
              </a:spcAft>
              <a:buClrTx/>
              <a:buNone/>
            </a:pPr>
            <a:r>
              <a:rPr lang="en-US" altLang="en-US" sz="3300" b="1" kern="1200" dirty="0">
                <a:solidFill>
                  <a:srgbClr val="0070C0"/>
                </a:solidFill>
                <a:ea typeface="+mn-ea"/>
                <a:cs typeface="+mn-cs"/>
              </a:rPr>
              <a:t>Protecting Freedom of Assembly</a:t>
            </a:r>
            <a:endParaRPr lang="en-US" altLang="en-US" sz="3300" b="1" kern="1200" dirty="0">
              <a:solidFill>
                <a:srgbClr val="0070C0"/>
              </a:solidFill>
              <a:latin typeface="Arial" panose="020B0604020202020204" pitchFamily="34" charset="0"/>
              <a:ea typeface="+mn-ea"/>
              <a:cs typeface="+mn-cs"/>
            </a:endParaRPr>
          </a:p>
        </p:txBody>
      </p:sp>
      <p:sp>
        <p:nvSpPr>
          <p:cNvPr id="15" name="Rectangle 14">
            <a:extLst>
              <a:ext uri="{FF2B5EF4-FFF2-40B4-BE49-F238E27FC236}">
                <a16:creationId xmlns:a16="http://schemas.microsoft.com/office/drawing/2014/main" id="{2889F4D3-E311-4B2B-B393-6FFDECB9D97E}"/>
              </a:ext>
            </a:extLst>
          </p:cNvPr>
          <p:cNvSpPr>
            <a:spLocks noChangeArrowheads="1"/>
          </p:cNvSpPr>
          <p:nvPr/>
        </p:nvSpPr>
        <p:spPr bwMode="auto">
          <a:xfrm>
            <a:off x="1023937" y="2411406"/>
            <a:ext cx="4420791" cy="888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fontAlgn="base">
              <a:spcBef>
                <a:spcPct val="0"/>
              </a:spcBef>
              <a:spcAft>
                <a:spcPct val="0"/>
              </a:spcAft>
              <a:buClrTx/>
              <a:buNone/>
            </a:pPr>
            <a:r>
              <a:rPr lang="en-US" altLang="en-US" sz="1725" kern="1200" dirty="0">
                <a:solidFill>
                  <a:srgbClr val="FFFFFF"/>
                </a:solidFill>
                <a:ea typeface="+mn-ea"/>
                <a:cs typeface="+mn-cs"/>
              </a:rPr>
              <a:t>Freedom of assembly is a right closely related to freedom of speech because most gatherings involve some form of protected speech.</a:t>
            </a:r>
            <a:endParaRPr lang="en-US" altLang="en-US" sz="1725" kern="1200" dirty="0">
              <a:solidFill>
                <a:srgbClr val="FFFFFF"/>
              </a:solidFill>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36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83970" name="Rectangle 1">
            <a:extLst>
              <a:ext uri="{FF2B5EF4-FFF2-40B4-BE49-F238E27FC236}">
                <a16:creationId xmlns:a16="http://schemas.microsoft.com/office/drawing/2014/main" id="{AE65F755-CF23-4E9D-B430-554A92C39874}"/>
              </a:ext>
            </a:extLst>
          </p:cNvPr>
          <p:cNvSpPr>
            <a:spLocks noChangeArrowheads="1"/>
          </p:cNvSpPr>
          <p:nvPr/>
        </p:nvSpPr>
        <p:spPr bwMode="auto">
          <a:xfrm>
            <a:off x="1143001" y="0"/>
            <a:ext cx="3031279"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fontAlgn="base">
              <a:spcBef>
                <a:spcPct val="0"/>
              </a:spcBef>
              <a:spcAft>
                <a:spcPct val="0"/>
              </a:spcAft>
              <a:buClrTx/>
              <a:buNone/>
            </a:pPr>
            <a:r>
              <a:rPr lang="en-US" altLang="en-US" sz="2100" b="1" kern="1200">
                <a:solidFill>
                  <a:srgbClr val="FFC000"/>
                </a:solidFill>
                <a:ea typeface="+mn-ea"/>
                <a:cs typeface="+mn-cs"/>
              </a:rPr>
              <a:t>DeJonge v. Oregon (1937)</a:t>
            </a:r>
          </a:p>
        </p:txBody>
      </p:sp>
      <p:sp>
        <p:nvSpPr>
          <p:cNvPr id="3" name="Rectangle 2">
            <a:extLst>
              <a:ext uri="{FF2B5EF4-FFF2-40B4-BE49-F238E27FC236}">
                <a16:creationId xmlns:a16="http://schemas.microsoft.com/office/drawing/2014/main" id="{F06D3AAD-F8E9-4C68-8C32-37BF2F4DAABC}"/>
              </a:ext>
            </a:extLst>
          </p:cNvPr>
          <p:cNvSpPr>
            <a:spLocks noChangeArrowheads="1"/>
          </p:cNvSpPr>
          <p:nvPr/>
        </p:nvSpPr>
        <p:spPr bwMode="auto">
          <a:xfrm>
            <a:off x="378619" y="702470"/>
            <a:ext cx="5198269" cy="3970318"/>
          </a:xfrm>
          <a:prstGeom prst="rect">
            <a:avLst/>
          </a:prstGeom>
          <a:noFill/>
          <a:ln w="9525">
            <a:noFill/>
            <a:miter lim="800000"/>
            <a:headEnd/>
            <a:tailEnd/>
          </a:ln>
        </p:spPr>
        <p:txBody>
          <a:bodyPr wrap="square">
            <a:spAutoFit/>
          </a:bodyPr>
          <a:lstStyle/>
          <a:p>
            <a:pPr defTabSz="685800" fontAlgn="base">
              <a:spcBef>
                <a:spcPct val="0"/>
              </a:spcBef>
              <a:spcAft>
                <a:spcPct val="0"/>
              </a:spcAft>
              <a:buClrTx/>
              <a:defRPr/>
            </a:pPr>
            <a:r>
              <a:rPr lang="en-US" sz="1800" kern="1200" dirty="0">
                <a:solidFill>
                  <a:prstClr val="white"/>
                </a:solidFill>
                <a:latin typeface="Calibri" pitchFamily="34" charset="0"/>
                <a:ea typeface="+mn-ea"/>
                <a:cs typeface="+mn-cs"/>
              </a:rPr>
              <a:t>Dirk </a:t>
            </a:r>
            <a:r>
              <a:rPr lang="en-US" sz="1800" kern="1200" dirty="0" err="1">
                <a:solidFill>
                  <a:prstClr val="white"/>
                </a:solidFill>
                <a:latin typeface="Calibri" pitchFamily="34" charset="0"/>
                <a:ea typeface="+mn-ea"/>
                <a:cs typeface="+mn-cs"/>
              </a:rPr>
              <a:t>DeJonge</a:t>
            </a:r>
            <a:r>
              <a:rPr lang="en-US" sz="1800" kern="1200" dirty="0">
                <a:solidFill>
                  <a:prstClr val="white"/>
                </a:solidFill>
                <a:latin typeface="Calibri" pitchFamily="34" charset="0"/>
                <a:ea typeface="+mn-ea"/>
                <a:cs typeface="+mn-cs"/>
              </a:rPr>
              <a:t> was convicted for conducting a public meeting sponsored by the Communist party.</a:t>
            </a:r>
          </a:p>
          <a:p>
            <a:pPr defTabSz="685800" fontAlgn="base">
              <a:spcBef>
                <a:spcPct val="0"/>
              </a:spcBef>
              <a:spcAft>
                <a:spcPct val="0"/>
              </a:spcAft>
              <a:buClrTx/>
              <a:defRPr/>
            </a:pPr>
            <a:r>
              <a:rPr lang="en-US" sz="1800" kern="1200" dirty="0">
                <a:solidFill>
                  <a:prstClr val="white"/>
                </a:solidFill>
                <a:latin typeface="Calibri" pitchFamily="34" charset="0"/>
                <a:ea typeface="+mn-ea"/>
                <a:cs typeface="+mn-cs"/>
              </a:rPr>
              <a:t>The Court ruled that the Oregon law was unconstitutional.</a:t>
            </a:r>
          </a:p>
          <a:p>
            <a:pPr defTabSz="685800" fontAlgn="base">
              <a:spcBef>
                <a:spcPct val="0"/>
              </a:spcBef>
              <a:spcAft>
                <a:spcPct val="0"/>
              </a:spcAft>
              <a:buClrTx/>
              <a:defRPr/>
            </a:pPr>
            <a:r>
              <a:rPr lang="en-US" sz="1800" kern="1200" dirty="0">
                <a:solidFill>
                  <a:prstClr val="white"/>
                </a:solidFill>
                <a:latin typeface="Calibri" pitchFamily="34" charset="0"/>
                <a:ea typeface="+mn-ea"/>
                <a:cs typeface="+mn-cs"/>
              </a:rPr>
              <a:t>The </a:t>
            </a:r>
            <a:r>
              <a:rPr lang="en-US" sz="1800" i="1" kern="1200" dirty="0" err="1">
                <a:solidFill>
                  <a:prstClr val="white"/>
                </a:solidFill>
                <a:latin typeface="Calibri" pitchFamily="34" charset="0"/>
                <a:ea typeface="+mn-ea"/>
                <a:cs typeface="+mn-cs"/>
              </a:rPr>
              <a:t>DeJonge</a:t>
            </a:r>
            <a:r>
              <a:rPr lang="en-US" sz="1800" kern="1200" dirty="0">
                <a:solidFill>
                  <a:prstClr val="white"/>
                </a:solidFill>
                <a:latin typeface="Calibri" pitchFamily="34" charset="0"/>
                <a:ea typeface="+mn-ea"/>
                <a:cs typeface="+mn-cs"/>
              </a:rPr>
              <a:t> case established two principles:</a:t>
            </a:r>
          </a:p>
          <a:p>
            <a:pPr marL="342900" lvl="1" defTabSz="685800" fontAlgn="base">
              <a:spcBef>
                <a:spcPct val="0"/>
              </a:spcBef>
              <a:spcAft>
                <a:spcPct val="0"/>
              </a:spcAft>
              <a:buClrTx/>
              <a:defRPr/>
            </a:pPr>
            <a:r>
              <a:rPr lang="en-US" sz="1800" kern="1200" dirty="0">
                <a:solidFill>
                  <a:prstClr val="white"/>
                </a:solidFill>
                <a:latin typeface="Calibri" pitchFamily="34" charset="0"/>
                <a:ea typeface="+mn-ea"/>
                <a:cs typeface="+mn-cs"/>
              </a:rPr>
              <a:t>The right of assembly was as important as the rights of free speech and free </a:t>
            </a:r>
            <a:r>
              <a:rPr lang="en-US" sz="1800" kern="1200" dirty="0">
                <a:solidFill>
                  <a:prstClr val="white"/>
                </a:solidFill>
                <a:latin typeface="Calibri"/>
                <a:ea typeface="+mn-ea"/>
                <a:cs typeface="+mn-cs"/>
              </a:rPr>
              <a:t>press.</a:t>
            </a:r>
          </a:p>
          <a:p>
            <a:pPr marL="342900" lvl="1" defTabSz="685800" fontAlgn="base">
              <a:spcBef>
                <a:spcPct val="0"/>
              </a:spcBef>
              <a:spcAft>
                <a:spcPct val="0"/>
              </a:spcAft>
              <a:buClrTx/>
              <a:defRPr/>
            </a:pPr>
            <a:r>
              <a:rPr lang="en-US" sz="1800" kern="1200" dirty="0">
                <a:solidFill>
                  <a:prstClr val="white"/>
                </a:solidFill>
                <a:latin typeface="Calibri"/>
                <a:ea typeface="+mn-ea"/>
                <a:cs typeface="+mn-cs"/>
              </a:rPr>
              <a:t>The due process clause protects </a:t>
            </a:r>
          </a:p>
          <a:p>
            <a:pPr marL="342900" lvl="1" defTabSz="685800" fontAlgn="base">
              <a:spcBef>
                <a:spcPct val="0"/>
              </a:spcBef>
              <a:spcAft>
                <a:spcPct val="0"/>
              </a:spcAft>
              <a:buClrTx/>
              <a:defRPr/>
            </a:pPr>
            <a:r>
              <a:rPr lang="en-US" sz="1800" kern="1200" dirty="0">
                <a:solidFill>
                  <a:prstClr val="white"/>
                </a:solidFill>
                <a:latin typeface="Calibri"/>
                <a:ea typeface="+mn-ea"/>
                <a:cs typeface="+mn-cs"/>
              </a:rPr>
              <a:t>freedom of assembly from state </a:t>
            </a:r>
          </a:p>
          <a:p>
            <a:pPr marL="342900" lvl="1" defTabSz="685800" fontAlgn="base">
              <a:spcBef>
                <a:spcPct val="0"/>
              </a:spcBef>
              <a:spcAft>
                <a:spcPct val="0"/>
              </a:spcAft>
              <a:buClrTx/>
              <a:defRPr/>
            </a:pPr>
            <a:r>
              <a:rPr lang="en-US" sz="1800" kern="1200" dirty="0">
                <a:solidFill>
                  <a:prstClr val="white"/>
                </a:solidFill>
                <a:latin typeface="Calibri"/>
                <a:ea typeface="+mn-ea"/>
                <a:cs typeface="+mn-cs"/>
              </a:rPr>
              <a:t>and local governments.</a:t>
            </a:r>
          </a:p>
          <a:p>
            <a:pPr lvl="1" defTabSz="685800" fontAlgn="base">
              <a:spcBef>
                <a:spcPct val="0"/>
              </a:spcBef>
              <a:spcAft>
                <a:spcPct val="0"/>
              </a:spcAft>
              <a:buClrTx/>
              <a:defRPr/>
            </a:pPr>
            <a:r>
              <a:rPr lang="en-US" sz="1800" kern="1200" dirty="0">
                <a:solidFill>
                  <a:prstClr val="white"/>
                </a:solidFill>
                <a:latin typeface="Calibri"/>
                <a:ea typeface="Times New Roman" pitchFamily="18" charset="0"/>
                <a:cs typeface="+mn-cs"/>
              </a:rPr>
              <a:t>Without freedom of assembly </a:t>
            </a:r>
          </a:p>
          <a:p>
            <a:pPr lvl="1" defTabSz="685800" fontAlgn="base">
              <a:spcBef>
                <a:spcPct val="0"/>
              </a:spcBef>
              <a:spcAft>
                <a:spcPct val="0"/>
              </a:spcAft>
              <a:buClrTx/>
              <a:defRPr/>
            </a:pPr>
            <a:r>
              <a:rPr lang="en-US" sz="1800" kern="1200" dirty="0">
                <a:solidFill>
                  <a:prstClr val="white"/>
                </a:solidFill>
                <a:latin typeface="Calibri"/>
                <a:ea typeface="Times New Roman" pitchFamily="18" charset="0"/>
                <a:cs typeface="+mn-cs"/>
              </a:rPr>
              <a:t>there would be no political parties </a:t>
            </a:r>
          </a:p>
          <a:p>
            <a:pPr lvl="1" defTabSz="685800" fontAlgn="base">
              <a:spcBef>
                <a:spcPct val="0"/>
              </a:spcBef>
              <a:spcAft>
                <a:spcPct val="0"/>
              </a:spcAft>
              <a:buClrTx/>
              <a:defRPr/>
            </a:pPr>
            <a:r>
              <a:rPr lang="en-US" sz="1800" kern="1200" dirty="0">
                <a:solidFill>
                  <a:prstClr val="white"/>
                </a:solidFill>
                <a:latin typeface="Calibri"/>
                <a:ea typeface="Times New Roman" pitchFamily="18" charset="0"/>
                <a:cs typeface="+mn-cs"/>
              </a:rPr>
              <a:t>or interest groups to influence the </a:t>
            </a:r>
          </a:p>
          <a:p>
            <a:pPr lvl="1" defTabSz="685800" fontAlgn="base">
              <a:spcBef>
                <a:spcPct val="0"/>
              </a:spcBef>
              <a:spcAft>
                <a:spcPct val="0"/>
              </a:spcAft>
              <a:buClrTx/>
              <a:defRPr/>
            </a:pPr>
            <a:r>
              <a:rPr lang="en-US" sz="1800" kern="1200" dirty="0">
                <a:solidFill>
                  <a:prstClr val="white"/>
                </a:solidFill>
                <a:latin typeface="Calibri"/>
                <a:ea typeface="Times New Roman" pitchFamily="18" charset="0"/>
                <a:cs typeface="+mn-cs"/>
              </a:rPr>
              <a:t>actions of government.</a:t>
            </a:r>
            <a:endParaRPr lang="en-US" sz="1800" kern="1200" dirty="0">
              <a:solidFill>
                <a:prstClr val="white"/>
              </a:solidFill>
              <a:latin typeface="Calibri"/>
              <a:ea typeface="+mn-ea"/>
              <a:cs typeface="+mn-cs"/>
            </a:endParaRPr>
          </a:p>
        </p:txBody>
      </p:sp>
      <p:pic>
        <p:nvPicPr>
          <p:cNvPr id="8" name="Picture 7">
            <a:extLst>
              <a:ext uri="{FF2B5EF4-FFF2-40B4-BE49-F238E27FC236}">
                <a16:creationId xmlns:a16="http://schemas.microsoft.com/office/drawing/2014/main" id="{EB89C08E-6308-456A-A0E4-826AB4F6B25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93594" y="227410"/>
            <a:ext cx="1721644" cy="2106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3512709B-EBD9-4088-AC8D-4B9DEB3FB5EC}"/>
              </a:ext>
            </a:extLst>
          </p:cNvPr>
          <p:cNvPicPr>
            <a:picLocks noChangeAspect="1"/>
          </p:cNvPicPr>
          <p:nvPr/>
        </p:nvPicPr>
        <p:blipFill>
          <a:blip r:embed="rId3">
            <a:extLst>
              <a:ext uri="{28A0092B-C50C-407E-A947-70E740481C1C}">
                <a14:useLocalDpi xmlns:a14="http://schemas.microsoft.com/office/drawing/2010/main" val="0"/>
              </a:ext>
            </a:extLst>
          </a:blip>
          <a:srcRect l="14146"/>
          <a:stretch>
            <a:fillRect/>
          </a:stretch>
        </p:blipFill>
        <p:spPr bwMode="auto">
          <a:xfrm>
            <a:off x="5200651" y="2874169"/>
            <a:ext cx="2697956" cy="2121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a:lnSpc>
                <a:spcPct val="115000"/>
              </a:lnSpc>
            </a:pPr>
            <a:r>
              <a:rPr lang="en" sz="1700" b="1">
                <a:solidFill>
                  <a:srgbClr val="0000FF"/>
                </a:solidFill>
                <a:latin typeface="Arial"/>
                <a:ea typeface="Arial"/>
                <a:cs typeface="Arial"/>
                <a:sym typeface="Arial"/>
              </a:rPr>
              <a:t>Topic 3.1: The Bill of Rights </a:t>
            </a:r>
            <a:r>
              <a:rPr lang="en" sz="1700">
                <a:solidFill>
                  <a:srgbClr val="0000FF"/>
                </a:solidFill>
                <a:latin typeface="Arial"/>
                <a:ea typeface="Arial"/>
                <a:cs typeface="Arial"/>
                <a:sym typeface="Arial"/>
              </a:rPr>
              <a:t>(LOR-2.B.1)</a:t>
            </a:r>
            <a:endParaRPr sz="1200">
              <a:solidFill>
                <a:srgbClr val="0000FF"/>
              </a:solidFill>
              <a:latin typeface="Arial"/>
              <a:ea typeface="Arial"/>
              <a:cs typeface="Arial"/>
              <a:sym typeface="Arial"/>
            </a:endParaRPr>
          </a:p>
        </p:txBody>
      </p:sp>
      <p:sp>
        <p:nvSpPr>
          <p:cNvPr id="204" name="Google Shape;204;p26"/>
          <p:cNvSpPr txBox="1">
            <a:spLocks noGrp="1"/>
          </p:cNvSpPr>
          <p:nvPr>
            <p:ph type="body" idx="1"/>
          </p:nvPr>
        </p:nvSpPr>
        <p:spPr>
          <a:xfrm>
            <a:off x="909525" y="1176100"/>
            <a:ext cx="7424700" cy="3355200"/>
          </a:xfrm>
          <a:prstGeom prst="rect">
            <a:avLst/>
          </a:prstGeom>
        </p:spPr>
        <p:txBody>
          <a:bodyPr spcFirstLastPara="1" wrap="square" lIns="91425" tIns="91425" rIns="91425" bIns="91425" anchor="t" anchorCtr="0">
            <a:noAutofit/>
          </a:bodyPr>
          <a:lstStyle/>
          <a:p>
            <a:pPr marL="0" indent="0">
              <a:buNone/>
            </a:pPr>
            <a:r>
              <a:rPr lang="en" sz="1700">
                <a:solidFill>
                  <a:srgbClr val="FF0000"/>
                </a:solidFill>
                <a:latin typeface="Arial"/>
                <a:ea typeface="Arial"/>
                <a:cs typeface="Arial"/>
                <a:sym typeface="Arial"/>
              </a:rPr>
              <a:t>The Bill of Rights consists of the first ten Amendments to the Constitution, which enumerate the liberties and rights of individuals.</a:t>
            </a:r>
            <a:endParaRPr sz="1700">
              <a:solidFill>
                <a:srgbClr val="FF0000"/>
              </a:solidFill>
              <a:latin typeface="Arial"/>
              <a:ea typeface="Arial"/>
              <a:cs typeface="Arial"/>
              <a:sym typeface="Arial"/>
            </a:endParaRPr>
          </a:p>
          <a:p>
            <a:pPr marL="0" indent="0">
              <a:spcBef>
                <a:spcPts val="1000"/>
              </a:spcBef>
              <a:buNone/>
            </a:pPr>
            <a:endParaRPr sz="1700">
              <a:solidFill>
                <a:srgbClr val="FF0000"/>
              </a:solidFill>
              <a:latin typeface="Arial"/>
              <a:ea typeface="Arial"/>
              <a:cs typeface="Arial"/>
              <a:sym typeface="Arial"/>
            </a:endParaRPr>
          </a:p>
          <a:p>
            <a:pPr marL="0" indent="0">
              <a:spcBef>
                <a:spcPts val="1000"/>
              </a:spcBef>
              <a:buNone/>
            </a:pPr>
            <a:endParaRPr sz="1700">
              <a:solidFill>
                <a:srgbClr val="FF0000"/>
              </a:solidFill>
              <a:latin typeface="Arial"/>
              <a:ea typeface="Arial"/>
              <a:cs typeface="Arial"/>
              <a:sym typeface="Arial"/>
            </a:endParaRPr>
          </a:p>
          <a:p>
            <a:pPr marL="0" indent="0">
              <a:spcBef>
                <a:spcPts val="1000"/>
              </a:spcBef>
              <a:spcAft>
                <a:spcPts val="1000"/>
              </a:spcAft>
              <a:buNone/>
            </a:pPr>
            <a:endParaRPr sz="1700">
              <a:solidFill>
                <a:srgbClr val="FF0000"/>
              </a:solidFill>
              <a:latin typeface="Arial"/>
              <a:ea typeface="Arial"/>
              <a:cs typeface="Arial"/>
              <a:sym typeface="Arial"/>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9D021E6-5764-4E16-B103-3AAB51495DD1}"/>
              </a:ext>
            </a:extLst>
          </p:cNvPr>
          <p:cNvSpPr>
            <a:spLocks noChangeArrowheads="1"/>
          </p:cNvSpPr>
          <p:nvPr/>
        </p:nvSpPr>
        <p:spPr bwMode="auto">
          <a:xfrm>
            <a:off x="371475" y="500004"/>
            <a:ext cx="554236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fontAlgn="base">
              <a:spcBef>
                <a:spcPct val="0"/>
              </a:spcBef>
              <a:spcAft>
                <a:spcPct val="0"/>
              </a:spcAft>
              <a:buClrTx/>
              <a:buNone/>
            </a:pPr>
            <a:r>
              <a:rPr lang="en-US" altLang="en-US" sz="1800" kern="1200" dirty="0">
                <a:solidFill>
                  <a:srgbClr val="FFFFFF"/>
                </a:solidFill>
                <a:ea typeface="+mn-ea"/>
                <a:cs typeface="+mn-cs"/>
              </a:rPr>
              <a:t>Freedom of assembly includes the right to parade and demonstrate in public.</a:t>
            </a:r>
          </a:p>
          <a:p>
            <a:pPr defTabSz="685800" fontAlgn="base">
              <a:spcBef>
                <a:spcPct val="0"/>
              </a:spcBef>
              <a:spcAft>
                <a:spcPct val="0"/>
              </a:spcAft>
              <a:buClrTx/>
              <a:buNone/>
            </a:pPr>
            <a:r>
              <a:rPr lang="en-US" altLang="en-US" sz="1800" kern="1200" dirty="0">
                <a:solidFill>
                  <a:srgbClr val="FFFFFF"/>
                </a:solidFill>
                <a:ea typeface="+mn-ea"/>
                <a:cs typeface="+mn-cs"/>
              </a:rPr>
              <a:t>Because these forms of assembly usually occur in parks, streets, or on sidewalks, it makes it possible that they could interfere with the rights of others to use the same facilities.</a:t>
            </a:r>
          </a:p>
          <a:p>
            <a:pPr defTabSz="685800" fontAlgn="base">
              <a:spcBef>
                <a:spcPct val="0"/>
              </a:spcBef>
              <a:spcAft>
                <a:spcPct val="0"/>
              </a:spcAft>
              <a:buClrTx/>
              <a:buNone/>
            </a:pPr>
            <a:r>
              <a:rPr lang="en-US" altLang="en-US" sz="1800" kern="1200" dirty="0">
                <a:solidFill>
                  <a:srgbClr val="FFFFFF"/>
                </a:solidFill>
                <a:ea typeface="+mn-ea"/>
                <a:cs typeface="+mn-cs"/>
              </a:rPr>
              <a:t>Conflict may also arise during demonstrations for unpopular causes.</a:t>
            </a:r>
          </a:p>
          <a:p>
            <a:pPr defTabSz="685800" fontAlgn="base">
              <a:spcBef>
                <a:spcPct val="0"/>
              </a:spcBef>
              <a:spcAft>
                <a:spcPct val="0"/>
              </a:spcAft>
              <a:buClrTx/>
              <a:buNone/>
            </a:pPr>
            <a:r>
              <a:rPr lang="en-US" altLang="en-US" sz="1800" kern="1200" dirty="0">
                <a:solidFill>
                  <a:srgbClr val="FFFFFF"/>
                </a:solidFill>
                <a:ea typeface="+mn-ea"/>
                <a:cs typeface="+mn-cs"/>
              </a:rPr>
              <a:t>For such reasons, they are subject to greater government regulation than exercises of pure speech.</a:t>
            </a:r>
          </a:p>
        </p:txBody>
      </p:sp>
      <p:pic>
        <p:nvPicPr>
          <p:cNvPr id="9" name="Picture 8">
            <a:extLst>
              <a:ext uri="{FF2B5EF4-FFF2-40B4-BE49-F238E27FC236}">
                <a16:creationId xmlns:a16="http://schemas.microsoft.com/office/drawing/2014/main" id="{61572031-D0E3-4560-AA28-1FFBA15A853C}"/>
              </a:ext>
            </a:extLst>
          </p:cNvPr>
          <p:cNvPicPr>
            <a:picLocks noChangeAspect="1"/>
          </p:cNvPicPr>
          <p:nvPr/>
        </p:nvPicPr>
        <p:blipFill>
          <a:blip r:embed="rId2">
            <a:extLst>
              <a:ext uri="{28A0092B-C50C-407E-A947-70E740481C1C}">
                <a14:useLocalDpi xmlns:a14="http://schemas.microsoft.com/office/drawing/2010/main" val="0"/>
              </a:ext>
            </a:extLst>
          </a:blip>
          <a:srcRect l="8713"/>
          <a:stretch>
            <a:fillRect/>
          </a:stretch>
        </p:blipFill>
        <p:spPr bwMode="auto">
          <a:xfrm>
            <a:off x="5972176" y="147637"/>
            <a:ext cx="1840706" cy="1510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085536D1-B723-4285-B71C-56B88FF58DF4}"/>
              </a:ext>
            </a:extLst>
          </p:cNvPr>
          <p:cNvPicPr>
            <a:picLocks noChangeAspect="1"/>
          </p:cNvPicPr>
          <p:nvPr/>
        </p:nvPicPr>
        <p:blipFill>
          <a:blip r:embed="rId3">
            <a:extLst>
              <a:ext uri="{28A0092B-C50C-407E-A947-70E740481C1C}">
                <a14:useLocalDpi xmlns:a14="http://schemas.microsoft.com/office/drawing/2010/main" val="0"/>
              </a:ext>
            </a:extLst>
          </a:blip>
          <a:srcRect l="7722" r="5449"/>
          <a:stretch>
            <a:fillRect/>
          </a:stretch>
        </p:blipFill>
        <p:spPr bwMode="auto">
          <a:xfrm>
            <a:off x="3473054" y="3418285"/>
            <a:ext cx="2208609" cy="1654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0A169956-2C1A-41D3-8FA4-2A2731972D3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3732610"/>
            <a:ext cx="2014538" cy="135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A1F8CBB5-AAF9-4FBE-9F26-C9061164015C}"/>
              </a:ext>
            </a:extLst>
          </p:cNvPr>
          <p:cNvPicPr>
            <a:picLocks noChangeAspect="1"/>
          </p:cNvPicPr>
          <p:nvPr/>
        </p:nvPicPr>
        <p:blipFill>
          <a:blip r:embed="rId5">
            <a:extLst>
              <a:ext uri="{28A0092B-C50C-407E-A947-70E740481C1C}">
                <a14:useLocalDpi xmlns:a14="http://schemas.microsoft.com/office/drawing/2010/main" val="0"/>
              </a:ext>
            </a:extLst>
          </a:blip>
          <a:srcRect t="7423" r="7671" b="3712"/>
          <a:stretch>
            <a:fillRect/>
          </a:stretch>
        </p:blipFill>
        <p:spPr bwMode="auto">
          <a:xfrm>
            <a:off x="5975748" y="2012157"/>
            <a:ext cx="1869281" cy="1350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7C8972C7-96FB-464C-BAAF-5EB3A78D172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13835" y="3732610"/>
            <a:ext cx="2020490" cy="1340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0" name="Rectangle 1">
            <a:extLst>
              <a:ext uri="{FF2B5EF4-FFF2-40B4-BE49-F238E27FC236}">
                <a16:creationId xmlns:a16="http://schemas.microsoft.com/office/drawing/2014/main" id="{1DE39AC8-D077-4117-9A7F-90F6ACAD2A2A}"/>
              </a:ext>
            </a:extLst>
          </p:cNvPr>
          <p:cNvSpPr>
            <a:spLocks noChangeArrowheads="1"/>
          </p:cNvSpPr>
          <p:nvPr/>
        </p:nvSpPr>
        <p:spPr bwMode="auto">
          <a:xfrm>
            <a:off x="1109662" y="0"/>
            <a:ext cx="338099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fontAlgn="base">
              <a:spcBef>
                <a:spcPct val="0"/>
              </a:spcBef>
              <a:spcAft>
                <a:spcPct val="0"/>
              </a:spcAft>
              <a:buClrTx/>
              <a:buNone/>
            </a:pPr>
            <a:r>
              <a:rPr lang="en-US" altLang="en-US" sz="2100" b="1" kern="1200">
                <a:solidFill>
                  <a:srgbClr val="FFC000"/>
                </a:solidFill>
                <a:ea typeface="+mn-ea"/>
                <a:cs typeface="+mn-cs"/>
              </a:rPr>
              <a:t>Assembly on Public Property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8433" name="Rectangle 1">
            <a:extLst>
              <a:ext uri="{FF2B5EF4-FFF2-40B4-BE49-F238E27FC236}">
                <a16:creationId xmlns:a16="http://schemas.microsoft.com/office/drawing/2014/main" id="{775EC8DB-F2D2-4C36-8B73-46DB2DBD3919}"/>
              </a:ext>
            </a:extLst>
          </p:cNvPr>
          <p:cNvSpPr>
            <a:spLocks noChangeArrowheads="1"/>
          </p:cNvSpPr>
          <p:nvPr/>
        </p:nvSpPr>
        <p:spPr bwMode="auto">
          <a:xfrm>
            <a:off x="1145382" y="1853803"/>
            <a:ext cx="4293163"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fontAlgn="base">
              <a:spcBef>
                <a:spcPct val="0"/>
              </a:spcBef>
              <a:spcAft>
                <a:spcPct val="0"/>
              </a:spcAft>
              <a:buClrTx/>
              <a:buNone/>
            </a:pPr>
            <a:r>
              <a:rPr lang="en-US" altLang="en-US" sz="2100" b="1" kern="1200">
                <a:solidFill>
                  <a:srgbClr val="FFC000"/>
                </a:solidFill>
                <a:ea typeface="+mn-ea"/>
                <a:cs typeface="+mn-cs"/>
              </a:rPr>
              <a:t>Additional Limits on Public Assembly</a:t>
            </a:r>
          </a:p>
        </p:txBody>
      </p:sp>
      <p:sp>
        <p:nvSpPr>
          <p:cNvPr id="3" name="Rectangle 2">
            <a:extLst>
              <a:ext uri="{FF2B5EF4-FFF2-40B4-BE49-F238E27FC236}">
                <a16:creationId xmlns:a16="http://schemas.microsoft.com/office/drawing/2014/main" id="{BC61520F-1A80-4E6F-9954-1920931CD835}"/>
              </a:ext>
            </a:extLst>
          </p:cNvPr>
          <p:cNvSpPr>
            <a:spLocks noChangeArrowheads="1"/>
          </p:cNvSpPr>
          <p:nvPr/>
        </p:nvSpPr>
        <p:spPr bwMode="auto">
          <a:xfrm>
            <a:off x="430892" y="2269301"/>
            <a:ext cx="5592481" cy="274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fontAlgn="base">
              <a:spcBef>
                <a:spcPct val="0"/>
              </a:spcBef>
              <a:spcAft>
                <a:spcPct val="0"/>
              </a:spcAft>
              <a:buClrTx/>
              <a:buNone/>
            </a:pPr>
            <a:r>
              <a:rPr lang="en-US" altLang="en-US" sz="1725" kern="1200" dirty="0">
                <a:solidFill>
                  <a:srgbClr val="FFFFFF"/>
                </a:solidFill>
                <a:ea typeface="+mn-ea"/>
                <a:cs typeface="+mn-cs"/>
              </a:rPr>
              <a:t>In the mid-1960s the Court decided that:</a:t>
            </a:r>
          </a:p>
          <a:p>
            <a:pPr marL="342900" lvl="1" defTabSz="685800" fontAlgn="base">
              <a:spcBef>
                <a:spcPct val="0"/>
              </a:spcBef>
              <a:spcAft>
                <a:spcPct val="0"/>
              </a:spcAft>
              <a:buClrTx/>
              <a:buNone/>
            </a:pPr>
            <a:r>
              <a:rPr lang="en-US" altLang="en-US" sz="1725" kern="1200" dirty="0">
                <a:solidFill>
                  <a:srgbClr val="FFFFFF"/>
                </a:solidFill>
                <a:ea typeface="+mn-ea"/>
                <a:cs typeface="+mn-cs"/>
              </a:rPr>
              <a:t>Demonstrators could not enter the grounds of a county jail without permission.</a:t>
            </a:r>
          </a:p>
          <a:p>
            <a:pPr marL="342900" lvl="1" defTabSz="685800" fontAlgn="base">
              <a:spcBef>
                <a:spcPct val="0"/>
              </a:spcBef>
              <a:spcAft>
                <a:spcPct val="0"/>
              </a:spcAft>
              <a:buClrTx/>
              <a:buNone/>
            </a:pPr>
            <a:r>
              <a:rPr lang="en-US" altLang="en-US" sz="1725" kern="1200" dirty="0">
                <a:solidFill>
                  <a:srgbClr val="FFFFFF"/>
                </a:solidFill>
                <a:ea typeface="+mn-ea"/>
                <a:cs typeface="+mn-cs"/>
              </a:rPr>
              <a:t>Demonstrations and parades are not allowed near courthouses if they could interfere with the trial.</a:t>
            </a:r>
          </a:p>
          <a:p>
            <a:pPr defTabSz="685800" fontAlgn="base">
              <a:spcBef>
                <a:spcPct val="0"/>
              </a:spcBef>
              <a:spcAft>
                <a:spcPct val="0"/>
              </a:spcAft>
              <a:buClrTx/>
              <a:buNone/>
            </a:pPr>
            <a:r>
              <a:rPr lang="en-US" altLang="en-US" sz="1725" kern="1200" dirty="0">
                <a:solidFill>
                  <a:srgbClr val="FFFFFF"/>
                </a:solidFill>
                <a:ea typeface="+mn-ea"/>
                <a:cs typeface="+mn-cs"/>
              </a:rPr>
              <a:t>In the early 1970s the Court voided a city law that banned all demonstrations near school buildings except in the case of picketing by labor unions.</a:t>
            </a:r>
          </a:p>
          <a:p>
            <a:pPr defTabSz="685800" fontAlgn="base">
              <a:spcBef>
                <a:spcPct val="0"/>
              </a:spcBef>
              <a:spcAft>
                <a:spcPct val="0"/>
              </a:spcAft>
              <a:buClrTx/>
              <a:buNone/>
            </a:pPr>
            <a:r>
              <a:rPr lang="en-US" altLang="en-US" sz="1725" kern="1200" dirty="0">
                <a:solidFill>
                  <a:srgbClr val="FFFFFF"/>
                </a:solidFill>
                <a:ea typeface="+mn-ea"/>
                <a:cs typeface="+mn-cs"/>
              </a:rPr>
              <a:t>Picketing is patrolling an establishment to convince workers and the public not to enter it.</a:t>
            </a:r>
          </a:p>
        </p:txBody>
      </p:sp>
      <p:pic>
        <p:nvPicPr>
          <p:cNvPr id="6" name="Picture 5">
            <a:extLst>
              <a:ext uri="{FF2B5EF4-FFF2-40B4-BE49-F238E27FC236}">
                <a16:creationId xmlns:a16="http://schemas.microsoft.com/office/drawing/2014/main" id="{4A74425E-E45E-4E77-B862-5B163D34C2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01954" y="2166938"/>
            <a:ext cx="1781175" cy="1340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ECECF9D8-18F5-40F2-808A-B2A337D38E52}"/>
              </a:ext>
            </a:extLst>
          </p:cNvPr>
          <p:cNvPicPr>
            <a:picLocks noChangeAspect="1"/>
          </p:cNvPicPr>
          <p:nvPr/>
        </p:nvPicPr>
        <p:blipFill>
          <a:blip r:embed="rId3">
            <a:extLst>
              <a:ext uri="{28A0092B-C50C-407E-A947-70E740481C1C}">
                <a14:useLocalDpi xmlns:a14="http://schemas.microsoft.com/office/drawing/2010/main" val="0"/>
              </a:ext>
            </a:extLst>
          </a:blip>
          <a:srcRect l="8315"/>
          <a:stretch>
            <a:fillRect/>
          </a:stretch>
        </p:blipFill>
        <p:spPr bwMode="auto">
          <a:xfrm>
            <a:off x="6023373" y="3709987"/>
            <a:ext cx="1945481" cy="117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2" name="Rectangle 1">
            <a:extLst>
              <a:ext uri="{FF2B5EF4-FFF2-40B4-BE49-F238E27FC236}">
                <a16:creationId xmlns:a16="http://schemas.microsoft.com/office/drawing/2014/main" id="{DB7280F6-25A1-4F0A-9A54-24409C03001E}"/>
              </a:ext>
            </a:extLst>
          </p:cNvPr>
          <p:cNvSpPr>
            <a:spLocks noChangeArrowheads="1"/>
          </p:cNvSpPr>
          <p:nvPr/>
        </p:nvSpPr>
        <p:spPr bwMode="auto">
          <a:xfrm>
            <a:off x="1143001" y="11906"/>
            <a:ext cx="447257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fontAlgn="base">
              <a:spcBef>
                <a:spcPct val="0"/>
              </a:spcBef>
              <a:spcAft>
                <a:spcPct val="0"/>
              </a:spcAft>
              <a:buClrTx/>
              <a:buNone/>
            </a:pPr>
            <a:r>
              <a:rPr lang="en-US" altLang="en-US" sz="2100" b="1" kern="1200">
                <a:solidFill>
                  <a:srgbClr val="FFC000"/>
                </a:solidFill>
                <a:ea typeface="+mn-ea"/>
                <a:cs typeface="+mn-cs"/>
              </a:rPr>
              <a:t>Limits on Parades and Demonstrations</a:t>
            </a:r>
          </a:p>
        </p:txBody>
      </p:sp>
      <p:sp>
        <p:nvSpPr>
          <p:cNvPr id="17" name="Rectangle 16">
            <a:extLst>
              <a:ext uri="{FF2B5EF4-FFF2-40B4-BE49-F238E27FC236}">
                <a16:creationId xmlns:a16="http://schemas.microsoft.com/office/drawing/2014/main" id="{CF34C04A-170C-4626-A658-183138381BBE}"/>
              </a:ext>
            </a:extLst>
          </p:cNvPr>
          <p:cNvSpPr>
            <a:spLocks noChangeArrowheads="1"/>
          </p:cNvSpPr>
          <p:nvPr/>
        </p:nvSpPr>
        <p:spPr bwMode="auto">
          <a:xfrm>
            <a:off x="434463" y="465504"/>
            <a:ext cx="5005388" cy="141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tabLst>
                <a:tab pos="4572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4572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4572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9pPr>
          </a:lstStyle>
          <a:p>
            <a:pPr defTabSz="685800" eaLnBrk="0" fontAlgn="base" hangingPunct="0">
              <a:spcBef>
                <a:spcPct val="0"/>
              </a:spcBef>
              <a:spcAft>
                <a:spcPct val="0"/>
              </a:spcAft>
              <a:buClrTx/>
              <a:buNone/>
              <a:tabLst>
                <a:tab pos="342900" algn="l"/>
              </a:tabLst>
            </a:pPr>
            <a:r>
              <a:rPr lang="en-US" altLang="en-US" sz="1725" kern="1200" dirty="0">
                <a:solidFill>
                  <a:srgbClr val="FFFFFF"/>
                </a:solidFill>
                <a:ea typeface="+mn-ea"/>
                <a:cs typeface="+mn-cs"/>
              </a:rPr>
              <a:t>Currently, the Court maintains that states or cities may require </a:t>
            </a:r>
            <a:r>
              <a:rPr lang="en-US" altLang="en-US" sz="1725" kern="1200" dirty="0">
                <a:solidFill>
                  <a:srgbClr val="FFFFFF"/>
                </a:solidFill>
                <a:ea typeface="+mn-ea"/>
                <a:cs typeface="Times New Roman" panose="02020603050405020304" pitchFamily="18" charset="0"/>
              </a:rPr>
              <a:t>permits and other restrictions for parades and demonstrations.</a:t>
            </a:r>
          </a:p>
          <a:p>
            <a:pPr defTabSz="685800" eaLnBrk="0" fontAlgn="base" hangingPunct="0">
              <a:spcBef>
                <a:spcPct val="0"/>
              </a:spcBef>
              <a:spcAft>
                <a:spcPct val="0"/>
              </a:spcAft>
              <a:buClrTx/>
              <a:buNone/>
              <a:tabLst>
                <a:tab pos="342900" algn="l"/>
              </a:tabLst>
            </a:pPr>
            <a:r>
              <a:rPr lang="en-US" altLang="en-US" sz="1725" kern="1200" dirty="0">
                <a:solidFill>
                  <a:srgbClr val="FFFFFF"/>
                </a:solidFill>
                <a:ea typeface="+mn-ea"/>
                <a:cs typeface="Times New Roman" panose="02020603050405020304" pitchFamily="18" charset="0"/>
              </a:rPr>
              <a:t>The decision is not intended to silence unpopular ideas but to provide for public order and safety.</a:t>
            </a:r>
          </a:p>
        </p:txBody>
      </p:sp>
      <p:pic>
        <p:nvPicPr>
          <p:cNvPr id="33794" name="Picture 2" descr="http://farm3.static.flickr.com/2711/4419198530_a0da6bf162.jpg">
            <a:extLst>
              <a:ext uri="{FF2B5EF4-FFF2-40B4-BE49-F238E27FC236}">
                <a16:creationId xmlns:a16="http://schemas.microsoft.com/office/drawing/2014/main" id="{8122E562-15D3-440D-A088-A2AFD638DF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1893"/>
          <a:stretch>
            <a:fillRect/>
          </a:stretch>
        </p:blipFill>
        <p:spPr bwMode="auto">
          <a:xfrm>
            <a:off x="5441157" y="338138"/>
            <a:ext cx="2513410" cy="1660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379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8433">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87042" name="Rectangle 1">
            <a:extLst>
              <a:ext uri="{FF2B5EF4-FFF2-40B4-BE49-F238E27FC236}">
                <a16:creationId xmlns:a16="http://schemas.microsoft.com/office/drawing/2014/main" id="{15FE9A6C-3DFD-49EF-A65E-A6B11CAA3025}"/>
              </a:ext>
            </a:extLst>
          </p:cNvPr>
          <p:cNvSpPr>
            <a:spLocks noChangeArrowheads="1"/>
          </p:cNvSpPr>
          <p:nvPr/>
        </p:nvSpPr>
        <p:spPr bwMode="auto">
          <a:xfrm>
            <a:off x="1143000" y="11906"/>
            <a:ext cx="3527569"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fontAlgn="base">
              <a:spcBef>
                <a:spcPct val="0"/>
              </a:spcBef>
              <a:spcAft>
                <a:spcPct val="0"/>
              </a:spcAft>
              <a:buClrTx/>
              <a:buNone/>
            </a:pPr>
            <a:r>
              <a:rPr lang="en-US" altLang="en-US" sz="2100" b="1" kern="1200">
                <a:solidFill>
                  <a:srgbClr val="FFC000"/>
                </a:solidFill>
                <a:ea typeface="+mn-ea"/>
                <a:cs typeface="+mn-cs"/>
              </a:rPr>
              <a:t>Assembly and Property Rights</a:t>
            </a:r>
          </a:p>
        </p:txBody>
      </p:sp>
      <p:sp>
        <p:nvSpPr>
          <p:cNvPr id="8" name="Rectangle 7">
            <a:extLst>
              <a:ext uri="{FF2B5EF4-FFF2-40B4-BE49-F238E27FC236}">
                <a16:creationId xmlns:a16="http://schemas.microsoft.com/office/drawing/2014/main" id="{0E2F15FC-27B2-43DF-A404-36B5E70AF163}"/>
              </a:ext>
            </a:extLst>
          </p:cNvPr>
          <p:cNvSpPr>
            <a:spLocks noChangeArrowheads="1"/>
          </p:cNvSpPr>
          <p:nvPr/>
        </p:nvSpPr>
        <p:spPr bwMode="auto">
          <a:xfrm>
            <a:off x="267295" y="597111"/>
            <a:ext cx="480774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tabLst>
                <a:tab pos="4572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4572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4572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9pPr>
          </a:lstStyle>
          <a:p>
            <a:pPr defTabSz="685800" eaLnBrk="0" fontAlgn="base" hangingPunct="0">
              <a:spcBef>
                <a:spcPct val="0"/>
              </a:spcBef>
              <a:spcAft>
                <a:spcPct val="0"/>
              </a:spcAft>
              <a:buClrTx/>
              <a:buNone/>
              <a:tabLst>
                <a:tab pos="342900" algn="l"/>
              </a:tabLst>
            </a:pPr>
            <a:r>
              <a:rPr lang="en-US" altLang="en-US" sz="1800" kern="1200" dirty="0">
                <a:solidFill>
                  <a:srgbClr val="FFFFFF"/>
                </a:solidFill>
                <a:ea typeface="+mn-ea"/>
                <a:cs typeface="+mn-cs"/>
              </a:rPr>
              <a:t>The right to assemble does not allow a group to convert private property to its own use, even if the property is open to the public.</a:t>
            </a:r>
          </a:p>
          <a:p>
            <a:pPr defTabSz="685800" eaLnBrk="0" fontAlgn="base" hangingPunct="0">
              <a:spcBef>
                <a:spcPct val="0"/>
              </a:spcBef>
              <a:spcAft>
                <a:spcPct val="0"/>
              </a:spcAft>
              <a:buClrTx/>
              <a:buNone/>
              <a:tabLst>
                <a:tab pos="342900" algn="l"/>
              </a:tabLst>
            </a:pPr>
            <a:r>
              <a:rPr lang="en-US" altLang="en-US" sz="1800" kern="1200" dirty="0">
                <a:solidFill>
                  <a:srgbClr val="FFFFFF"/>
                </a:solidFill>
                <a:ea typeface="+mn-ea"/>
                <a:cs typeface="+mn-cs"/>
              </a:rPr>
              <a:t>For example, protesters cannot gather in shopping malls and pro-life protestors cannot block the entrance to abortion clinics.</a:t>
            </a:r>
          </a:p>
        </p:txBody>
      </p:sp>
      <p:pic>
        <p:nvPicPr>
          <p:cNvPr id="32770" name="Picture 2" descr="http://farm4.static.flickr.com/3161/3113084214_c458451335.jpg">
            <a:extLst>
              <a:ext uri="{FF2B5EF4-FFF2-40B4-BE49-F238E27FC236}">
                <a16:creationId xmlns:a16="http://schemas.microsoft.com/office/drawing/2014/main" id="{D7581F7D-A78F-4E74-ABF7-5AE90F757B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752" b="4642"/>
          <a:stretch>
            <a:fillRect/>
          </a:stretch>
        </p:blipFill>
        <p:spPr bwMode="auto">
          <a:xfrm>
            <a:off x="5407818" y="392194"/>
            <a:ext cx="3205163" cy="2201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20DBDE64-8850-4107-814F-7B5EEF388467}"/>
              </a:ext>
            </a:extLst>
          </p:cNvPr>
          <p:cNvSpPr>
            <a:spLocks noChangeArrowheads="1"/>
          </p:cNvSpPr>
          <p:nvPr/>
        </p:nvSpPr>
        <p:spPr bwMode="auto">
          <a:xfrm>
            <a:off x="121443" y="2764587"/>
            <a:ext cx="538923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fontAlgn="base">
              <a:spcBef>
                <a:spcPct val="0"/>
              </a:spcBef>
              <a:spcAft>
                <a:spcPct val="0"/>
              </a:spcAft>
              <a:buClrTx/>
              <a:buNone/>
            </a:pPr>
            <a:r>
              <a:rPr lang="en-US" altLang="en-US" sz="3300" b="1" kern="1200" dirty="0">
                <a:solidFill>
                  <a:srgbClr val="FFC000"/>
                </a:solidFill>
                <a:ea typeface="+mn-ea"/>
                <a:cs typeface="+mn-cs"/>
              </a:rPr>
              <a:t>Public Assembly and Disorder</a:t>
            </a:r>
          </a:p>
        </p:txBody>
      </p:sp>
      <p:sp>
        <p:nvSpPr>
          <p:cNvPr id="10" name="Rectangle 9">
            <a:extLst>
              <a:ext uri="{FF2B5EF4-FFF2-40B4-BE49-F238E27FC236}">
                <a16:creationId xmlns:a16="http://schemas.microsoft.com/office/drawing/2014/main" id="{C7BE04D6-95DA-4938-9C07-9DC1550BDCCF}"/>
              </a:ext>
            </a:extLst>
          </p:cNvPr>
          <p:cNvSpPr>
            <a:spLocks noChangeArrowheads="1"/>
          </p:cNvSpPr>
          <p:nvPr/>
        </p:nvSpPr>
        <p:spPr bwMode="auto">
          <a:xfrm>
            <a:off x="770334" y="3535679"/>
            <a:ext cx="380166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tabLst>
                <a:tab pos="4572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4572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4572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4572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457200" algn="l"/>
              </a:tabLst>
              <a:defRPr sz="2000">
                <a:solidFill>
                  <a:schemeClr val="tx1"/>
                </a:solidFill>
                <a:latin typeface="Calibri" panose="020F0502020204030204" pitchFamily="34" charset="0"/>
              </a:defRPr>
            </a:lvl9pPr>
          </a:lstStyle>
          <a:p>
            <a:pPr defTabSz="685800" eaLnBrk="0" fontAlgn="base" hangingPunct="0">
              <a:spcBef>
                <a:spcPct val="0"/>
              </a:spcBef>
              <a:spcAft>
                <a:spcPct val="0"/>
              </a:spcAft>
              <a:buClrTx/>
              <a:buNone/>
              <a:tabLst>
                <a:tab pos="342900" algn="l"/>
              </a:tabLst>
            </a:pPr>
            <a:r>
              <a:rPr lang="en-US" altLang="en-US" sz="1800" kern="1200" dirty="0">
                <a:solidFill>
                  <a:srgbClr val="FFFFFF"/>
                </a:solidFill>
                <a:ea typeface="+mn-ea"/>
                <a:cs typeface="+mn-cs"/>
              </a:rPr>
              <a:t>Police sometimes have difficulty protecting our right to assemble when public assemblies threaten public safety.</a:t>
            </a:r>
          </a:p>
        </p:txBody>
      </p:sp>
      <p:pic>
        <p:nvPicPr>
          <p:cNvPr id="32772" name="Picture 4" descr="http://champinside.files.wordpress.com/2008/11/protect-and-serve.jpg?w=300&amp;h=225">
            <a:extLst>
              <a:ext uri="{FF2B5EF4-FFF2-40B4-BE49-F238E27FC236}">
                <a16:creationId xmlns:a16="http://schemas.microsoft.com/office/drawing/2014/main" id="{DF268331-E316-429A-8FCC-3ADEB97EB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6709" y="2930127"/>
            <a:ext cx="2556272" cy="191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277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27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93186" name="Content Placeholder 2">
            <a:extLst>
              <a:ext uri="{FF2B5EF4-FFF2-40B4-BE49-F238E27FC236}">
                <a16:creationId xmlns:a16="http://schemas.microsoft.com/office/drawing/2014/main" id="{3F99CCC4-9097-49AD-9A88-95D40FE93C6B}"/>
              </a:ext>
            </a:extLst>
          </p:cNvPr>
          <p:cNvSpPr>
            <a:spLocks noGrp="1"/>
          </p:cNvSpPr>
          <p:nvPr>
            <p:ph idx="1"/>
          </p:nvPr>
        </p:nvSpPr>
        <p:spPr>
          <a:xfrm>
            <a:off x="1485900" y="1543050"/>
            <a:ext cx="6172200" cy="3028950"/>
          </a:xfrm>
        </p:spPr>
        <p:txBody>
          <a:bodyPr/>
          <a:lstStyle/>
          <a:p>
            <a:pPr eaLnBrk="1" hangingPunct="1"/>
            <a:r>
              <a:rPr lang="en-US" altLang="en-US" sz="2700"/>
              <a:t>Assembly on Private property </a:t>
            </a:r>
          </a:p>
          <a:p>
            <a:pPr eaLnBrk="1" hangingPunct="1">
              <a:buFont typeface="Wingdings 2" panose="05020102010507070707" pitchFamily="18" charset="2"/>
              <a:buNone/>
            </a:pPr>
            <a:endParaRPr lang="en-US" altLang="en-US"/>
          </a:p>
          <a:p>
            <a:pPr eaLnBrk="1" hangingPunct="1"/>
            <a:endParaRPr lang="en-US" altLang="en-US"/>
          </a:p>
          <a:p>
            <a:pPr eaLnBrk="1" hangingPunct="1">
              <a:buFont typeface="Wingdings 2" panose="05020102010507070707" pitchFamily="18" charset="2"/>
              <a:buNone/>
            </a:pPr>
            <a:endParaRPr lang="en-US" altLang="en-US" sz="2700"/>
          </a:p>
          <a:p>
            <a:pPr eaLnBrk="1" hangingPunct="1"/>
            <a:r>
              <a:rPr lang="en-US" altLang="en-US" sz="2700"/>
              <a:t>Parade or Demonstration</a:t>
            </a:r>
          </a:p>
          <a:p>
            <a:pPr eaLnBrk="1" hangingPunct="1">
              <a:buFont typeface="Wingdings 2" panose="05020102010507070707" pitchFamily="18" charset="2"/>
              <a:buNone/>
            </a:pPr>
            <a:r>
              <a:rPr lang="en-US" altLang="en-US" sz="2700"/>
              <a:t> without a </a:t>
            </a:r>
            <a:r>
              <a:rPr lang="en-US" altLang="en-US" sz="4050" b="1">
                <a:solidFill>
                  <a:srgbClr val="FFC000"/>
                </a:solidFill>
              </a:rPr>
              <a:t>permit</a:t>
            </a:r>
          </a:p>
        </p:txBody>
      </p:sp>
      <p:sp>
        <p:nvSpPr>
          <p:cNvPr id="93187" name="Title 1">
            <a:extLst>
              <a:ext uri="{FF2B5EF4-FFF2-40B4-BE49-F238E27FC236}">
                <a16:creationId xmlns:a16="http://schemas.microsoft.com/office/drawing/2014/main" id="{0D65E9E1-946E-4845-A531-45EA6E97E26A}"/>
              </a:ext>
            </a:extLst>
          </p:cNvPr>
          <p:cNvSpPr>
            <a:spLocks noGrp="1"/>
          </p:cNvSpPr>
          <p:nvPr>
            <p:ph type="title"/>
          </p:nvPr>
        </p:nvSpPr>
        <p:spPr>
          <a:xfrm>
            <a:off x="1485900" y="514350"/>
            <a:ext cx="6172200" cy="914400"/>
          </a:xfrm>
        </p:spPr>
        <p:txBody>
          <a:bodyPr/>
          <a:lstStyle/>
          <a:p>
            <a:pPr eaLnBrk="1" hangingPunct="1"/>
            <a:r>
              <a:rPr lang="en-US" altLang="en-US" sz="4050">
                <a:solidFill>
                  <a:srgbClr val="FFC000"/>
                </a:solidFill>
              </a:rPr>
              <a:t>Freedom of Assembly</a:t>
            </a:r>
            <a:br>
              <a:rPr lang="en-US" altLang="en-US" sz="4050">
                <a:solidFill>
                  <a:srgbClr val="FFC000"/>
                </a:solidFill>
              </a:rPr>
            </a:br>
            <a:r>
              <a:rPr lang="en-US" altLang="en-US" sz="4050">
                <a:solidFill>
                  <a:srgbClr val="FFC000"/>
                </a:solidFill>
              </a:rPr>
              <a:t> does NOT allow…</a:t>
            </a:r>
          </a:p>
        </p:txBody>
      </p:sp>
      <p:pic>
        <p:nvPicPr>
          <p:cNvPr id="93188" name="Picture 2" descr="C:\Users\Hollie.Hollie-PC\Pictures\School\civil-rights-pickets.jpg">
            <a:extLst>
              <a:ext uri="{FF2B5EF4-FFF2-40B4-BE49-F238E27FC236}">
                <a16:creationId xmlns:a16="http://schemas.microsoft.com/office/drawing/2014/main" id="{D53A3E5F-445C-494F-8915-5EE4344893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4950" y="3789760"/>
            <a:ext cx="2343150" cy="1353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descr="C:\Users\Hollie.Hollie-PC\Pictures\School\lawn.jpg">
            <a:extLst>
              <a:ext uri="{FF2B5EF4-FFF2-40B4-BE49-F238E27FC236}">
                <a16:creationId xmlns:a16="http://schemas.microsoft.com/office/drawing/2014/main" id="{96C4EDB3-5D52-4FA6-A940-22ADAA36C7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5900" y="2000250"/>
            <a:ext cx="18859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withEffect">
                                  <p:stCondLst>
                                    <p:cond delay="0"/>
                                  </p:stCondLst>
                                  <p:childTnLst>
                                    <p:animMotion origin="layout" path="M -3.61111E-6 9.25069E-7 C 0.00973 0.00254 0.00486 0.00092 0.01546 0.00555 C 0.01684 0.00624 0.01962 0.0074 0.01962 0.0074 C 0.02205 0.01064 0.02431 0.01364 0.02674 0.01688 C 0.02882 0.01965 0.0323 0.01942 0.03507 0.02058 C 0.04462 0.02474 0.05521 0.02706 0.06476 0.03191 C 0.08872 0.04394 0.07344 0.04001 0.09566 0.04301 C 0.10695 0.04278 0.17796 0.04602 0.19705 0.03746 C 0.20087 0.03284 0.20018 0.03214 0.20695 0.03191 C 0.24219 0.03076 0.27743 0.03052 0.31268 0.02983 C 0.33594 0.01942 0.34289 0.03284 0.36042 0.03746 C 0.40677 0.03561 0.39566 0.03654 0.4224 0.02983 C 0.44445 0.03052 0.46667 0.03029 0.48872 0.03191 C 0.49723 0.03261 0.50816 0.03792 0.51684 0.03931 C 0.54879 0.03515 0.51806 0.04186 0.53802 0.03191 C 0.54844 0.02682 0.56094 0.02636 0.57171 0.02428 C 0.58594 0.01688 0.6007 0.02104 0.61546 0.02428 C 0.61684 0.02497 0.61962 0.02613 0.61962 0.02613 " pathEditMode="relative" ptsTypes="fffffffffffffffffA">
                                      <p:cBhvr>
                                        <p:cTn id="6" dur="5000" fill="hold"/>
                                        <p:tgtEl>
                                          <p:spTgt spid="1126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94210" name="Rectangle 1">
            <a:extLst>
              <a:ext uri="{FF2B5EF4-FFF2-40B4-BE49-F238E27FC236}">
                <a16:creationId xmlns:a16="http://schemas.microsoft.com/office/drawing/2014/main" id="{A835D093-6157-4EE7-A248-421DE645BB2B}"/>
              </a:ext>
            </a:extLst>
          </p:cNvPr>
          <p:cNvSpPr>
            <a:spLocks noChangeArrowheads="1"/>
          </p:cNvSpPr>
          <p:nvPr/>
        </p:nvSpPr>
        <p:spPr bwMode="auto">
          <a:xfrm>
            <a:off x="1143000" y="0"/>
            <a:ext cx="301922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fontAlgn="base">
              <a:spcBef>
                <a:spcPct val="0"/>
              </a:spcBef>
              <a:spcAft>
                <a:spcPct val="0"/>
              </a:spcAft>
              <a:buClrTx/>
              <a:buNone/>
            </a:pPr>
            <a:r>
              <a:rPr lang="en-US" altLang="en-US" sz="2100" b="1" kern="1200">
                <a:solidFill>
                  <a:srgbClr val="FFC000"/>
                </a:solidFill>
                <a:ea typeface="+mn-ea"/>
                <a:cs typeface="+mn-cs"/>
              </a:rPr>
              <a:t>Feiner v. New York (1951)</a:t>
            </a:r>
          </a:p>
        </p:txBody>
      </p:sp>
      <p:sp>
        <p:nvSpPr>
          <p:cNvPr id="3" name="Rectangle 2">
            <a:extLst>
              <a:ext uri="{FF2B5EF4-FFF2-40B4-BE49-F238E27FC236}">
                <a16:creationId xmlns:a16="http://schemas.microsoft.com/office/drawing/2014/main" id="{74CF1963-E3D2-4251-9343-9E78710C2791}"/>
              </a:ext>
            </a:extLst>
          </p:cNvPr>
          <p:cNvSpPr>
            <a:spLocks noChangeArrowheads="1"/>
          </p:cNvSpPr>
          <p:nvPr/>
        </p:nvSpPr>
        <p:spPr bwMode="auto">
          <a:xfrm>
            <a:off x="1366838" y="294085"/>
            <a:ext cx="48196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fontAlgn="base">
              <a:spcBef>
                <a:spcPct val="0"/>
              </a:spcBef>
              <a:spcAft>
                <a:spcPct val="0"/>
              </a:spcAft>
              <a:buClrTx/>
              <a:buNone/>
            </a:pPr>
            <a:r>
              <a:rPr lang="en-US" altLang="en-US" sz="1800" kern="1200">
                <a:solidFill>
                  <a:srgbClr val="FFFFFF"/>
                </a:solidFill>
                <a:ea typeface="+mn-ea"/>
                <a:cs typeface="+mn-cs"/>
              </a:rPr>
              <a:t>The Court ruled that the police </a:t>
            </a:r>
            <a:r>
              <a:rPr lang="en-US" altLang="en-US" sz="1800" kern="1200">
                <a:solidFill>
                  <a:srgbClr val="FFFFFF"/>
                </a:solidFill>
                <a:ea typeface="+mn-ea"/>
                <a:cs typeface="Times New Roman" panose="02020603050405020304" pitchFamily="18" charset="0"/>
              </a:rPr>
              <a:t>can limit freedom of assembly to preserve public order.</a:t>
            </a:r>
            <a:endParaRPr lang="en-US" altLang="en-US" sz="1800" kern="1200">
              <a:solidFill>
                <a:srgbClr val="FFFFFF"/>
              </a:solidFill>
              <a:ea typeface="+mn-ea"/>
              <a:cs typeface="+mn-cs"/>
            </a:endParaRPr>
          </a:p>
        </p:txBody>
      </p:sp>
      <p:sp>
        <p:nvSpPr>
          <p:cNvPr id="94212" name="Rectangle 3">
            <a:extLst>
              <a:ext uri="{FF2B5EF4-FFF2-40B4-BE49-F238E27FC236}">
                <a16:creationId xmlns:a16="http://schemas.microsoft.com/office/drawing/2014/main" id="{A794D834-11B0-4F48-AC57-8CF3C66019A8}"/>
              </a:ext>
            </a:extLst>
          </p:cNvPr>
          <p:cNvSpPr>
            <a:spLocks noChangeArrowheads="1"/>
          </p:cNvSpPr>
          <p:nvPr/>
        </p:nvSpPr>
        <p:spPr bwMode="auto">
          <a:xfrm>
            <a:off x="4194573" y="2433637"/>
            <a:ext cx="18473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fontAlgn="base">
              <a:spcBef>
                <a:spcPct val="0"/>
              </a:spcBef>
              <a:spcAft>
                <a:spcPct val="0"/>
              </a:spcAft>
              <a:buClrTx/>
              <a:buNone/>
            </a:pPr>
            <a:endParaRPr lang="en-US" altLang="en-US" sz="1350" kern="1200">
              <a:solidFill>
                <a:srgbClr val="FFFFFF"/>
              </a:solidFill>
              <a:ea typeface="+mn-ea"/>
              <a:cs typeface="+mn-cs"/>
            </a:endParaRPr>
          </a:p>
        </p:txBody>
      </p:sp>
      <p:pic>
        <p:nvPicPr>
          <p:cNvPr id="5" name="Picture 4">
            <a:extLst>
              <a:ext uri="{FF2B5EF4-FFF2-40B4-BE49-F238E27FC236}">
                <a16:creationId xmlns:a16="http://schemas.microsoft.com/office/drawing/2014/main" id="{98ACAB26-74D7-4810-87D3-0E32D491E221}"/>
              </a:ext>
            </a:extLst>
          </p:cNvPr>
          <p:cNvPicPr>
            <a:picLocks noChangeAspect="1"/>
          </p:cNvPicPr>
          <p:nvPr/>
        </p:nvPicPr>
        <p:blipFill>
          <a:blip r:embed="rId2">
            <a:extLst>
              <a:ext uri="{28A0092B-C50C-407E-A947-70E740481C1C}">
                <a14:useLocalDpi xmlns:a14="http://schemas.microsoft.com/office/drawing/2010/main" val="0"/>
              </a:ext>
            </a:extLst>
          </a:blip>
          <a:srcRect l="7494" r="17598" b="13210"/>
          <a:stretch>
            <a:fillRect/>
          </a:stretch>
        </p:blipFill>
        <p:spPr bwMode="auto">
          <a:xfrm>
            <a:off x="6403181" y="3126582"/>
            <a:ext cx="1590675" cy="1450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
            <a:extLst>
              <a:ext uri="{FF2B5EF4-FFF2-40B4-BE49-F238E27FC236}">
                <a16:creationId xmlns:a16="http://schemas.microsoft.com/office/drawing/2014/main" id="{83DC7BD3-9CFC-4EB3-A3BB-9F8DB37A6866}"/>
              </a:ext>
            </a:extLst>
          </p:cNvPr>
          <p:cNvSpPr>
            <a:spLocks noChangeArrowheads="1"/>
          </p:cNvSpPr>
          <p:nvPr/>
        </p:nvSpPr>
        <p:spPr bwMode="auto">
          <a:xfrm>
            <a:off x="1148954" y="825103"/>
            <a:ext cx="380213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fontAlgn="base">
              <a:spcBef>
                <a:spcPct val="0"/>
              </a:spcBef>
              <a:spcAft>
                <a:spcPct val="0"/>
              </a:spcAft>
              <a:buClrTx/>
              <a:buNone/>
            </a:pPr>
            <a:r>
              <a:rPr lang="en-US" altLang="en-US" sz="2100" b="1" kern="1200">
                <a:solidFill>
                  <a:srgbClr val="FFC000"/>
                </a:solidFill>
                <a:ea typeface="+mn-ea"/>
                <a:cs typeface="+mn-cs"/>
              </a:rPr>
              <a:t>Gregory v. City of Chicago (1969)</a:t>
            </a:r>
          </a:p>
        </p:txBody>
      </p:sp>
      <p:sp>
        <p:nvSpPr>
          <p:cNvPr id="17" name="Rectangle 16">
            <a:extLst>
              <a:ext uri="{FF2B5EF4-FFF2-40B4-BE49-F238E27FC236}">
                <a16:creationId xmlns:a16="http://schemas.microsoft.com/office/drawing/2014/main" id="{968FB872-5A2B-4790-AD5B-61902018F7E3}"/>
              </a:ext>
            </a:extLst>
          </p:cNvPr>
          <p:cNvSpPr>
            <a:spLocks noChangeArrowheads="1"/>
          </p:cNvSpPr>
          <p:nvPr/>
        </p:nvSpPr>
        <p:spPr bwMode="auto">
          <a:xfrm>
            <a:off x="1366838" y="1117997"/>
            <a:ext cx="4039791"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fontAlgn="base">
              <a:spcBef>
                <a:spcPct val="0"/>
              </a:spcBef>
              <a:spcAft>
                <a:spcPct val="0"/>
              </a:spcAft>
              <a:buClrTx/>
              <a:buNone/>
            </a:pPr>
            <a:r>
              <a:rPr lang="en-US" altLang="en-US" sz="1800" kern="1200">
                <a:solidFill>
                  <a:srgbClr val="FFFFFF"/>
                </a:solidFill>
                <a:ea typeface="+mn-ea"/>
                <a:cs typeface="+mn-cs"/>
              </a:rPr>
              <a:t>The Court overturned the disorderly conduct conviction of Gregory and ruled that the demonstrators had been peaceful and had not done more than exercise their 1</a:t>
            </a:r>
            <a:r>
              <a:rPr lang="en-US" altLang="en-US" sz="1800" kern="1200" baseline="30000">
                <a:solidFill>
                  <a:srgbClr val="FFFFFF"/>
                </a:solidFill>
                <a:ea typeface="+mn-ea"/>
                <a:cs typeface="+mn-cs"/>
              </a:rPr>
              <a:t>st</a:t>
            </a:r>
            <a:r>
              <a:rPr lang="en-US" altLang="en-US" sz="1800" kern="1200">
                <a:solidFill>
                  <a:srgbClr val="FFFFFF"/>
                </a:solidFill>
                <a:ea typeface="+mn-ea"/>
                <a:cs typeface="+mn-cs"/>
              </a:rPr>
              <a:t> Amendment rights.</a:t>
            </a:r>
          </a:p>
          <a:p>
            <a:pPr defTabSz="685800" fontAlgn="base">
              <a:spcBef>
                <a:spcPct val="0"/>
              </a:spcBef>
              <a:spcAft>
                <a:spcPct val="0"/>
              </a:spcAft>
              <a:buClrTx/>
              <a:buNone/>
            </a:pPr>
            <a:r>
              <a:rPr lang="en-US" altLang="en-US" sz="1800" kern="1200">
                <a:solidFill>
                  <a:srgbClr val="FFFFFF"/>
                </a:solidFill>
                <a:ea typeface="+mn-ea"/>
                <a:cs typeface="+mn-cs"/>
              </a:rPr>
              <a:t>It was the neighborhood residents, not the marchers, that caused the disorder.</a:t>
            </a:r>
          </a:p>
        </p:txBody>
      </p:sp>
      <p:sp>
        <p:nvSpPr>
          <p:cNvPr id="18" name="Rectangle 17">
            <a:extLst>
              <a:ext uri="{FF2B5EF4-FFF2-40B4-BE49-F238E27FC236}">
                <a16:creationId xmlns:a16="http://schemas.microsoft.com/office/drawing/2014/main" id="{624406E4-FC22-4BE7-BA9A-0E92F4957F1A}"/>
              </a:ext>
            </a:extLst>
          </p:cNvPr>
          <p:cNvSpPr>
            <a:spLocks noChangeArrowheads="1"/>
          </p:cNvSpPr>
          <p:nvPr/>
        </p:nvSpPr>
        <p:spPr bwMode="auto">
          <a:xfrm>
            <a:off x="1148954" y="2997994"/>
            <a:ext cx="5400068"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fontAlgn="base">
              <a:spcBef>
                <a:spcPct val="0"/>
              </a:spcBef>
              <a:spcAft>
                <a:spcPct val="0"/>
              </a:spcAft>
              <a:buClrTx/>
              <a:buNone/>
            </a:pPr>
            <a:r>
              <a:rPr lang="en-US" altLang="en-US" sz="3300" b="1" kern="1200">
                <a:solidFill>
                  <a:srgbClr val="FFC000"/>
                </a:solidFill>
                <a:ea typeface="+mn-ea"/>
                <a:cs typeface="+mn-cs"/>
              </a:rPr>
              <a:t>Protection for Labor Picketing</a:t>
            </a:r>
          </a:p>
        </p:txBody>
      </p:sp>
      <p:sp>
        <p:nvSpPr>
          <p:cNvPr id="19" name="Rectangle 18">
            <a:extLst>
              <a:ext uri="{FF2B5EF4-FFF2-40B4-BE49-F238E27FC236}">
                <a16:creationId xmlns:a16="http://schemas.microsoft.com/office/drawing/2014/main" id="{AFBF000E-B645-44D7-9AC9-8CE3622948A9}"/>
              </a:ext>
            </a:extLst>
          </p:cNvPr>
          <p:cNvSpPr>
            <a:spLocks noChangeArrowheads="1"/>
          </p:cNvSpPr>
          <p:nvPr/>
        </p:nvSpPr>
        <p:spPr bwMode="auto">
          <a:xfrm>
            <a:off x="1366838" y="3474244"/>
            <a:ext cx="527923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fontAlgn="base">
              <a:spcBef>
                <a:spcPct val="0"/>
              </a:spcBef>
              <a:spcAft>
                <a:spcPct val="0"/>
              </a:spcAft>
              <a:buClrTx/>
              <a:buNone/>
            </a:pPr>
            <a:r>
              <a:rPr lang="en-US" altLang="en-US" sz="1800" kern="1200">
                <a:solidFill>
                  <a:srgbClr val="FFFFFF"/>
                </a:solidFill>
                <a:ea typeface="+mn-ea"/>
                <a:cs typeface="+mn-cs"/>
              </a:rPr>
              <a:t>The Court has decided:</a:t>
            </a:r>
          </a:p>
          <a:p>
            <a:pPr marL="342900" lvl="1" defTabSz="685800" fontAlgn="base">
              <a:spcBef>
                <a:spcPct val="0"/>
              </a:spcBef>
              <a:spcAft>
                <a:spcPct val="0"/>
              </a:spcAft>
              <a:buClrTx/>
              <a:buNone/>
            </a:pPr>
            <a:r>
              <a:rPr lang="en-US" altLang="en-US" sz="1800" kern="1200">
                <a:solidFill>
                  <a:srgbClr val="FFFFFF"/>
                </a:solidFill>
                <a:ea typeface="+mn-ea"/>
                <a:cs typeface="+mn-cs"/>
              </a:rPr>
              <a:t>Peaceful picketing is a from of free speech (1940)</a:t>
            </a:r>
          </a:p>
          <a:p>
            <a:pPr marL="342900" lvl="1" defTabSz="685800" fontAlgn="base">
              <a:spcBef>
                <a:spcPct val="0"/>
              </a:spcBef>
              <a:spcAft>
                <a:spcPct val="0"/>
              </a:spcAft>
              <a:buClrTx/>
              <a:buNone/>
            </a:pPr>
            <a:r>
              <a:rPr lang="en-US" altLang="en-US" sz="1800" kern="1200">
                <a:solidFill>
                  <a:srgbClr val="FFFFFF"/>
                </a:solidFill>
                <a:ea typeface="+mn-ea"/>
                <a:cs typeface="+mn-cs"/>
              </a:rPr>
              <a:t>Cannot picket to force a business to hire African American workers (1950)</a:t>
            </a:r>
          </a:p>
          <a:p>
            <a:pPr marL="342900" lvl="1" defTabSz="685800" fontAlgn="base">
              <a:spcBef>
                <a:spcPct val="0"/>
              </a:spcBef>
              <a:spcAft>
                <a:spcPct val="0"/>
              </a:spcAft>
              <a:buClrTx/>
              <a:buNone/>
            </a:pPr>
            <a:r>
              <a:rPr lang="en-US" altLang="en-US" sz="1800" kern="1200">
                <a:solidFill>
                  <a:srgbClr val="FFFFFF"/>
                </a:solidFill>
                <a:ea typeface="+mn-ea"/>
                <a:cs typeface="+mn-cs"/>
              </a:rPr>
              <a:t>Cannot picket unless there is a labor dispute (1957)</a:t>
            </a:r>
          </a:p>
        </p:txBody>
      </p:sp>
      <p:pic>
        <p:nvPicPr>
          <p:cNvPr id="29698" name="Picture 2" descr="http://cache.gawker.com/assets/images/jalopnik/2009/04/angry-mob.jpeg">
            <a:extLst>
              <a:ext uri="{FF2B5EF4-FFF2-40B4-BE49-F238E27FC236}">
                <a16:creationId xmlns:a16="http://schemas.microsoft.com/office/drawing/2014/main" id="{4BFECC9A-7A69-4E97-AB11-D04F2AB08C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0429" y="678657"/>
            <a:ext cx="2619375" cy="2222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969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95234" name="Rectangle 1">
            <a:extLst>
              <a:ext uri="{FF2B5EF4-FFF2-40B4-BE49-F238E27FC236}">
                <a16:creationId xmlns:a16="http://schemas.microsoft.com/office/drawing/2014/main" id="{EE9FDF5F-B52A-42A5-BC2C-6A11052E44DA}"/>
              </a:ext>
            </a:extLst>
          </p:cNvPr>
          <p:cNvSpPr>
            <a:spLocks noChangeArrowheads="1"/>
          </p:cNvSpPr>
          <p:nvPr/>
        </p:nvSpPr>
        <p:spPr bwMode="auto">
          <a:xfrm>
            <a:off x="1141809" y="0"/>
            <a:ext cx="431817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fontAlgn="base">
              <a:spcBef>
                <a:spcPct val="0"/>
              </a:spcBef>
              <a:spcAft>
                <a:spcPct val="0"/>
              </a:spcAft>
              <a:buClrTx/>
              <a:buNone/>
            </a:pPr>
            <a:r>
              <a:rPr lang="en-US" altLang="en-US" sz="3300" b="1" kern="1200">
                <a:solidFill>
                  <a:srgbClr val="FFC000"/>
                </a:solidFill>
                <a:ea typeface="+mn-ea"/>
                <a:cs typeface="+mn-cs"/>
              </a:rPr>
              <a:t>Freedom of Association</a:t>
            </a:r>
          </a:p>
        </p:txBody>
      </p:sp>
      <p:sp>
        <p:nvSpPr>
          <p:cNvPr id="4" name="Rectangle 3">
            <a:extLst>
              <a:ext uri="{FF2B5EF4-FFF2-40B4-BE49-F238E27FC236}">
                <a16:creationId xmlns:a16="http://schemas.microsoft.com/office/drawing/2014/main" id="{84AB88A8-8AF5-4525-8119-9159B4A3E7FF}"/>
              </a:ext>
            </a:extLst>
          </p:cNvPr>
          <p:cNvSpPr>
            <a:spLocks noChangeArrowheads="1"/>
          </p:cNvSpPr>
          <p:nvPr/>
        </p:nvSpPr>
        <p:spPr bwMode="auto">
          <a:xfrm>
            <a:off x="1146573" y="2099072"/>
            <a:ext cx="328327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fontAlgn="base">
              <a:spcBef>
                <a:spcPct val="0"/>
              </a:spcBef>
              <a:spcAft>
                <a:spcPct val="0"/>
              </a:spcAft>
              <a:buClrTx/>
              <a:buNone/>
            </a:pPr>
            <a:r>
              <a:rPr lang="en-US" altLang="en-US" sz="2100" b="1" kern="1200">
                <a:solidFill>
                  <a:srgbClr val="FFC000"/>
                </a:solidFill>
                <a:ea typeface="+mn-ea"/>
                <a:cs typeface="+mn-cs"/>
              </a:rPr>
              <a:t>Whitney v. California (1927)</a:t>
            </a:r>
          </a:p>
        </p:txBody>
      </p:sp>
      <p:sp>
        <p:nvSpPr>
          <p:cNvPr id="5" name="Rectangle 4">
            <a:extLst>
              <a:ext uri="{FF2B5EF4-FFF2-40B4-BE49-F238E27FC236}">
                <a16:creationId xmlns:a16="http://schemas.microsoft.com/office/drawing/2014/main" id="{70CE589A-3D0F-43CA-8A78-C96F49F79ABE}"/>
              </a:ext>
            </a:extLst>
          </p:cNvPr>
          <p:cNvSpPr>
            <a:spLocks noChangeArrowheads="1"/>
          </p:cNvSpPr>
          <p:nvPr/>
        </p:nvSpPr>
        <p:spPr bwMode="auto">
          <a:xfrm>
            <a:off x="1372792" y="467916"/>
            <a:ext cx="421124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fontAlgn="base">
              <a:spcBef>
                <a:spcPct val="0"/>
              </a:spcBef>
              <a:spcAft>
                <a:spcPct val="0"/>
              </a:spcAft>
              <a:buClrTx/>
              <a:buNone/>
            </a:pPr>
            <a:r>
              <a:rPr lang="en-US" altLang="en-US" sz="1800" kern="1200">
                <a:solidFill>
                  <a:srgbClr val="FFFFFF"/>
                </a:solidFill>
                <a:ea typeface="+mn-ea"/>
                <a:cs typeface="+mn-cs"/>
              </a:rPr>
              <a:t>In the </a:t>
            </a:r>
            <a:r>
              <a:rPr lang="en-US" altLang="en-US" sz="1800" i="1" kern="1200">
                <a:solidFill>
                  <a:srgbClr val="FFFFFF"/>
                </a:solidFill>
                <a:ea typeface="+mn-ea"/>
                <a:cs typeface="+mn-cs"/>
              </a:rPr>
              <a:t>DeJonge v. Oregon </a:t>
            </a:r>
            <a:r>
              <a:rPr lang="en-US" altLang="en-US" sz="1800" kern="1200">
                <a:solidFill>
                  <a:srgbClr val="FFFFFF"/>
                </a:solidFill>
                <a:ea typeface="+mn-ea"/>
                <a:cs typeface="+mn-cs"/>
              </a:rPr>
              <a:t>(1937) case, the Court extended the right to freely assemble to protect the right of individuals to freedom of association.</a:t>
            </a:r>
          </a:p>
          <a:p>
            <a:pPr defTabSz="685800" fontAlgn="base">
              <a:spcBef>
                <a:spcPct val="0"/>
              </a:spcBef>
              <a:spcAft>
                <a:spcPct val="0"/>
              </a:spcAft>
              <a:buClrTx/>
              <a:buNone/>
            </a:pPr>
            <a:r>
              <a:rPr lang="en-US" altLang="en-US" sz="1800" kern="1200">
                <a:solidFill>
                  <a:srgbClr val="FFFFFF"/>
                </a:solidFill>
                <a:ea typeface="+mn-ea"/>
                <a:cs typeface="+mn-cs"/>
              </a:rPr>
              <a:t>Individuals may freely join a political party, interest group, or other organization.</a:t>
            </a:r>
          </a:p>
        </p:txBody>
      </p:sp>
      <p:sp>
        <p:nvSpPr>
          <p:cNvPr id="7" name="Rectangle 6">
            <a:extLst>
              <a:ext uri="{FF2B5EF4-FFF2-40B4-BE49-F238E27FC236}">
                <a16:creationId xmlns:a16="http://schemas.microsoft.com/office/drawing/2014/main" id="{E15B541C-4EB0-40C6-BED0-98E6E83C9DB6}"/>
              </a:ext>
            </a:extLst>
          </p:cNvPr>
          <p:cNvSpPr>
            <a:spLocks noChangeArrowheads="1"/>
          </p:cNvSpPr>
          <p:nvPr/>
        </p:nvSpPr>
        <p:spPr bwMode="auto">
          <a:xfrm>
            <a:off x="1389460" y="2384822"/>
            <a:ext cx="3804047"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fontAlgn="base">
              <a:spcBef>
                <a:spcPct val="0"/>
              </a:spcBef>
              <a:spcAft>
                <a:spcPct val="0"/>
              </a:spcAft>
              <a:buClrTx/>
              <a:buNone/>
            </a:pPr>
            <a:r>
              <a:rPr lang="en-US" altLang="en-US" sz="1800" kern="1200">
                <a:solidFill>
                  <a:srgbClr val="FFFFFF"/>
                </a:solidFill>
                <a:ea typeface="+mn-ea"/>
                <a:cs typeface="+mn-cs"/>
              </a:rPr>
              <a:t>The Court ruled that the government must show a clear and present danger exists to limit Constitutional freedoms.</a:t>
            </a:r>
          </a:p>
          <a:p>
            <a:pPr defTabSz="685800" fontAlgn="base">
              <a:spcBef>
                <a:spcPct val="0"/>
              </a:spcBef>
              <a:spcAft>
                <a:spcPct val="0"/>
              </a:spcAft>
              <a:buClrTx/>
              <a:buNone/>
            </a:pPr>
            <a:r>
              <a:rPr lang="en-US" altLang="en-US" sz="1800" kern="1200">
                <a:solidFill>
                  <a:srgbClr val="FFFFFF"/>
                </a:solidFill>
                <a:ea typeface="+mn-ea"/>
                <a:cs typeface="+mn-cs"/>
              </a:rPr>
              <a:t>In later cases, the Court ruled that only actual preparations for the use of force against the government were punishable.</a:t>
            </a:r>
          </a:p>
        </p:txBody>
      </p:sp>
      <p:pic>
        <p:nvPicPr>
          <p:cNvPr id="3" name="Picture 2">
            <a:extLst>
              <a:ext uri="{FF2B5EF4-FFF2-40B4-BE49-F238E27FC236}">
                <a16:creationId xmlns:a16="http://schemas.microsoft.com/office/drawing/2014/main" id="{A07E700C-3496-4126-8735-10041537DD7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00700" y="519112"/>
            <a:ext cx="2347913" cy="2358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4" name="Picture 2" descr="http://t2.gstatic.com/images?q=tbn:ANd9GcQnHTSrHia09mygpxgrw3fiirDL-QURkLim8RuetCUh9p0rhlOeyfHt7XVF:img.photobucket.com/albums/v181/Kittenpeeler/responsibility12alternate.png">
            <a:extLst>
              <a:ext uri="{FF2B5EF4-FFF2-40B4-BE49-F238E27FC236}">
                <a16:creationId xmlns:a16="http://schemas.microsoft.com/office/drawing/2014/main" id="{F97D34FC-C0C6-496A-A54B-797B54E567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8079" y="3090863"/>
            <a:ext cx="2377678" cy="178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867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A72435D-24DD-4D54-89AC-6B9DF6A146F2}"/>
              </a:ext>
            </a:extLst>
          </p:cNvPr>
          <p:cNvSpPr>
            <a:spLocks noGrp="1"/>
          </p:cNvSpPr>
          <p:nvPr>
            <p:ph idx="1"/>
          </p:nvPr>
        </p:nvSpPr>
        <p:spPr/>
        <p:txBody>
          <a:bodyPr/>
          <a:lstStyle/>
          <a:p>
            <a:r>
              <a:rPr lang="en-US" altLang="en-US" sz="1800"/>
              <a:t>A local policeman arrests you and your friends for driving four wheelers on the highway in Midland. To get back at him you hold an assembly on his lawn to protest his actions. </a:t>
            </a:r>
          </a:p>
          <a:p>
            <a:pPr lvl="1"/>
            <a:r>
              <a:rPr lang="en-US" altLang="en-US"/>
              <a:t>Can you do this???</a:t>
            </a:r>
          </a:p>
          <a:p>
            <a:pPr lvl="1"/>
            <a:r>
              <a:rPr lang="en-US" altLang="en-US"/>
              <a:t>NO!!! You can’t hold an assembly on private property, even if he did confiscate your four wheelers.</a:t>
            </a:r>
          </a:p>
        </p:txBody>
      </p:sp>
      <p:sp>
        <p:nvSpPr>
          <p:cNvPr id="96259" name="Title 4">
            <a:extLst>
              <a:ext uri="{FF2B5EF4-FFF2-40B4-BE49-F238E27FC236}">
                <a16:creationId xmlns:a16="http://schemas.microsoft.com/office/drawing/2014/main" id="{F6E4F6AA-03CD-4897-BD5E-F22CAA88C3AB}"/>
              </a:ext>
            </a:extLst>
          </p:cNvPr>
          <p:cNvSpPr>
            <a:spLocks noGrp="1"/>
          </p:cNvSpPr>
          <p:nvPr>
            <p:ph type="title"/>
          </p:nvPr>
        </p:nvSpPr>
        <p:spPr/>
        <p:txBody>
          <a:bodyPr/>
          <a:lstStyle/>
          <a:p>
            <a:r>
              <a:rPr lang="en-US" altLang="en-US" sz="3600" b="1">
                <a:solidFill>
                  <a:srgbClr val="FFC000"/>
                </a:solidFill>
                <a:latin typeface="Baveuse"/>
              </a:rPr>
              <a:t>????   Questions    ????</a:t>
            </a:r>
          </a:p>
        </p:txBody>
      </p:sp>
      <p:pic>
        <p:nvPicPr>
          <p:cNvPr id="50178" name="Picture 2" descr="C:\Users\Hollie.Hollie-PC\Pictures\four wheeler.jpg">
            <a:extLst>
              <a:ext uri="{FF2B5EF4-FFF2-40B4-BE49-F238E27FC236}">
                <a16:creationId xmlns:a16="http://schemas.microsoft.com/office/drawing/2014/main" id="{CCC0132A-3D59-4EEB-8903-9CD8F03067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350" y="3714750"/>
            <a:ext cx="17145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additive="base">
                                        <p:cTn id="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2" end="2"/>
                                            </p:txEl>
                                          </p:spTgt>
                                        </p:tgtEl>
                                        <p:attrNameLst>
                                          <p:attrName>ppt_y</p:attrName>
                                        </p:attrNameLst>
                                      </p:cBhvr>
                                      <p:tavLst>
                                        <p:tav tm="0">
                                          <p:val>
                                            <p:strVal val="1+#ppt_h/2"/>
                                          </p:val>
                                        </p:tav>
                                        <p:tav tm="100000">
                                          <p:val>
                                            <p:strVal val="#ppt_y"/>
                                          </p:val>
                                        </p:tav>
                                      </p:tavLst>
                                    </p:anim>
                                  </p:childTnLst>
                                </p:cTn>
                              </p:par>
                              <p:par>
                                <p:cTn id="9" presetID="0" presetClass="path" presetSubtype="0" accel="50000" decel="50000" fill="hold" nodeType="withEffect">
                                  <p:stCondLst>
                                    <p:cond delay="0"/>
                                  </p:stCondLst>
                                  <p:childTnLst>
                                    <p:animMotion origin="layout" path="M -0.16476 -0.06521 C -0.1625 -0.04995 -0.1625 -0.03145 -0.15347 -0.02012 C -0.15069 -0.00879 -0.15087 -0.00763 -0.14358 -0.00139 C -0.13837 0.00925 -0.13472 0.01503 -0.12535 0.0192 C -0.12205 0.03261 -0.125 0.02845 -0.11823 0.03423 C -0.11632 0.03793 -0.11458 0.04186 -0.11267 0.04556 C -0.11198 0.04672 -0.10087 0.05042 -0.09861 0.05111 C -0.0934 0.05042 -0.08837 0.0488 -0.08316 0.04926 C -0.07674 0.04972 -0.07187 0.05597 -0.06615 0.05874 C -0.06337 0.06244 -0.06059 0.06614 -0.05781 0.06985 C -0.05573 0.07262 -0.05208 0.071 -0.04931 0.0717 C -0.04184 0.07355 -0.0434 0.07308 -0.03663 0.07563 C -0.01476 0.07447 0.00226 0.07424 0.02257 0.06985 C 0.02934 0.06545 0.03628 0.06383 0.04358 0.06059 C 0.04913 0.05551 0.05677 0.05504 0.06198 0.04926 C 0.06684 0.04394 0.08316 0.02336 0.08733 0.0155 C 0.09583 -0.00139 0.10417 -0.01827 0.11267 -0.03515 C 0.11528 -0.04024 0.11875 -0.04972 0.12257 -0.05388 C 0.12778 -0.05966 0.13611 -0.06105 0.14219 -0.06521 C 0.16389 -0.0629 0.1875 -0.05805 0.20851 -0.06707 C 0.21319 -0.06637 0.21806 -0.0666 0.22257 -0.06521 C 0.22413 -0.06475 0.22517 -0.06244 0.22674 -0.06151 C 0.22951 -0.0599 0.23524 -0.05758 0.23524 -0.05758 C 0.23993 -0.05134 0.24253 -0.04579 0.24792 -0.0407 C 0.25122 -0.03746 0.25451 -0.03446 0.25781 -0.03145 C 0.2592 -0.03029 0.26198 -0.02775 0.26198 -0.02775 C 0.2684 -0.01457 0.26476 -0.01896 0.27188 -0.01272 C 0.27569 -0.00555 0.28125 0.00046 0.28455 0.00787 C 0.28663 0.01272 0.2908 0.03169 0.29583 0.03608 C 0.3066 0.04533 0.32101 0.04024 0.33385 0.04186 C 0.34375 0.04626 0.33785 0.03909 0.34358 0.03423 C 0.3533 0.02614 0.37674 0.02382 0.38576 0.0229 C 0.39566 0.01434 0.39115 0.01688 0.39861 0.01365 C 0.40087 0.00856 0.40156 0.00185 0.40417 -0.00324 C 0.41285 -0.02081 0.41771 -0.04139 0.42257 -0.06151 C 0.42292 -0.06267 0.42951 -0.07493 0.4309 -0.0784 C 0.43472 -0.08834 0.43941 -0.09852 0.44653 -0.10453 C 0.44896 -0.11447 0.45451 -0.11563 0.46042 -0.11956 C 0.46198 -0.12049 0.46354 -0.12188 0.46476 -0.12326 C 0.4658 -0.12442 0.46632 -0.12627 0.46753 -0.12719 C 0.47205 -0.13089 0.47795 -0.13113 0.48316 -0.13275 C 0.48611 -0.14477 0.49375 -0.1531 0.5026 -0.15703 C 0.53438 -0.15217 0.51823 -0.15495 0.53524 -0.14778 C 0.53941 -0.14408 0.54236 -0.13991 0.54653 -0.13645 C 0.54844 -0.12904 0.55816 -0.11494 0.56198 -0.10638 C 0.56389 -0.0962 0.56788 -0.08672 0.57049 -0.07655 C 0.56997 -0.05088 0.5691 -0.02521 0.5691 0.00046 C 0.5691 0.00671 0.56823 0.01365 0.57049 0.0192 C 0.57865 0.03886 0.59948 0.05389 0.61545 0.05874 C 0.6349 0.05713 0.6441 0.05458 0.66198 0.05666 C 0.67587 0.0636 0.68299 0.05065 0.69288 0.04186 C 0.69392 0.04001 0.69462 0.0377 0.69583 0.03608 C 0.6974 0.034 0.7 0.03284 0.70139 0.03053 C 0.70243 0.02891 0.70174 0.02637 0.70278 0.02475 C 0.70434 0.02244 0.70677 0.02128 0.70851 0.0192 C 0.71667 0.00948 0.71615 0.00532 0.72535 0.00232 C 0.72726 0.00046 0.72882 -0.00162 0.7309 -0.00324 C 0.73229 -0.00416 0.73403 -0.00393 0.73524 -0.00509 C 0.73646 -0.00601 0.73698 -0.00809 0.73802 -0.00902 C 0.74323 -0.01364 0.75156 -0.02058 0.75781 -0.02382 C 0.76146 -0.02567 0.77188 -0.02497 0.77188 -0.03145 " pathEditMode="relative" ptsTypes="ffffffffffffffffffffffffffffffffffffffffffffffffffffffffffffA">
                                      <p:cBhvr>
                                        <p:cTn id="10" dur="3000" fill="hold"/>
                                        <p:tgtEl>
                                          <p:spTgt spid="5017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9B749E-052A-4A73-AED2-1E8BE9CA87F1}"/>
              </a:ext>
            </a:extLst>
          </p:cNvPr>
          <p:cNvSpPr>
            <a:spLocks noGrp="1"/>
          </p:cNvSpPr>
          <p:nvPr>
            <p:ph idx="1"/>
          </p:nvPr>
        </p:nvSpPr>
        <p:spPr>
          <a:xfrm>
            <a:off x="1257300" y="552450"/>
            <a:ext cx="6572250" cy="3771900"/>
          </a:xfrm>
        </p:spPr>
        <p:txBody>
          <a:bodyPr/>
          <a:lstStyle/>
          <a:p>
            <a:r>
              <a:rPr lang="en-US" altLang="en-US" sz="2100"/>
              <a:t>Lee starts the “America Against Old Ladies” group. This group is VERY unpopular with the public, but continues to exist and dislike old ladies, especially their driving. Lee’s group decides to have a demonstration in Ft. Lauderdale, Florida, an old folks community.  The old folks oppose this event. </a:t>
            </a:r>
          </a:p>
          <a:p>
            <a:pPr lvl="1"/>
            <a:r>
              <a:rPr lang="en-US" altLang="en-US"/>
              <a:t>Can Lee’s group have this demonstration?</a:t>
            </a:r>
          </a:p>
          <a:p>
            <a:pPr lvl="1"/>
            <a:r>
              <a:rPr lang="en-US" altLang="en-US"/>
              <a:t>Yes, even unpopular groups have the right to assemble!</a:t>
            </a:r>
          </a:p>
        </p:txBody>
      </p:sp>
      <p:sp>
        <p:nvSpPr>
          <p:cNvPr id="97283" name="Title 2">
            <a:extLst>
              <a:ext uri="{FF2B5EF4-FFF2-40B4-BE49-F238E27FC236}">
                <a16:creationId xmlns:a16="http://schemas.microsoft.com/office/drawing/2014/main" id="{E6390638-976E-431C-ABF9-C1336BF055CE}"/>
              </a:ext>
            </a:extLst>
          </p:cNvPr>
          <p:cNvSpPr>
            <a:spLocks noGrp="1"/>
          </p:cNvSpPr>
          <p:nvPr>
            <p:ph type="title"/>
          </p:nvPr>
        </p:nvSpPr>
        <p:spPr>
          <a:xfrm>
            <a:off x="1438275" y="0"/>
            <a:ext cx="6172200" cy="685800"/>
          </a:xfrm>
        </p:spPr>
        <p:txBody>
          <a:bodyPr/>
          <a:lstStyle/>
          <a:p>
            <a:r>
              <a:rPr lang="en-US" altLang="en-US" sz="3600" b="1">
                <a:solidFill>
                  <a:srgbClr val="FFC000"/>
                </a:solidFill>
                <a:latin typeface="Baveuse"/>
              </a:rPr>
              <a:t>????   Questions    ????</a:t>
            </a:r>
            <a:endParaRPr lang="en-US" altLang="en-US" sz="3600">
              <a:solidFill>
                <a:srgbClr val="FFC000"/>
              </a:solidFill>
            </a:endParaRPr>
          </a:p>
        </p:txBody>
      </p:sp>
      <p:pic>
        <p:nvPicPr>
          <p:cNvPr id="51202" name="Picture 2" descr="C:\Users\Hollie.Hollie-PC\Pictures\little old ladies.jpg">
            <a:extLst>
              <a:ext uri="{FF2B5EF4-FFF2-40B4-BE49-F238E27FC236}">
                <a16:creationId xmlns:a16="http://schemas.microsoft.com/office/drawing/2014/main" id="{8ED9DB86-2391-474A-BFB7-AC2BC481FA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9116" y="3657600"/>
            <a:ext cx="1284684"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3" descr="C:\Users\Hollie.Hollie-PC\Pictures\little old ladies.jpg">
            <a:extLst>
              <a:ext uri="{FF2B5EF4-FFF2-40B4-BE49-F238E27FC236}">
                <a16:creationId xmlns:a16="http://schemas.microsoft.com/office/drawing/2014/main" id="{F6FD40BE-58EF-47A5-BB80-B8DF6AE42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1" y="3600450"/>
            <a:ext cx="1316831" cy="1389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4" descr="C:\Users\Hollie.Hollie-PC\Pictures\little old ladies.jpg">
            <a:extLst>
              <a:ext uri="{FF2B5EF4-FFF2-40B4-BE49-F238E27FC236}">
                <a16:creationId xmlns:a16="http://schemas.microsoft.com/office/drawing/2014/main" id="{7C24B096-4B4E-4910-A104-7422E8AD83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8950" y="3657600"/>
            <a:ext cx="133231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5" descr="C:\Users\Hollie.Hollie-PC\Pictures\little old ladies.jpg">
            <a:extLst>
              <a:ext uri="{FF2B5EF4-FFF2-40B4-BE49-F238E27FC236}">
                <a16:creationId xmlns:a16="http://schemas.microsoft.com/office/drawing/2014/main" id="{BBAB1AD4-C47E-422B-B8F9-8BA2176CF9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3450" y="3657600"/>
            <a:ext cx="1200150" cy="1265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fill="hold" nodeType="withEffect">
                                  <p:stCondLst>
                                    <p:cond delay="0"/>
                                  </p:stCondLst>
                                  <p:childTnLst>
                                    <p:animClr clrSpc="rgb" dir="cw">
                                      <p:cBhvr override="childStyle">
                                        <p:cTn id="6" dur="200" fill="hold"/>
                                        <p:tgtEl>
                                          <p:spTgt spid="51203"/>
                                        </p:tgtEl>
                                        <p:attrNameLst>
                                          <p:attrName>style.color</p:attrName>
                                        </p:attrNameLst>
                                      </p:cBhvr>
                                      <p:to>
                                        <a:schemeClr val="accent2"/>
                                      </p:to>
                                    </p:animClr>
                                    <p:animClr clrSpc="rgb" dir="cw">
                                      <p:cBhvr>
                                        <p:cTn id="7" dur="200" fill="hold"/>
                                        <p:tgtEl>
                                          <p:spTgt spid="51203"/>
                                        </p:tgtEl>
                                        <p:attrNameLst>
                                          <p:attrName>fillcolor</p:attrName>
                                        </p:attrNameLst>
                                      </p:cBhvr>
                                      <p:to>
                                        <a:schemeClr val="accent2"/>
                                      </p:to>
                                    </p:animClr>
                                    <p:set>
                                      <p:cBhvr>
                                        <p:cTn id="8" dur="200" fill="hold"/>
                                        <p:tgtEl>
                                          <p:spTgt spid="51203"/>
                                        </p:tgtEl>
                                        <p:attrNameLst>
                                          <p:attrName>fill.type</p:attrName>
                                        </p:attrNameLst>
                                      </p:cBhvr>
                                      <p:to>
                                        <p:strVal val="solid"/>
                                      </p:to>
                                    </p:set>
                                    <p:set>
                                      <p:cBhvr>
                                        <p:cTn id="9" dur="200" fill="hold"/>
                                        <p:tgtEl>
                                          <p:spTgt spid="51203"/>
                                        </p:tgtEl>
                                        <p:attrNameLst>
                                          <p:attrName>fill.on</p:attrName>
                                        </p:attrNameLst>
                                      </p:cBhvr>
                                      <p:to>
                                        <p:strVal val="true"/>
                                      </p:to>
                                    </p:set>
                                    <p:animRot by="120000">
                                      <p:cBhvr>
                                        <p:cTn id="10" dur="200" fill="hold">
                                          <p:stCondLst>
                                            <p:cond delay="0"/>
                                          </p:stCondLst>
                                        </p:cTn>
                                        <p:tgtEl>
                                          <p:spTgt spid="51203"/>
                                        </p:tgtEl>
                                        <p:attrNameLst>
                                          <p:attrName>r</p:attrName>
                                        </p:attrNameLst>
                                      </p:cBhvr>
                                    </p:animRot>
                                    <p:animRot by="-240000">
                                      <p:cBhvr>
                                        <p:cTn id="11" dur="400" fill="hold">
                                          <p:stCondLst>
                                            <p:cond delay="400"/>
                                          </p:stCondLst>
                                        </p:cTn>
                                        <p:tgtEl>
                                          <p:spTgt spid="51203"/>
                                        </p:tgtEl>
                                        <p:attrNameLst>
                                          <p:attrName>r</p:attrName>
                                        </p:attrNameLst>
                                      </p:cBhvr>
                                    </p:animRot>
                                    <p:animRot by="240000">
                                      <p:cBhvr>
                                        <p:cTn id="12" dur="400" fill="hold">
                                          <p:stCondLst>
                                            <p:cond delay="800"/>
                                          </p:stCondLst>
                                        </p:cTn>
                                        <p:tgtEl>
                                          <p:spTgt spid="51203"/>
                                        </p:tgtEl>
                                        <p:attrNameLst>
                                          <p:attrName>r</p:attrName>
                                        </p:attrNameLst>
                                      </p:cBhvr>
                                    </p:animRot>
                                    <p:animRot by="-240000">
                                      <p:cBhvr>
                                        <p:cTn id="13" dur="400" fill="hold">
                                          <p:stCondLst>
                                            <p:cond delay="1200"/>
                                          </p:stCondLst>
                                        </p:cTn>
                                        <p:tgtEl>
                                          <p:spTgt spid="51203"/>
                                        </p:tgtEl>
                                        <p:attrNameLst>
                                          <p:attrName>r</p:attrName>
                                        </p:attrNameLst>
                                      </p:cBhvr>
                                    </p:animRot>
                                    <p:animRot by="120000">
                                      <p:cBhvr>
                                        <p:cTn id="14" dur="400" fill="hold">
                                          <p:stCondLst>
                                            <p:cond delay="1600"/>
                                          </p:stCondLst>
                                        </p:cTn>
                                        <p:tgtEl>
                                          <p:spTgt spid="51203"/>
                                        </p:tgtEl>
                                        <p:attrNameLst>
                                          <p:attrName>r</p:attrName>
                                        </p:attrNameLst>
                                      </p:cBhvr>
                                    </p:animRot>
                                  </p:childTnLst>
                                </p:cTn>
                              </p:par>
                              <p:par>
                                <p:cTn id="15" presetID="32" presetClass="emph" presetSubtype="0" fill="hold" nodeType="withEffect">
                                  <p:stCondLst>
                                    <p:cond delay="0"/>
                                  </p:stCondLst>
                                  <p:childTnLst>
                                    <p:animClr clrSpc="rgb" dir="cw">
                                      <p:cBhvr override="childStyle">
                                        <p:cTn id="16" dur="200" fill="hold"/>
                                        <p:tgtEl>
                                          <p:spTgt spid="51204"/>
                                        </p:tgtEl>
                                        <p:attrNameLst>
                                          <p:attrName>style.color</p:attrName>
                                        </p:attrNameLst>
                                      </p:cBhvr>
                                      <p:to>
                                        <a:schemeClr val="accent2"/>
                                      </p:to>
                                    </p:animClr>
                                    <p:animClr clrSpc="rgb" dir="cw">
                                      <p:cBhvr>
                                        <p:cTn id="17" dur="200" fill="hold"/>
                                        <p:tgtEl>
                                          <p:spTgt spid="51204"/>
                                        </p:tgtEl>
                                        <p:attrNameLst>
                                          <p:attrName>fillcolor</p:attrName>
                                        </p:attrNameLst>
                                      </p:cBhvr>
                                      <p:to>
                                        <a:schemeClr val="accent2"/>
                                      </p:to>
                                    </p:animClr>
                                    <p:set>
                                      <p:cBhvr>
                                        <p:cTn id="18" dur="200" fill="hold"/>
                                        <p:tgtEl>
                                          <p:spTgt spid="51204"/>
                                        </p:tgtEl>
                                        <p:attrNameLst>
                                          <p:attrName>fill.type</p:attrName>
                                        </p:attrNameLst>
                                      </p:cBhvr>
                                      <p:to>
                                        <p:strVal val="solid"/>
                                      </p:to>
                                    </p:set>
                                    <p:set>
                                      <p:cBhvr>
                                        <p:cTn id="19" dur="200" fill="hold"/>
                                        <p:tgtEl>
                                          <p:spTgt spid="51204"/>
                                        </p:tgtEl>
                                        <p:attrNameLst>
                                          <p:attrName>fill.on</p:attrName>
                                        </p:attrNameLst>
                                      </p:cBhvr>
                                      <p:to>
                                        <p:strVal val="true"/>
                                      </p:to>
                                    </p:set>
                                    <p:animRot by="120000">
                                      <p:cBhvr>
                                        <p:cTn id="20" dur="200" fill="hold">
                                          <p:stCondLst>
                                            <p:cond delay="0"/>
                                          </p:stCondLst>
                                        </p:cTn>
                                        <p:tgtEl>
                                          <p:spTgt spid="51204"/>
                                        </p:tgtEl>
                                        <p:attrNameLst>
                                          <p:attrName>r</p:attrName>
                                        </p:attrNameLst>
                                      </p:cBhvr>
                                    </p:animRot>
                                    <p:animRot by="-240000">
                                      <p:cBhvr>
                                        <p:cTn id="21" dur="400" fill="hold">
                                          <p:stCondLst>
                                            <p:cond delay="400"/>
                                          </p:stCondLst>
                                        </p:cTn>
                                        <p:tgtEl>
                                          <p:spTgt spid="51204"/>
                                        </p:tgtEl>
                                        <p:attrNameLst>
                                          <p:attrName>r</p:attrName>
                                        </p:attrNameLst>
                                      </p:cBhvr>
                                    </p:animRot>
                                    <p:animRot by="240000">
                                      <p:cBhvr>
                                        <p:cTn id="22" dur="400" fill="hold">
                                          <p:stCondLst>
                                            <p:cond delay="800"/>
                                          </p:stCondLst>
                                        </p:cTn>
                                        <p:tgtEl>
                                          <p:spTgt spid="51204"/>
                                        </p:tgtEl>
                                        <p:attrNameLst>
                                          <p:attrName>r</p:attrName>
                                        </p:attrNameLst>
                                      </p:cBhvr>
                                    </p:animRot>
                                    <p:animRot by="-240000">
                                      <p:cBhvr>
                                        <p:cTn id="23" dur="400" fill="hold">
                                          <p:stCondLst>
                                            <p:cond delay="1200"/>
                                          </p:stCondLst>
                                        </p:cTn>
                                        <p:tgtEl>
                                          <p:spTgt spid="51204"/>
                                        </p:tgtEl>
                                        <p:attrNameLst>
                                          <p:attrName>r</p:attrName>
                                        </p:attrNameLst>
                                      </p:cBhvr>
                                    </p:animRot>
                                    <p:animRot by="120000">
                                      <p:cBhvr>
                                        <p:cTn id="24" dur="400" fill="hold">
                                          <p:stCondLst>
                                            <p:cond delay="1600"/>
                                          </p:stCondLst>
                                        </p:cTn>
                                        <p:tgtEl>
                                          <p:spTgt spid="51204"/>
                                        </p:tgtEl>
                                        <p:attrNameLst>
                                          <p:attrName>r</p:attrName>
                                        </p:attrNameLst>
                                      </p:cBhvr>
                                    </p:animRot>
                                  </p:childTnLst>
                                </p:cTn>
                              </p:par>
                              <p:par>
                                <p:cTn id="25" presetID="32" presetClass="emph" presetSubtype="0" fill="hold" nodeType="withEffect">
                                  <p:stCondLst>
                                    <p:cond delay="0"/>
                                  </p:stCondLst>
                                  <p:childTnLst>
                                    <p:animClr clrSpc="rgb" dir="cw">
                                      <p:cBhvr override="childStyle">
                                        <p:cTn id="26" dur="200" fill="hold"/>
                                        <p:tgtEl>
                                          <p:spTgt spid="51205"/>
                                        </p:tgtEl>
                                        <p:attrNameLst>
                                          <p:attrName>style.color</p:attrName>
                                        </p:attrNameLst>
                                      </p:cBhvr>
                                      <p:to>
                                        <a:schemeClr val="accent2"/>
                                      </p:to>
                                    </p:animClr>
                                    <p:animClr clrSpc="rgb" dir="cw">
                                      <p:cBhvr>
                                        <p:cTn id="27" dur="200" fill="hold"/>
                                        <p:tgtEl>
                                          <p:spTgt spid="51205"/>
                                        </p:tgtEl>
                                        <p:attrNameLst>
                                          <p:attrName>fillcolor</p:attrName>
                                        </p:attrNameLst>
                                      </p:cBhvr>
                                      <p:to>
                                        <a:schemeClr val="accent2"/>
                                      </p:to>
                                    </p:animClr>
                                    <p:set>
                                      <p:cBhvr>
                                        <p:cTn id="28" dur="200" fill="hold"/>
                                        <p:tgtEl>
                                          <p:spTgt spid="51205"/>
                                        </p:tgtEl>
                                        <p:attrNameLst>
                                          <p:attrName>fill.type</p:attrName>
                                        </p:attrNameLst>
                                      </p:cBhvr>
                                      <p:to>
                                        <p:strVal val="solid"/>
                                      </p:to>
                                    </p:set>
                                    <p:set>
                                      <p:cBhvr>
                                        <p:cTn id="29" dur="200" fill="hold"/>
                                        <p:tgtEl>
                                          <p:spTgt spid="51205"/>
                                        </p:tgtEl>
                                        <p:attrNameLst>
                                          <p:attrName>fill.on</p:attrName>
                                        </p:attrNameLst>
                                      </p:cBhvr>
                                      <p:to>
                                        <p:strVal val="true"/>
                                      </p:to>
                                    </p:set>
                                    <p:animRot by="120000">
                                      <p:cBhvr>
                                        <p:cTn id="30" dur="200" fill="hold">
                                          <p:stCondLst>
                                            <p:cond delay="0"/>
                                          </p:stCondLst>
                                        </p:cTn>
                                        <p:tgtEl>
                                          <p:spTgt spid="51205"/>
                                        </p:tgtEl>
                                        <p:attrNameLst>
                                          <p:attrName>r</p:attrName>
                                        </p:attrNameLst>
                                      </p:cBhvr>
                                    </p:animRot>
                                    <p:animRot by="-240000">
                                      <p:cBhvr>
                                        <p:cTn id="31" dur="400" fill="hold">
                                          <p:stCondLst>
                                            <p:cond delay="400"/>
                                          </p:stCondLst>
                                        </p:cTn>
                                        <p:tgtEl>
                                          <p:spTgt spid="51205"/>
                                        </p:tgtEl>
                                        <p:attrNameLst>
                                          <p:attrName>r</p:attrName>
                                        </p:attrNameLst>
                                      </p:cBhvr>
                                    </p:animRot>
                                    <p:animRot by="240000">
                                      <p:cBhvr>
                                        <p:cTn id="32" dur="400" fill="hold">
                                          <p:stCondLst>
                                            <p:cond delay="800"/>
                                          </p:stCondLst>
                                        </p:cTn>
                                        <p:tgtEl>
                                          <p:spTgt spid="51205"/>
                                        </p:tgtEl>
                                        <p:attrNameLst>
                                          <p:attrName>r</p:attrName>
                                        </p:attrNameLst>
                                      </p:cBhvr>
                                    </p:animRot>
                                    <p:animRot by="-240000">
                                      <p:cBhvr>
                                        <p:cTn id="33" dur="400" fill="hold">
                                          <p:stCondLst>
                                            <p:cond delay="1200"/>
                                          </p:stCondLst>
                                        </p:cTn>
                                        <p:tgtEl>
                                          <p:spTgt spid="51205"/>
                                        </p:tgtEl>
                                        <p:attrNameLst>
                                          <p:attrName>r</p:attrName>
                                        </p:attrNameLst>
                                      </p:cBhvr>
                                    </p:animRot>
                                    <p:animRot by="120000">
                                      <p:cBhvr>
                                        <p:cTn id="34" dur="400" fill="hold">
                                          <p:stCondLst>
                                            <p:cond delay="1600"/>
                                          </p:stCondLst>
                                        </p:cTn>
                                        <p:tgtEl>
                                          <p:spTgt spid="51205"/>
                                        </p:tgtEl>
                                        <p:attrNameLst>
                                          <p:attrName>r</p:attrName>
                                        </p:attrNameLst>
                                      </p:cBhvr>
                                    </p:animRot>
                                  </p:childTnLst>
                                </p:cTn>
                              </p:par>
                              <p:par>
                                <p:cTn id="35" presetID="32" presetClass="emph" presetSubtype="0" fill="hold" nodeType="withEffect">
                                  <p:stCondLst>
                                    <p:cond delay="0"/>
                                  </p:stCondLst>
                                  <p:childTnLst>
                                    <p:animClr clrSpc="rgb" dir="cw">
                                      <p:cBhvr override="childStyle">
                                        <p:cTn id="36" dur="200" fill="hold"/>
                                        <p:tgtEl>
                                          <p:spTgt spid="51202"/>
                                        </p:tgtEl>
                                        <p:attrNameLst>
                                          <p:attrName>style.color</p:attrName>
                                        </p:attrNameLst>
                                      </p:cBhvr>
                                      <p:to>
                                        <a:schemeClr val="accent2"/>
                                      </p:to>
                                    </p:animClr>
                                    <p:animClr clrSpc="rgb" dir="cw">
                                      <p:cBhvr>
                                        <p:cTn id="37" dur="200" fill="hold"/>
                                        <p:tgtEl>
                                          <p:spTgt spid="51202"/>
                                        </p:tgtEl>
                                        <p:attrNameLst>
                                          <p:attrName>fillcolor</p:attrName>
                                        </p:attrNameLst>
                                      </p:cBhvr>
                                      <p:to>
                                        <a:schemeClr val="accent2"/>
                                      </p:to>
                                    </p:animClr>
                                    <p:set>
                                      <p:cBhvr>
                                        <p:cTn id="38" dur="200" fill="hold"/>
                                        <p:tgtEl>
                                          <p:spTgt spid="51202"/>
                                        </p:tgtEl>
                                        <p:attrNameLst>
                                          <p:attrName>fill.type</p:attrName>
                                        </p:attrNameLst>
                                      </p:cBhvr>
                                      <p:to>
                                        <p:strVal val="solid"/>
                                      </p:to>
                                    </p:set>
                                    <p:set>
                                      <p:cBhvr>
                                        <p:cTn id="39" dur="200" fill="hold"/>
                                        <p:tgtEl>
                                          <p:spTgt spid="51202"/>
                                        </p:tgtEl>
                                        <p:attrNameLst>
                                          <p:attrName>fill.on</p:attrName>
                                        </p:attrNameLst>
                                      </p:cBhvr>
                                      <p:to>
                                        <p:strVal val="true"/>
                                      </p:to>
                                    </p:set>
                                    <p:animRot by="120000">
                                      <p:cBhvr>
                                        <p:cTn id="40" dur="200" fill="hold">
                                          <p:stCondLst>
                                            <p:cond delay="0"/>
                                          </p:stCondLst>
                                        </p:cTn>
                                        <p:tgtEl>
                                          <p:spTgt spid="51202"/>
                                        </p:tgtEl>
                                        <p:attrNameLst>
                                          <p:attrName>r</p:attrName>
                                        </p:attrNameLst>
                                      </p:cBhvr>
                                    </p:animRot>
                                    <p:animRot by="-240000">
                                      <p:cBhvr>
                                        <p:cTn id="41" dur="400" fill="hold">
                                          <p:stCondLst>
                                            <p:cond delay="400"/>
                                          </p:stCondLst>
                                        </p:cTn>
                                        <p:tgtEl>
                                          <p:spTgt spid="51202"/>
                                        </p:tgtEl>
                                        <p:attrNameLst>
                                          <p:attrName>r</p:attrName>
                                        </p:attrNameLst>
                                      </p:cBhvr>
                                    </p:animRot>
                                    <p:animRot by="240000">
                                      <p:cBhvr>
                                        <p:cTn id="42" dur="400" fill="hold">
                                          <p:stCondLst>
                                            <p:cond delay="800"/>
                                          </p:stCondLst>
                                        </p:cTn>
                                        <p:tgtEl>
                                          <p:spTgt spid="51202"/>
                                        </p:tgtEl>
                                        <p:attrNameLst>
                                          <p:attrName>r</p:attrName>
                                        </p:attrNameLst>
                                      </p:cBhvr>
                                    </p:animRot>
                                    <p:animRot by="-240000">
                                      <p:cBhvr>
                                        <p:cTn id="43" dur="400" fill="hold">
                                          <p:stCondLst>
                                            <p:cond delay="1200"/>
                                          </p:stCondLst>
                                        </p:cTn>
                                        <p:tgtEl>
                                          <p:spTgt spid="51202"/>
                                        </p:tgtEl>
                                        <p:attrNameLst>
                                          <p:attrName>r</p:attrName>
                                        </p:attrNameLst>
                                      </p:cBhvr>
                                    </p:animRot>
                                    <p:animRot by="120000">
                                      <p:cBhvr>
                                        <p:cTn id="44" dur="400" fill="hold">
                                          <p:stCondLst>
                                            <p:cond delay="1600"/>
                                          </p:stCondLst>
                                        </p:cTn>
                                        <p:tgtEl>
                                          <p:spTgt spid="51202"/>
                                        </p:tgtEl>
                                        <p:attrNameLst>
                                          <p:attrName>r</p:attrName>
                                        </p:attrNameLst>
                                      </p:cBhvr>
                                    </p:animRo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2">
                                            <p:txEl>
                                              <p:pRg st="2" end="2"/>
                                            </p:txEl>
                                          </p:spTgt>
                                        </p:tgtEl>
                                        <p:attrNameLst>
                                          <p:attrName>style.visibility</p:attrName>
                                        </p:attrNameLst>
                                      </p:cBhvr>
                                      <p:to>
                                        <p:strVal val="visible"/>
                                      </p:to>
                                    </p:set>
                                    <p:anim calcmode="lin" valueType="num">
                                      <p:cBhvr additive="base">
                                        <p:cTn id="4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2" end="2"/>
                                            </p:txEl>
                                          </p:spTgt>
                                        </p:tgtEl>
                                        <p:attrNameLst>
                                          <p:attrName>ppt_y</p:attrName>
                                        </p:attrNameLst>
                                      </p:cBhvr>
                                      <p:tavLst>
                                        <p:tav tm="0">
                                          <p:val>
                                            <p:strVal val="1+#ppt_h/2"/>
                                          </p:val>
                                        </p:tav>
                                        <p:tav tm="100000">
                                          <p:val>
                                            <p:strVal val="#ppt_y"/>
                                          </p:val>
                                        </p:tav>
                                      </p:tavLst>
                                    </p:anim>
                                  </p:childTnLst>
                                </p:cTn>
                              </p:par>
                              <p:par>
                                <p:cTn id="51" presetID="32" presetClass="emph" presetSubtype="0" fill="hold" nodeType="withEffect">
                                  <p:stCondLst>
                                    <p:cond delay="0"/>
                                  </p:stCondLst>
                                  <p:childTnLst>
                                    <p:animClr clrSpc="rgb" dir="cw">
                                      <p:cBhvr override="childStyle">
                                        <p:cTn id="52" dur="100" fill="hold"/>
                                        <p:tgtEl>
                                          <p:spTgt spid="51203"/>
                                        </p:tgtEl>
                                        <p:attrNameLst>
                                          <p:attrName>style.color</p:attrName>
                                        </p:attrNameLst>
                                      </p:cBhvr>
                                      <p:to>
                                        <a:schemeClr val="accent2"/>
                                      </p:to>
                                    </p:animClr>
                                    <p:animClr clrSpc="rgb" dir="cw">
                                      <p:cBhvr>
                                        <p:cTn id="53" dur="100" fill="hold"/>
                                        <p:tgtEl>
                                          <p:spTgt spid="51203"/>
                                        </p:tgtEl>
                                        <p:attrNameLst>
                                          <p:attrName>fillcolor</p:attrName>
                                        </p:attrNameLst>
                                      </p:cBhvr>
                                      <p:to>
                                        <a:schemeClr val="accent2"/>
                                      </p:to>
                                    </p:animClr>
                                    <p:set>
                                      <p:cBhvr>
                                        <p:cTn id="54" dur="100" fill="hold"/>
                                        <p:tgtEl>
                                          <p:spTgt spid="51203"/>
                                        </p:tgtEl>
                                        <p:attrNameLst>
                                          <p:attrName>fill.type</p:attrName>
                                        </p:attrNameLst>
                                      </p:cBhvr>
                                      <p:to>
                                        <p:strVal val="solid"/>
                                      </p:to>
                                    </p:set>
                                    <p:set>
                                      <p:cBhvr>
                                        <p:cTn id="55" dur="100" fill="hold"/>
                                        <p:tgtEl>
                                          <p:spTgt spid="51203"/>
                                        </p:tgtEl>
                                        <p:attrNameLst>
                                          <p:attrName>fill.on</p:attrName>
                                        </p:attrNameLst>
                                      </p:cBhvr>
                                      <p:to>
                                        <p:strVal val="true"/>
                                      </p:to>
                                    </p:set>
                                    <p:animRot by="120000">
                                      <p:cBhvr>
                                        <p:cTn id="56" dur="100" fill="hold">
                                          <p:stCondLst>
                                            <p:cond delay="0"/>
                                          </p:stCondLst>
                                        </p:cTn>
                                        <p:tgtEl>
                                          <p:spTgt spid="51203"/>
                                        </p:tgtEl>
                                        <p:attrNameLst>
                                          <p:attrName>r</p:attrName>
                                        </p:attrNameLst>
                                      </p:cBhvr>
                                    </p:animRot>
                                    <p:animRot by="-240000">
                                      <p:cBhvr>
                                        <p:cTn id="57" dur="200" fill="hold">
                                          <p:stCondLst>
                                            <p:cond delay="200"/>
                                          </p:stCondLst>
                                        </p:cTn>
                                        <p:tgtEl>
                                          <p:spTgt spid="51203"/>
                                        </p:tgtEl>
                                        <p:attrNameLst>
                                          <p:attrName>r</p:attrName>
                                        </p:attrNameLst>
                                      </p:cBhvr>
                                    </p:animRot>
                                    <p:animRot by="240000">
                                      <p:cBhvr>
                                        <p:cTn id="58" dur="200" fill="hold">
                                          <p:stCondLst>
                                            <p:cond delay="400"/>
                                          </p:stCondLst>
                                        </p:cTn>
                                        <p:tgtEl>
                                          <p:spTgt spid="51203"/>
                                        </p:tgtEl>
                                        <p:attrNameLst>
                                          <p:attrName>r</p:attrName>
                                        </p:attrNameLst>
                                      </p:cBhvr>
                                    </p:animRot>
                                    <p:animRot by="-240000">
                                      <p:cBhvr>
                                        <p:cTn id="59" dur="200" fill="hold">
                                          <p:stCondLst>
                                            <p:cond delay="600"/>
                                          </p:stCondLst>
                                        </p:cTn>
                                        <p:tgtEl>
                                          <p:spTgt spid="51203"/>
                                        </p:tgtEl>
                                        <p:attrNameLst>
                                          <p:attrName>r</p:attrName>
                                        </p:attrNameLst>
                                      </p:cBhvr>
                                    </p:animRot>
                                    <p:animRot by="120000">
                                      <p:cBhvr>
                                        <p:cTn id="60" dur="200" fill="hold">
                                          <p:stCondLst>
                                            <p:cond delay="800"/>
                                          </p:stCondLst>
                                        </p:cTn>
                                        <p:tgtEl>
                                          <p:spTgt spid="51203"/>
                                        </p:tgtEl>
                                        <p:attrNameLst>
                                          <p:attrName>r</p:attrName>
                                        </p:attrNameLst>
                                      </p:cBhvr>
                                    </p:animRot>
                                  </p:childTnLst>
                                </p:cTn>
                              </p:par>
                              <p:par>
                                <p:cTn id="61" presetID="32" presetClass="emph" presetSubtype="0" fill="hold" nodeType="withEffect">
                                  <p:stCondLst>
                                    <p:cond delay="0"/>
                                  </p:stCondLst>
                                  <p:childTnLst>
                                    <p:animClr clrSpc="rgb" dir="cw">
                                      <p:cBhvr override="childStyle">
                                        <p:cTn id="62" dur="100" fill="hold"/>
                                        <p:tgtEl>
                                          <p:spTgt spid="51204"/>
                                        </p:tgtEl>
                                        <p:attrNameLst>
                                          <p:attrName>style.color</p:attrName>
                                        </p:attrNameLst>
                                      </p:cBhvr>
                                      <p:to>
                                        <a:schemeClr val="accent2"/>
                                      </p:to>
                                    </p:animClr>
                                    <p:animClr clrSpc="rgb" dir="cw">
                                      <p:cBhvr>
                                        <p:cTn id="63" dur="100" fill="hold"/>
                                        <p:tgtEl>
                                          <p:spTgt spid="51204"/>
                                        </p:tgtEl>
                                        <p:attrNameLst>
                                          <p:attrName>fillcolor</p:attrName>
                                        </p:attrNameLst>
                                      </p:cBhvr>
                                      <p:to>
                                        <a:schemeClr val="accent2"/>
                                      </p:to>
                                    </p:animClr>
                                    <p:set>
                                      <p:cBhvr>
                                        <p:cTn id="64" dur="100" fill="hold"/>
                                        <p:tgtEl>
                                          <p:spTgt spid="51204"/>
                                        </p:tgtEl>
                                        <p:attrNameLst>
                                          <p:attrName>fill.type</p:attrName>
                                        </p:attrNameLst>
                                      </p:cBhvr>
                                      <p:to>
                                        <p:strVal val="solid"/>
                                      </p:to>
                                    </p:set>
                                    <p:set>
                                      <p:cBhvr>
                                        <p:cTn id="65" dur="100" fill="hold"/>
                                        <p:tgtEl>
                                          <p:spTgt spid="51204"/>
                                        </p:tgtEl>
                                        <p:attrNameLst>
                                          <p:attrName>fill.on</p:attrName>
                                        </p:attrNameLst>
                                      </p:cBhvr>
                                      <p:to>
                                        <p:strVal val="true"/>
                                      </p:to>
                                    </p:set>
                                    <p:animRot by="120000">
                                      <p:cBhvr>
                                        <p:cTn id="66" dur="100" fill="hold">
                                          <p:stCondLst>
                                            <p:cond delay="0"/>
                                          </p:stCondLst>
                                        </p:cTn>
                                        <p:tgtEl>
                                          <p:spTgt spid="51204"/>
                                        </p:tgtEl>
                                        <p:attrNameLst>
                                          <p:attrName>r</p:attrName>
                                        </p:attrNameLst>
                                      </p:cBhvr>
                                    </p:animRot>
                                    <p:animRot by="-240000">
                                      <p:cBhvr>
                                        <p:cTn id="67" dur="200" fill="hold">
                                          <p:stCondLst>
                                            <p:cond delay="200"/>
                                          </p:stCondLst>
                                        </p:cTn>
                                        <p:tgtEl>
                                          <p:spTgt spid="51204"/>
                                        </p:tgtEl>
                                        <p:attrNameLst>
                                          <p:attrName>r</p:attrName>
                                        </p:attrNameLst>
                                      </p:cBhvr>
                                    </p:animRot>
                                    <p:animRot by="240000">
                                      <p:cBhvr>
                                        <p:cTn id="68" dur="200" fill="hold">
                                          <p:stCondLst>
                                            <p:cond delay="400"/>
                                          </p:stCondLst>
                                        </p:cTn>
                                        <p:tgtEl>
                                          <p:spTgt spid="51204"/>
                                        </p:tgtEl>
                                        <p:attrNameLst>
                                          <p:attrName>r</p:attrName>
                                        </p:attrNameLst>
                                      </p:cBhvr>
                                    </p:animRot>
                                    <p:animRot by="-240000">
                                      <p:cBhvr>
                                        <p:cTn id="69" dur="200" fill="hold">
                                          <p:stCondLst>
                                            <p:cond delay="600"/>
                                          </p:stCondLst>
                                        </p:cTn>
                                        <p:tgtEl>
                                          <p:spTgt spid="51204"/>
                                        </p:tgtEl>
                                        <p:attrNameLst>
                                          <p:attrName>r</p:attrName>
                                        </p:attrNameLst>
                                      </p:cBhvr>
                                    </p:animRot>
                                    <p:animRot by="120000">
                                      <p:cBhvr>
                                        <p:cTn id="70" dur="200" fill="hold">
                                          <p:stCondLst>
                                            <p:cond delay="800"/>
                                          </p:stCondLst>
                                        </p:cTn>
                                        <p:tgtEl>
                                          <p:spTgt spid="51204"/>
                                        </p:tgtEl>
                                        <p:attrNameLst>
                                          <p:attrName>r</p:attrName>
                                        </p:attrNameLst>
                                      </p:cBhvr>
                                    </p:animRot>
                                  </p:childTnLst>
                                </p:cTn>
                              </p:par>
                              <p:par>
                                <p:cTn id="71" presetID="32" presetClass="emph" presetSubtype="0" fill="hold" nodeType="withEffect">
                                  <p:stCondLst>
                                    <p:cond delay="0"/>
                                  </p:stCondLst>
                                  <p:childTnLst>
                                    <p:animClr clrSpc="rgb" dir="cw">
                                      <p:cBhvr override="childStyle">
                                        <p:cTn id="72" dur="100" fill="hold"/>
                                        <p:tgtEl>
                                          <p:spTgt spid="51205"/>
                                        </p:tgtEl>
                                        <p:attrNameLst>
                                          <p:attrName>style.color</p:attrName>
                                        </p:attrNameLst>
                                      </p:cBhvr>
                                      <p:to>
                                        <a:schemeClr val="accent2"/>
                                      </p:to>
                                    </p:animClr>
                                    <p:animClr clrSpc="rgb" dir="cw">
                                      <p:cBhvr>
                                        <p:cTn id="73" dur="100" fill="hold"/>
                                        <p:tgtEl>
                                          <p:spTgt spid="51205"/>
                                        </p:tgtEl>
                                        <p:attrNameLst>
                                          <p:attrName>fillcolor</p:attrName>
                                        </p:attrNameLst>
                                      </p:cBhvr>
                                      <p:to>
                                        <a:schemeClr val="accent2"/>
                                      </p:to>
                                    </p:animClr>
                                    <p:set>
                                      <p:cBhvr>
                                        <p:cTn id="74" dur="100" fill="hold"/>
                                        <p:tgtEl>
                                          <p:spTgt spid="51205"/>
                                        </p:tgtEl>
                                        <p:attrNameLst>
                                          <p:attrName>fill.type</p:attrName>
                                        </p:attrNameLst>
                                      </p:cBhvr>
                                      <p:to>
                                        <p:strVal val="solid"/>
                                      </p:to>
                                    </p:set>
                                    <p:set>
                                      <p:cBhvr>
                                        <p:cTn id="75" dur="100" fill="hold"/>
                                        <p:tgtEl>
                                          <p:spTgt spid="51205"/>
                                        </p:tgtEl>
                                        <p:attrNameLst>
                                          <p:attrName>fill.on</p:attrName>
                                        </p:attrNameLst>
                                      </p:cBhvr>
                                      <p:to>
                                        <p:strVal val="true"/>
                                      </p:to>
                                    </p:set>
                                    <p:animRot by="120000">
                                      <p:cBhvr>
                                        <p:cTn id="76" dur="100" fill="hold">
                                          <p:stCondLst>
                                            <p:cond delay="0"/>
                                          </p:stCondLst>
                                        </p:cTn>
                                        <p:tgtEl>
                                          <p:spTgt spid="51205"/>
                                        </p:tgtEl>
                                        <p:attrNameLst>
                                          <p:attrName>r</p:attrName>
                                        </p:attrNameLst>
                                      </p:cBhvr>
                                    </p:animRot>
                                    <p:animRot by="-240000">
                                      <p:cBhvr>
                                        <p:cTn id="77" dur="200" fill="hold">
                                          <p:stCondLst>
                                            <p:cond delay="200"/>
                                          </p:stCondLst>
                                        </p:cTn>
                                        <p:tgtEl>
                                          <p:spTgt spid="51205"/>
                                        </p:tgtEl>
                                        <p:attrNameLst>
                                          <p:attrName>r</p:attrName>
                                        </p:attrNameLst>
                                      </p:cBhvr>
                                    </p:animRot>
                                    <p:animRot by="240000">
                                      <p:cBhvr>
                                        <p:cTn id="78" dur="200" fill="hold">
                                          <p:stCondLst>
                                            <p:cond delay="400"/>
                                          </p:stCondLst>
                                        </p:cTn>
                                        <p:tgtEl>
                                          <p:spTgt spid="51205"/>
                                        </p:tgtEl>
                                        <p:attrNameLst>
                                          <p:attrName>r</p:attrName>
                                        </p:attrNameLst>
                                      </p:cBhvr>
                                    </p:animRot>
                                    <p:animRot by="-240000">
                                      <p:cBhvr>
                                        <p:cTn id="79" dur="200" fill="hold">
                                          <p:stCondLst>
                                            <p:cond delay="600"/>
                                          </p:stCondLst>
                                        </p:cTn>
                                        <p:tgtEl>
                                          <p:spTgt spid="51205"/>
                                        </p:tgtEl>
                                        <p:attrNameLst>
                                          <p:attrName>r</p:attrName>
                                        </p:attrNameLst>
                                      </p:cBhvr>
                                    </p:animRot>
                                    <p:animRot by="120000">
                                      <p:cBhvr>
                                        <p:cTn id="80" dur="200" fill="hold">
                                          <p:stCondLst>
                                            <p:cond delay="800"/>
                                          </p:stCondLst>
                                        </p:cTn>
                                        <p:tgtEl>
                                          <p:spTgt spid="51205"/>
                                        </p:tgtEl>
                                        <p:attrNameLst>
                                          <p:attrName>r</p:attrName>
                                        </p:attrNameLst>
                                      </p:cBhvr>
                                    </p:animRot>
                                  </p:childTnLst>
                                </p:cTn>
                              </p:par>
                              <p:par>
                                <p:cTn id="81" presetID="32" presetClass="emph" presetSubtype="0" fill="hold" nodeType="withEffect">
                                  <p:stCondLst>
                                    <p:cond delay="0"/>
                                  </p:stCondLst>
                                  <p:childTnLst>
                                    <p:animClr clrSpc="rgb" dir="cw">
                                      <p:cBhvr override="childStyle">
                                        <p:cTn id="82" dur="100" fill="hold"/>
                                        <p:tgtEl>
                                          <p:spTgt spid="51202"/>
                                        </p:tgtEl>
                                        <p:attrNameLst>
                                          <p:attrName>style.color</p:attrName>
                                        </p:attrNameLst>
                                      </p:cBhvr>
                                      <p:to>
                                        <a:schemeClr val="accent2"/>
                                      </p:to>
                                    </p:animClr>
                                    <p:animClr clrSpc="rgb" dir="cw">
                                      <p:cBhvr>
                                        <p:cTn id="83" dur="100" fill="hold"/>
                                        <p:tgtEl>
                                          <p:spTgt spid="51202"/>
                                        </p:tgtEl>
                                        <p:attrNameLst>
                                          <p:attrName>fillcolor</p:attrName>
                                        </p:attrNameLst>
                                      </p:cBhvr>
                                      <p:to>
                                        <a:schemeClr val="accent2"/>
                                      </p:to>
                                    </p:animClr>
                                    <p:set>
                                      <p:cBhvr>
                                        <p:cTn id="84" dur="100" fill="hold"/>
                                        <p:tgtEl>
                                          <p:spTgt spid="51202"/>
                                        </p:tgtEl>
                                        <p:attrNameLst>
                                          <p:attrName>fill.type</p:attrName>
                                        </p:attrNameLst>
                                      </p:cBhvr>
                                      <p:to>
                                        <p:strVal val="solid"/>
                                      </p:to>
                                    </p:set>
                                    <p:set>
                                      <p:cBhvr>
                                        <p:cTn id="85" dur="100" fill="hold"/>
                                        <p:tgtEl>
                                          <p:spTgt spid="51202"/>
                                        </p:tgtEl>
                                        <p:attrNameLst>
                                          <p:attrName>fill.on</p:attrName>
                                        </p:attrNameLst>
                                      </p:cBhvr>
                                      <p:to>
                                        <p:strVal val="true"/>
                                      </p:to>
                                    </p:set>
                                    <p:animRot by="120000">
                                      <p:cBhvr>
                                        <p:cTn id="86" dur="100" fill="hold">
                                          <p:stCondLst>
                                            <p:cond delay="0"/>
                                          </p:stCondLst>
                                        </p:cTn>
                                        <p:tgtEl>
                                          <p:spTgt spid="51202"/>
                                        </p:tgtEl>
                                        <p:attrNameLst>
                                          <p:attrName>r</p:attrName>
                                        </p:attrNameLst>
                                      </p:cBhvr>
                                    </p:animRot>
                                    <p:animRot by="-240000">
                                      <p:cBhvr>
                                        <p:cTn id="87" dur="200" fill="hold">
                                          <p:stCondLst>
                                            <p:cond delay="200"/>
                                          </p:stCondLst>
                                        </p:cTn>
                                        <p:tgtEl>
                                          <p:spTgt spid="51202"/>
                                        </p:tgtEl>
                                        <p:attrNameLst>
                                          <p:attrName>r</p:attrName>
                                        </p:attrNameLst>
                                      </p:cBhvr>
                                    </p:animRot>
                                    <p:animRot by="240000">
                                      <p:cBhvr>
                                        <p:cTn id="88" dur="200" fill="hold">
                                          <p:stCondLst>
                                            <p:cond delay="400"/>
                                          </p:stCondLst>
                                        </p:cTn>
                                        <p:tgtEl>
                                          <p:spTgt spid="51202"/>
                                        </p:tgtEl>
                                        <p:attrNameLst>
                                          <p:attrName>r</p:attrName>
                                        </p:attrNameLst>
                                      </p:cBhvr>
                                    </p:animRot>
                                    <p:animRot by="-240000">
                                      <p:cBhvr>
                                        <p:cTn id="89" dur="200" fill="hold">
                                          <p:stCondLst>
                                            <p:cond delay="600"/>
                                          </p:stCondLst>
                                        </p:cTn>
                                        <p:tgtEl>
                                          <p:spTgt spid="51202"/>
                                        </p:tgtEl>
                                        <p:attrNameLst>
                                          <p:attrName>r</p:attrName>
                                        </p:attrNameLst>
                                      </p:cBhvr>
                                    </p:animRot>
                                    <p:animRot by="120000">
                                      <p:cBhvr>
                                        <p:cTn id="90" dur="200" fill="hold">
                                          <p:stCondLst>
                                            <p:cond delay="800"/>
                                          </p:stCondLst>
                                        </p:cTn>
                                        <p:tgtEl>
                                          <p:spTgt spid="5120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B3864B-A475-4F5B-81D2-7CA9655B636F}"/>
              </a:ext>
            </a:extLst>
          </p:cNvPr>
          <p:cNvSpPr>
            <a:spLocks noGrp="1"/>
          </p:cNvSpPr>
          <p:nvPr>
            <p:ph idx="1"/>
          </p:nvPr>
        </p:nvSpPr>
        <p:spPr>
          <a:xfrm>
            <a:off x="1485900" y="800101"/>
            <a:ext cx="6172200" cy="3394472"/>
          </a:xfrm>
        </p:spPr>
        <p:txBody>
          <a:bodyPr/>
          <a:lstStyle/>
          <a:p>
            <a:r>
              <a:rPr lang="en-US" altLang="en-US" sz="2100"/>
              <a:t>Danielle and Jodie skip school to hold a parade on Main Street. Although the parade  is just the two of them, a large crowd forms to watch them march. Several cars veer off the road to avoid hitting the two girls, unfortunatley the car takes out a Pizza shop (RELAX, there are 10 more) and part of the crowd of onlookers. </a:t>
            </a:r>
          </a:p>
          <a:p>
            <a:pPr lvl="1"/>
            <a:r>
              <a:rPr lang="en-US" altLang="en-US"/>
              <a:t>What document could the girls have gotten to avoid this mess??? </a:t>
            </a:r>
          </a:p>
          <a:p>
            <a:pPr lvl="1"/>
            <a:r>
              <a:rPr lang="en-US" altLang="en-US"/>
              <a:t>A Permit!</a:t>
            </a:r>
          </a:p>
        </p:txBody>
      </p:sp>
      <p:sp>
        <p:nvSpPr>
          <p:cNvPr id="98307" name="Title 2">
            <a:extLst>
              <a:ext uri="{FF2B5EF4-FFF2-40B4-BE49-F238E27FC236}">
                <a16:creationId xmlns:a16="http://schemas.microsoft.com/office/drawing/2014/main" id="{43735D97-9D36-4335-8708-11014EFE4E28}"/>
              </a:ext>
            </a:extLst>
          </p:cNvPr>
          <p:cNvSpPr>
            <a:spLocks noGrp="1"/>
          </p:cNvSpPr>
          <p:nvPr>
            <p:ph type="title"/>
          </p:nvPr>
        </p:nvSpPr>
        <p:spPr>
          <a:xfrm>
            <a:off x="1485900" y="9525"/>
            <a:ext cx="6172200" cy="857250"/>
          </a:xfrm>
        </p:spPr>
        <p:txBody>
          <a:bodyPr/>
          <a:lstStyle/>
          <a:p>
            <a:r>
              <a:rPr lang="en-US" altLang="en-US" sz="3600" b="1">
                <a:solidFill>
                  <a:srgbClr val="FFC000"/>
                </a:solidFill>
                <a:latin typeface="Baveuse"/>
              </a:rPr>
              <a:t>????   Questions    ????</a:t>
            </a:r>
            <a:endParaRPr lang="en-US" altLang="en-US" sz="3600">
              <a:solidFill>
                <a:srgbClr val="FFC000"/>
              </a:solidFill>
            </a:endParaRPr>
          </a:p>
        </p:txBody>
      </p:sp>
      <p:pic>
        <p:nvPicPr>
          <p:cNvPr id="98308" name="Picture 2" descr="C:\Users\Hollie.Hollie-PC\Pictures\pizza.jpg">
            <a:extLst>
              <a:ext uri="{FF2B5EF4-FFF2-40B4-BE49-F238E27FC236}">
                <a16:creationId xmlns:a16="http://schemas.microsoft.com/office/drawing/2014/main" id="{CCBFBAA0-EE6D-4860-B4F0-6E9CF9529E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543300"/>
            <a:ext cx="33147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00628F-3A14-487D-BDFB-82F684489CCC}"/>
              </a:ext>
            </a:extLst>
          </p:cNvPr>
          <p:cNvSpPr>
            <a:spLocks noGrp="1"/>
          </p:cNvSpPr>
          <p:nvPr>
            <p:ph idx="1"/>
          </p:nvPr>
        </p:nvSpPr>
        <p:spPr>
          <a:xfrm>
            <a:off x="1485900" y="685801"/>
            <a:ext cx="6172200" cy="3394472"/>
          </a:xfrm>
        </p:spPr>
        <p:txBody>
          <a:bodyPr/>
          <a:lstStyle/>
          <a:p>
            <a:r>
              <a:rPr lang="en-US" altLang="en-US" sz="2100"/>
              <a:t>Your uncle’s wife’s brother’s step-son’s dog was found digging up questionable smoking materials in your best friend’s yard.  Your friend is arrested and charged with possession. The next day the Cumberland Times News has an article about the incident on the front page. Your friend is released from jail, but is fired from his job. </a:t>
            </a:r>
          </a:p>
          <a:p>
            <a:pPr lvl="1"/>
            <a:r>
              <a:rPr lang="en-US" altLang="en-US"/>
              <a:t>Did the newspaper have the right to print the arrest and charges so that all local readers would see???</a:t>
            </a:r>
          </a:p>
          <a:p>
            <a:pPr lvl="1"/>
            <a:r>
              <a:rPr lang="en-US" altLang="en-US"/>
              <a:t>Yes!!! Freedom Of Press!!!</a:t>
            </a:r>
          </a:p>
        </p:txBody>
      </p:sp>
      <p:sp>
        <p:nvSpPr>
          <p:cNvPr id="99331" name="Title 2">
            <a:extLst>
              <a:ext uri="{FF2B5EF4-FFF2-40B4-BE49-F238E27FC236}">
                <a16:creationId xmlns:a16="http://schemas.microsoft.com/office/drawing/2014/main" id="{7AD15135-0059-4C75-9D30-94392F860214}"/>
              </a:ext>
            </a:extLst>
          </p:cNvPr>
          <p:cNvSpPr>
            <a:spLocks noGrp="1"/>
          </p:cNvSpPr>
          <p:nvPr>
            <p:ph type="title"/>
          </p:nvPr>
        </p:nvSpPr>
        <p:spPr>
          <a:xfrm>
            <a:off x="1485900" y="0"/>
            <a:ext cx="6172200" cy="857250"/>
          </a:xfrm>
        </p:spPr>
        <p:txBody>
          <a:bodyPr/>
          <a:lstStyle/>
          <a:p>
            <a:r>
              <a:rPr lang="en-US" altLang="en-US" sz="3600" b="1">
                <a:solidFill>
                  <a:srgbClr val="FFC000"/>
                </a:solidFill>
                <a:latin typeface="Baveuse"/>
              </a:rPr>
              <a:t>????   Questions    ????</a:t>
            </a:r>
            <a:endParaRPr lang="en-US" altLang="en-US" sz="3600">
              <a:solidFill>
                <a:srgbClr val="FFC000"/>
              </a:solidFill>
            </a:endParaRPr>
          </a:p>
        </p:txBody>
      </p:sp>
      <p:pic>
        <p:nvPicPr>
          <p:cNvPr id="99332" name="Picture 2" descr="C:\Users\Hollie.Hollie-PC\Pictures\School\press2.jpg">
            <a:extLst>
              <a:ext uri="{FF2B5EF4-FFF2-40B4-BE49-F238E27FC236}">
                <a16:creationId xmlns:a16="http://schemas.microsoft.com/office/drawing/2014/main" id="{62C44B98-3766-40EA-B496-A723AB3A8B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895725"/>
            <a:ext cx="22288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DFFAF99-143F-4123-8B17-FAF9FA0BAD7A}"/>
              </a:ext>
            </a:extLst>
          </p:cNvPr>
          <p:cNvSpPr>
            <a:spLocks noGrp="1"/>
          </p:cNvSpPr>
          <p:nvPr>
            <p:ph type="title"/>
          </p:nvPr>
        </p:nvSpPr>
        <p:spPr>
          <a:xfrm>
            <a:off x="1485900" y="114300"/>
            <a:ext cx="5429250" cy="731044"/>
          </a:xfrm>
        </p:spPr>
        <p:txBody>
          <a:bodyPr/>
          <a:lstStyle/>
          <a:p>
            <a:pPr algn="ctr">
              <a:defRPr/>
            </a:pPr>
            <a:r>
              <a:rPr lang="en-US" sz="3600" dirty="0"/>
              <a:t>The First Amendment</a:t>
            </a:r>
          </a:p>
        </p:txBody>
      </p:sp>
      <p:pic>
        <p:nvPicPr>
          <p:cNvPr id="61443" name="Content Placeholder 3" descr="BillRightsL3_clip_image002.gif">
            <a:extLst>
              <a:ext uri="{FF2B5EF4-FFF2-40B4-BE49-F238E27FC236}">
                <a16:creationId xmlns:a16="http://schemas.microsoft.com/office/drawing/2014/main" id="{92557620-A8EE-44D7-A419-1C9EB120EA4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204996" y="1131725"/>
            <a:ext cx="4653254" cy="3771900"/>
          </a:xfrm>
        </p:spPr>
      </p:pic>
      <p:sp>
        <p:nvSpPr>
          <p:cNvPr id="4" name="Rectangle 3">
            <a:extLst>
              <a:ext uri="{FF2B5EF4-FFF2-40B4-BE49-F238E27FC236}">
                <a16:creationId xmlns:a16="http://schemas.microsoft.com/office/drawing/2014/main" id="{83DC959D-B292-4AE0-9AB6-C629102372DD}"/>
              </a:ext>
            </a:extLst>
          </p:cNvPr>
          <p:cNvSpPr txBox="1">
            <a:spLocks noChangeArrowheads="1"/>
          </p:cNvSpPr>
          <p:nvPr/>
        </p:nvSpPr>
        <p:spPr>
          <a:xfrm>
            <a:off x="285751" y="1633538"/>
            <a:ext cx="3630386" cy="33956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dk2"/>
              </a:buClr>
              <a:buSzPts val="1300"/>
              <a:buFont typeface="Calibri"/>
              <a:buChar char="●"/>
              <a:defRPr sz="1300" b="0" i="0" u="none" strike="noStrike" cap="none">
                <a:solidFill>
                  <a:schemeClr val="dk2"/>
                </a:solidFill>
                <a:latin typeface="Calibri"/>
                <a:ea typeface="Calibri"/>
                <a:cs typeface="Calibri"/>
                <a:sym typeface="Calibri"/>
              </a:defRPr>
            </a:lvl1pPr>
            <a:lvl2pPr marL="914400" marR="0" lvl="1" indent="-298450" algn="l" rtl="0">
              <a:lnSpc>
                <a:spcPct val="115000"/>
              </a:lnSpc>
              <a:spcBef>
                <a:spcPts val="160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2pPr>
            <a:lvl3pPr marL="1371600" marR="0" lvl="2" indent="-298450" algn="l" rtl="0">
              <a:lnSpc>
                <a:spcPct val="115000"/>
              </a:lnSpc>
              <a:spcBef>
                <a:spcPts val="160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3pPr>
            <a:lvl4pPr marL="1828800" marR="0" lvl="3" indent="-298450" algn="l" rtl="0">
              <a:lnSpc>
                <a:spcPct val="115000"/>
              </a:lnSpc>
              <a:spcBef>
                <a:spcPts val="160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4pPr>
            <a:lvl5pPr marL="2286000" marR="0" lvl="4" indent="-298450" algn="l" rtl="0">
              <a:lnSpc>
                <a:spcPct val="115000"/>
              </a:lnSpc>
              <a:spcBef>
                <a:spcPts val="160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5pPr>
            <a:lvl6pPr marL="2743200" marR="0" lvl="5" indent="-298450" algn="l" rtl="0">
              <a:lnSpc>
                <a:spcPct val="115000"/>
              </a:lnSpc>
              <a:spcBef>
                <a:spcPts val="160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6pPr>
            <a:lvl7pPr marL="3200400" marR="0" lvl="6" indent="-298450" algn="l" rtl="0">
              <a:lnSpc>
                <a:spcPct val="115000"/>
              </a:lnSpc>
              <a:spcBef>
                <a:spcPts val="160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7pPr>
            <a:lvl8pPr marL="3657600" marR="0" lvl="7" indent="-298450" algn="l" rtl="0">
              <a:lnSpc>
                <a:spcPct val="115000"/>
              </a:lnSpc>
              <a:spcBef>
                <a:spcPts val="160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8pPr>
            <a:lvl9pPr marL="4114800" marR="0" lvl="8" indent="-298450" algn="l" rtl="0">
              <a:lnSpc>
                <a:spcPct val="115000"/>
              </a:lnSpc>
              <a:spcBef>
                <a:spcPts val="1600"/>
              </a:spcBef>
              <a:spcAft>
                <a:spcPts val="160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9pPr>
          </a:lstStyle>
          <a:p>
            <a:pPr marL="457189" indent="-311142" defTabSz="914378">
              <a:buClr>
                <a:srgbClr val="233A44"/>
              </a:buClr>
            </a:pPr>
            <a:r>
              <a:rPr lang="en-US" altLang="en-US" sz="2400" dirty="0">
                <a:solidFill>
                  <a:srgbClr val="233A44"/>
                </a:solidFill>
                <a:latin typeface="Times New Roman" panose="02020603050405020304" pitchFamily="18" charset="0"/>
                <a:cs typeface="Times New Roman" panose="02020603050405020304" pitchFamily="18" charset="0"/>
              </a:rPr>
              <a:t>Freedom of Speech</a:t>
            </a:r>
          </a:p>
          <a:p>
            <a:pPr marL="457189" indent="-311142" defTabSz="914378">
              <a:buClr>
                <a:srgbClr val="233A44"/>
              </a:buClr>
            </a:pPr>
            <a:r>
              <a:rPr lang="en-US" altLang="en-US" sz="2400" dirty="0">
                <a:solidFill>
                  <a:srgbClr val="233A44"/>
                </a:solidFill>
                <a:latin typeface="Times New Roman" panose="02020603050405020304" pitchFamily="18" charset="0"/>
                <a:cs typeface="Times New Roman" panose="02020603050405020304" pitchFamily="18" charset="0"/>
              </a:rPr>
              <a:t>Freedom of Religion </a:t>
            </a:r>
          </a:p>
          <a:p>
            <a:pPr marL="457189" indent="-311142" defTabSz="914378">
              <a:buClr>
                <a:srgbClr val="233A44"/>
              </a:buClr>
            </a:pPr>
            <a:r>
              <a:rPr lang="en-US" altLang="en-US" sz="2400" dirty="0">
                <a:solidFill>
                  <a:srgbClr val="233A44"/>
                </a:solidFill>
                <a:latin typeface="Times New Roman" panose="02020603050405020304" pitchFamily="18" charset="0"/>
                <a:cs typeface="Times New Roman" panose="02020603050405020304" pitchFamily="18" charset="0"/>
              </a:rPr>
              <a:t>Freedom of the Press</a:t>
            </a:r>
          </a:p>
          <a:p>
            <a:pPr marL="457189" indent="-311142" defTabSz="914378">
              <a:buClr>
                <a:srgbClr val="233A44"/>
              </a:buClr>
            </a:pPr>
            <a:r>
              <a:rPr lang="en-US" altLang="en-US" sz="2400" dirty="0">
                <a:solidFill>
                  <a:srgbClr val="233A44"/>
                </a:solidFill>
                <a:latin typeface="Times New Roman" panose="02020603050405020304" pitchFamily="18" charset="0"/>
                <a:cs typeface="Times New Roman" panose="02020603050405020304" pitchFamily="18" charset="0"/>
              </a:rPr>
              <a:t>Freedom of Assembly</a:t>
            </a:r>
          </a:p>
          <a:p>
            <a:pPr marL="457189" indent="-311142" defTabSz="914378">
              <a:buClr>
                <a:srgbClr val="233A44"/>
              </a:buClr>
            </a:pPr>
            <a:r>
              <a:rPr lang="en-US" altLang="en-US" sz="2400" dirty="0">
                <a:solidFill>
                  <a:srgbClr val="233A44"/>
                </a:solidFill>
                <a:latin typeface="Times New Roman" panose="02020603050405020304" pitchFamily="18" charset="0"/>
                <a:cs typeface="Times New Roman" panose="02020603050405020304" pitchFamily="18" charset="0"/>
              </a:rPr>
              <a:t>Right to petition the government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dissolv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dissolv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77"/>
          <p:cNvSpPr txBox="1">
            <a:spLocks noGrp="1"/>
          </p:cNvSpPr>
          <p:nvPr>
            <p:ph type="title"/>
          </p:nvPr>
        </p:nvSpPr>
        <p:spPr>
          <a:xfrm>
            <a:off x="1" y="1748700"/>
            <a:ext cx="91440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400"/>
              <a:t>Topic 3.5</a:t>
            </a:r>
            <a:endParaRPr sz="1400"/>
          </a:p>
          <a:p>
            <a:pPr marL="0" lvl="0" indent="0" algn="ctr" rtl="0">
              <a:spcBef>
                <a:spcPts val="0"/>
              </a:spcBef>
              <a:spcAft>
                <a:spcPts val="0"/>
              </a:spcAft>
              <a:buNone/>
            </a:pPr>
            <a:r>
              <a:rPr lang="en" sz="3000" b="1"/>
              <a:t>First Amendment</a:t>
            </a:r>
            <a:endParaRPr sz="3000" b="1"/>
          </a:p>
          <a:p>
            <a:pPr marL="0" lvl="0" indent="0" algn="ctr" rtl="0">
              <a:spcBef>
                <a:spcPts val="0"/>
              </a:spcBef>
              <a:spcAft>
                <a:spcPts val="0"/>
              </a:spcAft>
              <a:buNone/>
            </a:pPr>
            <a:r>
              <a:rPr lang="en" sz="3000" b="1"/>
              <a:t>Right to Bear Arms</a:t>
            </a:r>
            <a:endParaRPr sz="3000" b="1"/>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106CB-E9AE-4F4B-941D-5410ECAA03EE}"/>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CAB095A-1C21-4104-8E8F-1C846250C979}"/>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7F5326D6-6426-4141-B21F-4793DB905088}"/>
              </a:ext>
            </a:extLst>
          </p:cNvPr>
          <p:cNvPicPr>
            <a:picLocks noChangeAspect="1"/>
          </p:cNvPicPr>
          <p:nvPr/>
        </p:nvPicPr>
        <p:blipFill>
          <a:blip r:embed="rId2"/>
          <a:stretch>
            <a:fillRect/>
          </a:stretch>
        </p:blipFill>
        <p:spPr>
          <a:xfrm>
            <a:off x="2089616" y="0"/>
            <a:ext cx="4964768" cy="5143500"/>
          </a:xfrm>
          <a:prstGeom prst="rect">
            <a:avLst/>
          </a:prstGeom>
        </p:spPr>
      </p:pic>
    </p:spTree>
    <p:extLst>
      <p:ext uri="{BB962C8B-B14F-4D97-AF65-F5344CB8AC3E}">
        <p14:creationId xmlns:p14="http://schemas.microsoft.com/office/powerpoint/2010/main" val="339906698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78"/>
          <p:cNvSpPr txBox="1"/>
          <p:nvPr/>
        </p:nvSpPr>
        <p:spPr>
          <a:xfrm>
            <a:off x="6552100" y="2007750"/>
            <a:ext cx="2666700" cy="112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latin typeface="Nunito"/>
                <a:ea typeface="Nunito"/>
                <a:cs typeface="Nunito"/>
                <a:sym typeface="Nunito"/>
              </a:rPr>
              <a:t>Intro to Section 3.5</a:t>
            </a:r>
            <a:endParaRPr sz="1200" b="1">
              <a:latin typeface="Nunito"/>
              <a:ea typeface="Nunito"/>
              <a:cs typeface="Nunito"/>
              <a:sym typeface="Nunito"/>
            </a:endParaRPr>
          </a:p>
          <a:p>
            <a:pPr marL="0" lvl="0" indent="0" algn="ctr" rtl="0">
              <a:spcBef>
                <a:spcPts val="0"/>
              </a:spcBef>
              <a:spcAft>
                <a:spcPts val="0"/>
              </a:spcAft>
              <a:buNone/>
            </a:pPr>
            <a:r>
              <a:rPr lang="en" sz="1700"/>
              <a:t>Right to Bear Arms</a:t>
            </a:r>
            <a:endParaRPr sz="1700"/>
          </a:p>
          <a:p>
            <a:pPr marL="0" lvl="0" indent="0" algn="ctr" rtl="0">
              <a:spcBef>
                <a:spcPts val="0"/>
              </a:spcBef>
              <a:spcAft>
                <a:spcPts val="0"/>
              </a:spcAft>
              <a:buNone/>
            </a:pP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Carey LaManna</a:t>
            </a: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3:59</a:t>
            </a:r>
            <a:endParaRPr sz="1200">
              <a:latin typeface="Nunito"/>
              <a:ea typeface="Nunito"/>
              <a:cs typeface="Nunito"/>
              <a:sym typeface="Nunito"/>
            </a:endParaRPr>
          </a:p>
          <a:p>
            <a:pPr marL="0" lvl="0" indent="0" algn="ctr" rtl="0">
              <a:spcBef>
                <a:spcPts val="0"/>
              </a:spcBef>
              <a:spcAft>
                <a:spcPts val="0"/>
              </a:spcAft>
              <a:buNone/>
            </a:pPr>
            <a:endParaRPr sz="1200">
              <a:latin typeface="Nunito"/>
              <a:ea typeface="Nunito"/>
              <a:cs typeface="Nunito"/>
              <a:sym typeface="Nunito"/>
            </a:endParaRPr>
          </a:p>
        </p:txBody>
      </p:sp>
      <p:pic>
        <p:nvPicPr>
          <p:cNvPr id="503" name="Google Shape;503;p78" descr="AP Gov Student Ultimate Review Packet&#10;https://acdcecon.thinkific.com/courses/AP-government-urp&#10;Preview Unit 1 for Free!!&#10;Includes Study Guide, Essential Questions, Required Cases Guide, Annotated Required Docs, Multiple Choice Practice Questions, and Exclusive Videos! Everything you need to ace the AP Exam!!!!" title="Topic 3.5 Second Amendment Right to Bear Arms AP Government">
            <a:hlinkClick r:id="rId3"/>
          </p:cNvPr>
          <p:cNvPicPr preferRelativeResize="0"/>
          <p:nvPr/>
        </p:nvPicPr>
        <p:blipFill>
          <a:blip r:embed="rId4">
            <a:alphaModFix/>
          </a:blip>
          <a:stretch>
            <a:fillRect/>
          </a:stretch>
        </p:blipFill>
        <p:spPr>
          <a:xfrm>
            <a:off x="-93025" y="0"/>
            <a:ext cx="6858000" cy="5143500"/>
          </a:xfrm>
          <a:prstGeom prst="rect">
            <a:avLst/>
          </a:prstGeom>
          <a:noFill/>
          <a:ln>
            <a:noFill/>
          </a:ln>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7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sz="1700" b="1">
                <a:solidFill>
                  <a:srgbClr val="0000FF"/>
                </a:solidFill>
                <a:latin typeface="Arial"/>
                <a:ea typeface="Arial"/>
                <a:cs typeface="Arial"/>
                <a:sym typeface="Arial"/>
              </a:rPr>
              <a:t>Topic 3.5: First Amendment: The Right to Bear Arms</a:t>
            </a:r>
            <a:r>
              <a:rPr lang="en" sz="1700">
                <a:solidFill>
                  <a:srgbClr val="0000FF"/>
                </a:solidFill>
                <a:latin typeface="Arial"/>
                <a:ea typeface="Arial"/>
                <a:cs typeface="Arial"/>
                <a:sym typeface="Arial"/>
              </a:rPr>
              <a:t> (LOR-2.C.5</a:t>
            </a:r>
            <a:endParaRPr sz="1200">
              <a:solidFill>
                <a:srgbClr val="0000FF"/>
              </a:solidFill>
              <a:latin typeface="Arial"/>
              <a:ea typeface="Arial"/>
              <a:cs typeface="Arial"/>
              <a:sym typeface="Arial"/>
            </a:endParaRPr>
          </a:p>
        </p:txBody>
      </p:sp>
      <p:sp>
        <p:nvSpPr>
          <p:cNvPr id="509" name="Google Shape;509;p79"/>
          <p:cNvSpPr txBox="1">
            <a:spLocks noGrp="1"/>
          </p:cNvSpPr>
          <p:nvPr>
            <p:ph type="body" idx="1"/>
          </p:nvPr>
        </p:nvSpPr>
        <p:spPr>
          <a:xfrm>
            <a:off x="909525" y="1176100"/>
            <a:ext cx="7424700" cy="33552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sz="1700">
                <a:solidFill>
                  <a:srgbClr val="FF0000"/>
                </a:solidFill>
                <a:latin typeface="Arial"/>
                <a:ea typeface="Arial"/>
                <a:cs typeface="Arial"/>
                <a:sym typeface="Arial"/>
              </a:rPr>
              <a:t>The Supreme Court’s decisions on the Second Amendment rest upon its constitutional interpretation of individual liberty</a:t>
            </a: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endParaRPr sz="1700">
              <a:solidFill>
                <a:srgbClr val="FF0000"/>
              </a:solidFill>
              <a:latin typeface="Arial"/>
              <a:ea typeface="Arial"/>
              <a:cs typeface="Arial"/>
              <a:sym typeface="Arial"/>
            </a:endParaRPr>
          </a:p>
          <a:p>
            <a:pPr marL="0" lvl="0" indent="0" algn="l" rtl="0">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1000"/>
              </a:spcAft>
              <a:buNone/>
            </a:pPr>
            <a:endParaRPr sz="1700">
              <a:solidFill>
                <a:srgbClr val="FF0000"/>
              </a:solidFill>
              <a:latin typeface="Arial"/>
              <a:ea typeface="Arial"/>
              <a:cs typeface="Arial"/>
              <a:sym typeface="Arial"/>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8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Right to Keep and Bear Arms Clause</a:t>
            </a:r>
            <a:endParaRPr/>
          </a:p>
        </p:txBody>
      </p:sp>
      <p:sp>
        <p:nvSpPr>
          <p:cNvPr id="515" name="Google Shape;515;p80"/>
          <p:cNvSpPr txBox="1">
            <a:spLocks noGrp="1"/>
          </p:cNvSpPr>
          <p:nvPr>
            <p:ph type="body" idx="1"/>
          </p:nvPr>
        </p:nvSpPr>
        <p:spPr>
          <a:xfrm>
            <a:off x="819150" y="1518200"/>
            <a:ext cx="7505700" cy="2920500"/>
          </a:xfrm>
          <a:prstGeom prst="rect">
            <a:avLst/>
          </a:prstGeom>
        </p:spPr>
        <p:txBody>
          <a:bodyPr spcFirstLastPara="1" wrap="square" lIns="91425" tIns="91425" rIns="91425" bIns="91425" anchor="t" anchorCtr="0">
            <a:noAutofit/>
          </a:bodyPr>
          <a:lstStyle/>
          <a:p>
            <a:pPr marL="457200" lvl="0" indent="-336550" algn="l" rtl="0">
              <a:spcBef>
                <a:spcPts val="500"/>
              </a:spcBef>
              <a:spcAft>
                <a:spcPts val="0"/>
              </a:spcAft>
              <a:buSzPts val="1700"/>
              <a:buFont typeface="Arial"/>
              <a:buChar char="●"/>
            </a:pPr>
            <a:r>
              <a:rPr lang="en" sz="1700">
                <a:solidFill>
                  <a:srgbClr val="222222"/>
                </a:solidFill>
                <a:latin typeface="Arial"/>
                <a:ea typeface="Arial"/>
                <a:cs typeface="Arial"/>
                <a:sym typeface="Arial"/>
              </a:rPr>
              <a:t>Found in the Second Amendment to the United States Constitution.</a:t>
            </a:r>
            <a:endParaRPr sz="1700">
              <a:solidFill>
                <a:srgbClr val="222222"/>
              </a:solidFill>
              <a:latin typeface="Arial"/>
              <a:ea typeface="Arial"/>
              <a:cs typeface="Arial"/>
              <a:sym typeface="Arial"/>
            </a:endParaRPr>
          </a:p>
          <a:p>
            <a:pPr marL="457200" lvl="0" indent="-336550" algn="l" rtl="0">
              <a:spcBef>
                <a:spcPts val="0"/>
              </a:spcBef>
              <a:spcAft>
                <a:spcPts val="0"/>
              </a:spcAft>
              <a:buSzPts val="1700"/>
              <a:buFont typeface="Arial"/>
              <a:buChar char="●"/>
            </a:pPr>
            <a:r>
              <a:rPr lang="en" sz="1700">
                <a:solidFill>
                  <a:srgbClr val="222222"/>
                </a:solidFill>
                <a:latin typeface="Arial"/>
                <a:ea typeface="Arial"/>
                <a:cs typeface="Arial"/>
                <a:sym typeface="Arial"/>
              </a:rPr>
              <a:t>The relevant constitutional text is: </a:t>
            </a:r>
            <a:r>
              <a:rPr lang="en" sz="1700">
                <a:solidFill>
                  <a:srgbClr val="0000FF"/>
                </a:solidFill>
                <a:latin typeface="Arial"/>
                <a:ea typeface="Arial"/>
                <a:cs typeface="Arial"/>
                <a:sym typeface="Arial"/>
              </a:rPr>
              <a:t>"A well regulated Militia, being necessary to the security of a free State, the right of the people to keep and bear Arms, shall not be infringed.”</a:t>
            </a:r>
            <a:endParaRPr sz="1700">
              <a:solidFill>
                <a:srgbClr val="222222"/>
              </a:solidFill>
              <a:latin typeface="Arial"/>
              <a:ea typeface="Arial"/>
              <a:cs typeface="Arial"/>
              <a:sym typeface="Arial"/>
            </a:endParaRPr>
          </a:p>
          <a:p>
            <a:pPr marL="0" marR="0" lvl="0" indent="0" algn="l" rtl="0">
              <a:lnSpc>
                <a:spcPct val="115000"/>
              </a:lnSpc>
              <a:spcBef>
                <a:spcPts val="500"/>
              </a:spcBef>
              <a:spcAft>
                <a:spcPts val="500"/>
              </a:spcAft>
              <a:buNone/>
            </a:pPr>
            <a:endParaRPr sz="1700">
              <a:solidFill>
                <a:srgbClr val="222222"/>
              </a:solidFill>
              <a:latin typeface="Arial"/>
              <a:ea typeface="Arial"/>
              <a:cs typeface="Arial"/>
              <a:sym typeface="Arial"/>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81"/>
          <p:cNvSpPr txBox="1"/>
          <p:nvPr/>
        </p:nvSpPr>
        <p:spPr>
          <a:xfrm>
            <a:off x="6858000" y="1935900"/>
            <a:ext cx="2286000" cy="127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a:t>The Second Amendment</a:t>
            </a:r>
            <a:endParaRPr sz="1700"/>
          </a:p>
          <a:p>
            <a:pPr marL="0" lvl="0" indent="0" algn="ctr" rtl="0">
              <a:spcBef>
                <a:spcPts val="0"/>
              </a:spcBef>
              <a:spcAft>
                <a:spcPts val="0"/>
              </a:spcAft>
              <a:buNone/>
            </a:pP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History</a:t>
            </a: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4:23</a:t>
            </a:r>
            <a:endParaRPr sz="1700"/>
          </a:p>
        </p:txBody>
      </p:sp>
      <p:pic>
        <p:nvPicPr>
          <p:cNvPr id="521" name="Google Shape;521;p81" descr="How did the right &quot;to keep and bear arms&quot; become a part of the U.S. Constition? How have ideas about this right and its protections changed over time?&#10;&#10;Subscribe for more HISTORY:&#10;http://www.youtube.com/subscription_center?add_user=historychannel&#10;&#10;Newsletter: https://www.history.com/newsletter&#10;Website - http://www.history.com&#10;/posts&#10;Facebook - https://www.facebook.com/History&#10;Twitter - https://twitter.com/history&#10;&#10;HISTORY Topical Video&#10;Season 1&#10;Episode 1&#10;&#10;Whether you're looking for more on American Revolution battles, WWII generals, architectural wonders, secrets of the ancient world, U.S. presidents, Civil War leaders, famous explorers or the stories behind your favorite holidays.&#10;&#10;HISTORY®, now reaching more than 98 million homes, is the leading destination for award-winning original series and specials that connect viewers with history in an informative, immersive, and entertaining manner across all platforms. The network’s all-original programming slate features a roster of hit series, epic miniseries, and scripted event programming. Visit us at HISTORY.com for more info." title="The Second Amendment: Firearms in the U.S. | History">
            <a:hlinkClick r:id="rId4"/>
          </p:cNvPr>
          <p:cNvPicPr preferRelativeResize="0"/>
          <p:nvPr/>
        </p:nvPicPr>
        <p:blipFill>
          <a:blip r:embed="rId5">
            <a:alphaModFix/>
          </a:blip>
          <a:stretch>
            <a:fillRect/>
          </a:stretch>
        </p:blipFill>
        <p:spPr>
          <a:xfrm>
            <a:off x="7033846" y="3207600"/>
            <a:ext cx="2110154" cy="1935900"/>
          </a:xfrm>
          <a:prstGeom prst="rect">
            <a:avLst/>
          </a:prstGeom>
          <a:noFill/>
          <a:ln>
            <a:noFill/>
          </a:ln>
        </p:spPr>
      </p:pic>
      <p:pic>
        <p:nvPicPr>
          <p:cNvPr id="2" name="Online Media 1" title="The Second Amendment: Firearms in the U.S. | History">
            <a:hlinkClick r:id="" action="ppaction://media"/>
            <a:extLst>
              <a:ext uri="{FF2B5EF4-FFF2-40B4-BE49-F238E27FC236}">
                <a16:creationId xmlns:a16="http://schemas.microsoft.com/office/drawing/2014/main" id="{AFF0397C-32E1-4ED2-8DC1-C3891B8E5432}"/>
              </a:ext>
            </a:extLst>
          </p:cNvPr>
          <p:cNvPicPr>
            <a:picLocks noRot="1" noChangeAspect="1"/>
          </p:cNvPicPr>
          <p:nvPr>
            <a:videoFile r:link="rId1"/>
          </p:nvPr>
        </p:nvPicPr>
        <p:blipFill>
          <a:blip r:embed="rId6"/>
          <a:stretch>
            <a:fillRect/>
          </a:stretch>
        </p:blipFill>
        <p:spPr>
          <a:xfrm>
            <a:off x="75223" y="95739"/>
            <a:ext cx="6864396" cy="49246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82"/>
          <p:cNvSpPr txBox="1"/>
          <p:nvPr/>
        </p:nvSpPr>
        <p:spPr>
          <a:xfrm>
            <a:off x="6717323" y="656573"/>
            <a:ext cx="2286000" cy="1034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a:t>History of Guns in America</a:t>
            </a:r>
            <a:endParaRPr sz="1700"/>
          </a:p>
          <a:p>
            <a:pPr marL="0" lvl="0" indent="0" algn="ctr" rtl="0">
              <a:spcBef>
                <a:spcPts val="0"/>
              </a:spcBef>
              <a:spcAft>
                <a:spcPts val="0"/>
              </a:spcAft>
              <a:buNone/>
            </a:pP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Steve Heimler</a:t>
            </a: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10:32</a:t>
            </a:r>
            <a:endParaRPr sz="1700"/>
          </a:p>
        </p:txBody>
      </p:sp>
      <p:pic>
        <p:nvPicPr>
          <p:cNvPr id="527" name="Google Shape;527;p82" descr="Heimler's History: www.heimlershistory.com&#10;&#10;In this video Heimler explains the Second Amendment of the U.S. Constitution. It goes like this:&#10;&#10;A well regulated militia, being necessary to the security of a free state, the right of the people to keep and bear arms, shall not be infringed. &#10;&#10;The 2nd amendment is about the right of Americans to bear arms, (own guns). And it's no surprise that this amendment causes deep division among Americans. &#10;&#10;One side of the gun rights debate says that the 2nd amendment is as clear as can be: Americans have the right to own guns. The other side of the debate says that the wording of the second amendment is vague and unclear, and that gun rights are limited to participation in a militia. &#10;&#10;We'll see what the Supreme Court has done with the second amendment as well, namely, in the two landmark cases, District of Columbia v. Heller, and McDonald v Chicago.&#10;&#10;If you've ever wondered the following: What is the second amendment? What is the right to bear arms? What is a well regulated militia and what does that have to do with owning guns? Then I've done my best in this video to help you understand all of it. &#10;&#10;And if you're in an AP Government class, then this video aligns with Unit two of your curriculum." title="The SECOND AMENDMENT: The Right to Bear Arms">
            <a:hlinkClick r:id="rId4"/>
          </p:cNvPr>
          <p:cNvPicPr preferRelativeResize="0"/>
          <p:nvPr/>
        </p:nvPicPr>
        <p:blipFill>
          <a:blip r:embed="rId5">
            <a:alphaModFix/>
          </a:blip>
          <a:stretch>
            <a:fillRect/>
          </a:stretch>
        </p:blipFill>
        <p:spPr>
          <a:xfrm>
            <a:off x="6743700" y="2919046"/>
            <a:ext cx="2400300" cy="2224454"/>
          </a:xfrm>
          <a:prstGeom prst="rect">
            <a:avLst/>
          </a:prstGeom>
          <a:noFill/>
          <a:ln>
            <a:noFill/>
          </a:ln>
        </p:spPr>
      </p:pic>
      <p:pic>
        <p:nvPicPr>
          <p:cNvPr id="2" name="Online Media 1" title="The SECOND AMENDMENT: The Right to Bear Arms">
            <a:hlinkClick r:id="" action="ppaction://media"/>
            <a:extLst>
              <a:ext uri="{FF2B5EF4-FFF2-40B4-BE49-F238E27FC236}">
                <a16:creationId xmlns:a16="http://schemas.microsoft.com/office/drawing/2014/main" id="{4BA83F12-4A9C-4AC4-BDB4-7E55606ABD5D}"/>
              </a:ext>
            </a:extLst>
          </p:cNvPr>
          <p:cNvPicPr>
            <a:picLocks noRot="1" noChangeAspect="1"/>
          </p:cNvPicPr>
          <p:nvPr>
            <a:videoFile r:link="rId1"/>
          </p:nvPr>
        </p:nvPicPr>
        <p:blipFill>
          <a:blip r:embed="rId6"/>
          <a:stretch>
            <a:fillRect/>
          </a:stretch>
        </p:blipFill>
        <p:spPr>
          <a:xfrm>
            <a:off x="140677" y="95738"/>
            <a:ext cx="6537605" cy="49510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9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Regulation of Firearms</a:t>
            </a:r>
            <a:endParaRPr/>
          </a:p>
        </p:txBody>
      </p:sp>
      <p:sp>
        <p:nvSpPr>
          <p:cNvPr id="579" name="Google Shape;579;p91"/>
          <p:cNvSpPr txBox="1">
            <a:spLocks noGrp="1"/>
          </p:cNvSpPr>
          <p:nvPr>
            <p:ph type="body" idx="1"/>
          </p:nvPr>
        </p:nvSpPr>
        <p:spPr>
          <a:xfrm>
            <a:off x="819150" y="1429500"/>
            <a:ext cx="7505700" cy="3009300"/>
          </a:xfrm>
          <a:prstGeom prst="rect">
            <a:avLst/>
          </a:prstGeom>
        </p:spPr>
        <p:txBody>
          <a:bodyPr spcFirstLastPara="1" wrap="square" lIns="91425" tIns="91425" rIns="91425" bIns="91425" anchor="t" anchorCtr="0">
            <a:noAutofit/>
          </a:bodyPr>
          <a:lstStyle/>
          <a:p>
            <a:pPr marL="457200" lvl="0" indent="-336550" algn="l" rtl="0">
              <a:spcBef>
                <a:spcPts val="500"/>
              </a:spcBef>
              <a:spcAft>
                <a:spcPts val="0"/>
              </a:spcAft>
              <a:buClr>
                <a:srgbClr val="222222"/>
              </a:buClr>
              <a:buSzPts val="1700"/>
              <a:buFont typeface="Arial"/>
              <a:buChar char="●"/>
            </a:pPr>
            <a:r>
              <a:rPr lang="en" sz="1700">
                <a:solidFill>
                  <a:srgbClr val="222222"/>
                </a:solidFill>
                <a:latin typeface="Arial"/>
                <a:ea typeface="Arial"/>
                <a:cs typeface="Arial"/>
                <a:sym typeface="Arial"/>
              </a:rPr>
              <a:t>A firearm is a </a:t>
            </a:r>
            <a:r>
              <a:rPr lang="en" sz="1700">
                <a:solidFill>
                  <a:srgbClr val="222222"/>
                </a:solidFill>
                <a:uFill>
                  <a:noFill/>
                </a:uFill>
                <a:latin typeface="Arial"/>
                <a:ea typeface="Arial"/>
                <a:cs typeface="Arial"/>
                <a:sym typeface="Arial"/>
                <a:hlinkClick r:id="rId3"/>
              </a:rPr>
              <a:t>gun</a:t>
            </a:r>
            <a:r>
              <a:rPr lang="en" sz="1700">
                <a:solidFill>
                  <a:srgbClr val="222222"/>
                </a:solidFill>
                <a:latin typeface="Arial"/>
                <a:ea typeface="Arial"/>
                <a:cs typeface="Arial"/>
                <a:sym typeface="Arial"/>
              </a:rPr>
              <a:t> (a </a:t>
            </a:r>
            <a:r>
              <a:rPr lang="en" sz="1700">
                <a:solidFill>
                  <a:srgbClr val="222222"/>
                </a:solidFill>
                <a:uFill>
                  <a:noFill/>
                </a:uFill>
                <a:latin typeface="Arial"/>
                <a:ea typeface="Arial"/>
                <a:cs typeface="Arial"/>
                <a:sym typeface="Arial"/>
                <a:hlinkClick r:id="rId4"/>
              </a:rPr>
              <a:t>barreled</a:t>
            </a:r>
            <a:r>
              <a:rPr lang="en" sz="1700">
                <a:solidFill>
                  <a:srgbClr val="222222"/>
                </a:solidFill>
                <a:latin typeface="Arial"/>
                <a:ea typeface="Arial"/>
                <a:cs typeface="Arial"/>
                <a:sym typeface="Arial"/>
              </a:rPr>
              <a:t> ranged weapon) that inflicts damage on targets by launching projectiles driven by rapidly expanding high-pressure gas produced by </a:t>
            </a:r>
            <a:r>
              <a:rPr lang="en" sz="1700">
                <a:solidFill>
                  <a:srgbClr val="222222"/>
                </a:solidFill>
                <a:uFill>
                  <a:noFill/>
                </a:uFill>
                <a:latin typeface="Arial"/>
                <a:ea typeface="Arial"/>
                <a:cs typeface="Arial"/>
                <a:sym typeface="Arial"/>
                <a:hlinkClick r:id="rId5"/>
              </a:rPr>
              <a:t>exothermic</a:t>
            </a:r>
            <a:r>
              <a:rPr lang="en" sz="1700">
                <a:solidFill>
                  <a:srgbClr val="222222"/>
                </a:solidFill>
                <a:latin typeface="Arial"/>
                <a:ea typeface="Arial"/>
                <a:cs typeface="Arial"/>
                <a:sym typeface="Arial"/>
              </a:rPr>
              <a:t> combustion (</a:t>
            </a:r>
            <a:r>
              <a:rPr lang="en" sz="1700">
                <a:solidFill>
                  <a:srgbClr val="222222"/>
                </a:solidFill>
                <a:uFill>
                  <a:noFill/>
                </a:uFill>
                <a:latin typeface="Arial"/>
                <a:ea typeface="Arial"/>
                <a:cs typeface="Arial"/>
                <a:sym typeface="Arial"/>
                <a:hlinkClick r:id="rId6"/>
              </a:rPr>
              <a:t>deflagration</a:t>
            </a:r>
            <a:r>
              <a:rPr lang="en" sz="1700">
                <a:solidFill>
                  <a:srgbClr val="222222"/>
                </a:solidFill>
                <a:latin typeface="Arial"/>
                <a:ea typeface="Arial"/>
                <a:cs typeface="Arial"/>
                <a:sym typeface="Arial"/>
              </a:rPr>
              <a:t>) of chemical </a:t>
            </a:r>
            <a:r>
              <a:rPr lang="en" sz="1700">
                <a:solidFill>
                  <a:srgbClr val="222222"/>
                </a:solidFill>
                <a:uFill>
                  <a:noFill/>
                </a:uFill>
                <a:latin typeface="Arial"/>
                <a:ea typeface="Arial"/>
                <a:cs typeface="Arial"/>
                <a:sym typeface="Arial"/>
                <a:hlinkClick r:id="rId7"/>
              </a:rPr>
              <a:t>propellant</a:t>
            </a:r>
            <a:r>
              <a:rPr lang="en" sz="1700">
                <a:solidFill>
                  <a:srgbClr val="222222"/>
                </a:solidFill>
                <a:latin typeface="Arial"/>
                <a:ea typeface="Arial"/>
                <a:cs typeface="Arial"/>
                <a:sym typeface="Arial"/>
              </a:rPr>
              <a:t>.</a:t>
            </a:r>
            <a:endParaRPr sz="1700">
              <a:solidFill>
                <a:srgbClr val="222222"/>
              </a:solidFill>
              <a:latin typeface="Arial"/>
              <a:ea typeface="Arial"/>
              <a:cs typeface="Arial"/>
              <a:sym typeface="Arial"/>
            </a:endParaRPr>
          </a:p>
          <a:p>
            <a:pPr marL="457200" marR="0" lvl="0" indent="-336550" algn="l" rtl="0">
              <a:lnSpc>
                <a:spcPct val="115000"/>
              </a:lnSpc>
              <a:spcBef>
                <a:spcPts val="0"/>
              </a:spcBef>
              <a:spcAft>
                <a:spcPts val="0"/>
              </a:spcAft>
              <a:buClr>
                <a:srgbClr val="222222"/>
              </a:buClr>
              <a:buSzPts val="1700"/>
              <a:buFont typeface="Arial"/>
              <a:buChar char="●"/>
            </a:pPr>
            <a:r>
              <a:rPr lang="en" sz="1700">
                <a:solidFill>
                  <a:srgbClr val="222222"/>
                </a:solidFill>
                <a:latin typeface="Arial"/>
                <a:ea typeface="Arial"/>
                <a:cs typeface="Arial"/>
                <a:sym typeface="Arial"/>
              </a:rPr>
              <a:t>A small arm is a portable firearm that shoots non-explosive munitions (kinetic projectiles) and is designed to be used conveniently by a single infantryman </a:t>
            </a:r>
            <a:endParaRPr sz="1700">
              <a:solidFill>
                <a:srgbClr val="222222"/>
              </a:solidFill>
              <a:latin typeface="Arial"/>
              <a:ea typeface="Arial"/>
              <a:cs typeface="Arial"/>
              <a:sym typeface="Arial"/>
            </a:endParaRPr>
          </a:p>
        </p:txBody>
      </p:sp>
    </p:spTree>
    <p:extLst>
      <p:ext uri="{BB962C8B-B14F-4D97-AF65-F5344CB8AC3E}">
        <p14:creationId xmlns:p14="http://schemas.microsoft.com/office/powerpoint/2010/main" val="231762767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83"/>
          <p:cNvSpPr txBox="1"/>
          <p:nvPr/>
        </p:nvSpPr>
        <p:spPr>
          <a:xfrm>
            <a:off x="6858000" y="2054550"/>
            <a:ext cx="2286000" cy="1034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a:t>History of Guns in America</a:t>
            </a:r>
            <a:endParaRPr sz="1700"/>
          </a:p>
          <a:p>
            <a:pPr marL="0" lvl="0" indent="0" algn="ctr" rtl="0">
              <a:spcBef>
                <a:spcPts val="0"/>
              </a:spcBef>
              <a:spcAft>
                <a:spcPts val="0"/>
              </a:spcAft>
              <a:buNone/>
            </a:pP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CBS</a:t>
            </a: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7:15</a:t>
            </a:r>
            <a:endParaRPr sz="1700"/>
          </a:p>
        </p:txBody>
      </p:sp>
      <p:pic>
        <p:nvPicPr>
          <p:cNvPr id="533" name="Google Shape;533;p83" descr="No other developed country has embraced guns more than the United States. Just how did firearms become such a big part of American culture? Lee Cowan reports." title="A history of guns in America">
            <a:hlinkClick r:id="rId3"/>
          </p:cNvPr>
          <p:cNvPicPr preferRelativeResize="0"/>
          <p:nvPr/>
        </p:nvPicPr>
        <p:blipFill>
          <a:blip r:embed="rId4">
            <a:alphaModFix/>
          </a:blip>
          <a:stretch>
            <a:fillRect/>
          </a:stretch>
        </p:blipFill>
        <p:spPr>
          <a:xfrm>
            <a:off x="0" y="0"/>
            <a:ext cx="6858000" cy="5143500"/>
          </a:xfrm>
          <a:prstGeom prst="rect">
            <a:avLst/>
          </a:prstGeom>
          <a:noFill/>
          <a:ln>
            <a:noFill/>
          </a:ln>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84"/>
          <p:cNvSpPr txBox="1"/>
          <p:nvPr/>
        </p:nvSpPr>
        <p:spPr>
          <a:xfrm>
            <a:off x="26700" y="4109905"/>
            <a:ext cx="9090600" cy="76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t>Should More Gun Laws Be Enacted?</a:t>
            </a:r>
            <a:endParaRPr sz="1700" b="1"/>
          </a:p>
          <a:p>
            <a:pPr marL="0" lvl="0" indent="0" algn="ctr" rtl="0">
              <a:spcBef>
                <a:spcPts val="0"/>
              </a:spcBef>
              <a:spcAft>
                <a:spcPts val="0"/>
              </a:spcAft>
              <a:buNone/>
            </a:pPr>
            <a:r>
              <a:rPr lang="en" sz="1200">
                <a:latin typeface="Nunito"/>
                <a:ea typeface="Nunito"/>
                <a:cs typeface="Nunito"/>
                <a:sym typeface="Nunito"/>
              </a:rPr>
              <a:t>ProCon.org</a:t>
            </a: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To view this website click </a:t>
            </a:r>
            <a:r>
              <a:rPr lang="en" sz="1200" u="sng">
                <a:latin typeface="Nunito"/>
                <a:ea typeface="Nunito"/>
                <a:cs typeface="Nunito"/>
                <a:sym typeface="Nunito"/>
                <a:hlinkClick r:id="rId3"/>
              </a:rPr>
              <a:t>here</a:t>
            </a:r>
            <a:endParaRPr sz="1200">
              <a:latin typeface="Nunito"/>
              <a:ea typeface="Nunito"/>
              <a:cs typeface="Nunito"/>
              <a:sym typeface="Nunito"/>
            </a:endParaRPr>
          </a:p>
        </p:txBody>
      </p:sp>
      <p:pic>
        <p:nvPicPr>
          <p:cNvPr id="539" name="Google Shape;539;p84"/>
          <p:cNvPicPr preferRelativeResize="0"/>
          <p:nvPr/>
        </p:nvPicPr>
        <p:blipFill>
          <a:blip r:embed="rId4">
            <a:alphaModFix/>
          </a:blip>
          <a:stretch>
            <a:fillRect/>
          </a:stretch>
        </p:blipFill>
        <p:spPr>
          <a:xfrm>
            <a:off x="26700" y="0"/>
            <a:ext cx="9144000" cy="376820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7"/>
          <p:cNvSpPr txBox="1">
            <a:spLocks noGrp="1"/>
          </p:cNvSpPr>
          <p:nvPr>
            <p:ph type="title"/>
          </p:nvPr>
        </p:nvSpPr>
        <p:spPr>
          <a:xfrm>
            <a:off x="1" y="1746100"/>
            <a:ext cx="9144000" cy="1646100"/>
          </a:xfrm>
          <a:prstGeom prst="rect">
            <a:avLst/>
          </a:prstGeom>
        </p:spPr>
        <p:txBody>
          <a:bodyPr spcFirstLastPara="1" wrap="square" lIns="91425" tIns="91425" rIns="91425" bIns="91425" anchor="ctr" anchorCtr="0">
            <a:noAutofit/>
          </a:bodyPr>
          <a:lstStyle/>
          <a:p>
            <a:r>
              <a:rPr lang="en" sz="1400"/>
              <a:t>Topic 3.2</a:t>
            </a:r>
            <a:endParaRPr sz="1400"/>
          </a:p>
          <a:p>
            <a:r>
              <a:rPr lang="en" sz="3000" b="1"/>
              <a:t>First Amendment</a:t>
            </a:r>
            <a:endParaRPr sz="3000" b="1"/>
          </a:p>
          <a:p>
            <a:r>
              <a:rPr lang="en" sz="3000" b="1"/>
              <a:t>Freedom of Religions</a:t>
            </a:r>
            <a:endParaRPr sz="3000" b="1"/>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85"/>
          <p:cNvSpPr txBox="1">
            <a:spLocks noGrp="1"/>
          </p:cNvSpPr>
          <p:nvPr>
            <p:ph type="title"/>
          </p:nvPr>
        </p:nvSpPr>
        <p:spPr>
          <a:xfrm>
            <a:off x="1" y="1748700"/>
            <a:ext cx="91440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400"/>
              <a:t>Topic 3.6</a:t>
            </a:r>
            <a:endParaRPr sz="1400"/>
          </a:p>
          <a:p>
            <a:pPr marL="0" lvl="0" indent="0" algn="ctr" rtl="0">
              <a:spcBef>
                <a:spcPts val="0"/>
              </a:spcBef>
              <a:spcAft>
                <a:spcPts val="0"/>
              </a:spcAft>
              <a:buNone/>
            </a:pPr>
            <a:r>
              <a:rPr lang="en" sz="3000" b="1">
                <a:solidFill>
                  <a:srgbClr val="000000"/>
                </a:solidFill>
                <a:latin typeface="Arial"/>
                <a:ea typeface="Arial"/>
                <a:cs typeface="Arial"/>
                <a:sym typeface="Arial"/>
              </a:rPr>
              <a:t>Balancing Individual Freedom </a:t>
            </a:r>
            <a:endParaRPr sz="3000" b="1">
              <a:solidFill>
                <a:srgbClr val="000000"/>
              </a:solidFill>
              <a:latin typeface="Arial"/>
              <a:ea typeface="Arial"/>
              <a:cs typeface="Arial"/>
              <a:sym typeface="Arial"/>
            </a:endParaRPr>
          </a:p>
          <a:p>
            <a:pPr marL="0" lvl="0" indent="0" algn="ctr" rtl="0">
              <a:spcBef>
                <a:spcPts val="0"/>
              </a:spcBef>
              <a:spcAft>
                <a:spcPts val="0"/>
              </a:spcAft>
              <a:buNone/>
            </a:pPr>
            <a:r>
              <a:rPr lang="en" sz="3000" b="1">
                <a:solidFill>
                  <a:srgbClr val="000000"/>
                </a:solidFill>
                <a:latin typeface="Arial"/>
                <a:ea typeface="Arial"/>
                <a:cs typeface="Arial"/>
                <a:sym typeface="Arial"/>
              </a:rPr>
              <a:t>With Public Order and Safety</a:t>
            </a:r>
            <a:endParaRPr sz="3000" b="1"/>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86"/>
          <p:cNvSpPr txBox="1"/>
          <p:nvPr/>
        </p:nvSpPr>
        <p:spPr>
          <a:xfrm>
            <a:off x="6371793" y="477889"/>
            <a:ext cx="2666700" cy="112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dirty="0">
                <a:latin typeface="Nunito"/>
                <a:ea typeface="Nunito"/>
                <a:cs typeface="Nunito"/>
                <a:sym typeface="Nunito"/>
              </a:rPr>
              <a:t>Intro to Section 3.6</a:t>
            </a:r>
            <a:endParaRPr sz="1200" b="1" dirty="0">
              <a:latin typeface="Nunito"/>
              <a:ea typeface="Nunito"/>
              <a:cs typeface="Nunito"/>
              <a:sym typeface="Nunito"/>
            </a:endParaRPr>
          </a:p>
          <a:p>
            <a:pPr marL="0" lvl="0" indent="0" algn="ctr" rtl="0">
              <a:spcBef>
                <a:spcPts val="0"/>
              </a:spcBef>
              <a:spcAft>
                <a:spcPts val="0"/>
              </a:spcAft>
              <a:buNone/>
            </a:pPr>
            <a:r>
              <a:rPr lang="en" sz="1700" dirty="0"/>
              <a:t>Balancing Individual Freedom with Public Order and Safety</a:t>
            </a:r>
            <a:endParaRPr sz="1700" dirty="0"/>
          </a:p>
          <a:p>
            <a:pPr marL="0" lvl="0" indent="0" algn="ctr" rtl="0">
              <a:spcBef>
                <a:spcPts val="0"/>
              </a:spcBef>
              <a:spcAft>
                <a:spcPts val="0"/>
              </a:spcAft>
              <a:buNone/>
            </a:pPr>
            <a:endParaRPr sz="1200" dirty="0">
              <a:latin typeface="Nunito"/>
              <a:ea typeface="Nunito"/>
              <a:cs typeface="Nunito"/>
              <a:sym typeface="Nunito"/>
            </a:endParaRPr>
          </a:p>
          <a:p>
            <a:pPr marL="0" lvl="0" indent="0" algn="ctr" rtl="0">
              <a:spcBef>
                <a:spcPts val="0"/>
              </a:spcBef>
              <a:spcAft>
                <a:spcPts val="0"/>
              </a:spcAft>
              <a:buNone/>
            </a:pPr>
            <a:r>
              <a:rPr lang="en" sz="1200" dirty="0">
                <a:latin typeface="Nunito"/>
                <a:ea typeface="Nunito"/>
                <a:cs typeface="Nunito"/>
                <a:sym typeface="Nunito"/>
              </a:rPr>
              <a:t>Carey LaManna</a:t>
            </a:r>
            <a:endParaRPr sz="1200" dirty="0">
              <a:latin typeface="Nunito"/>
              <a:ea typeface="Nunito"/>
              <a:cs typeface="Nunito"/>
              <a:sym typeface="Nunito"/>
            </a:endParaRPr>
          </a:p>
          <a:p>
            <a:pPr marL="0" lvl="0" indent="0" algn="ctr" rtl="0">
              <a:spcBef>
                <a:spcPts val="0"/>
              </a:spcBef>
              <a:spcAft>
                <a:spcPts val="0"/>
              </a:spcAft>
              <a:buNone/>
            </a:pPr>
            <a:r>
              <a:rPr lang="en" sz="1200" dirty="0">
                <a:latin typeface="Nunito"/>
                <a:ea typeface="Nunito"/>
                <a:cs typeface="Nunito"/>
                <a:sym typeface="Nunito"/>
              </a:rPr>
              <a:t>6:15</a:t>
            </a:r>
            <a:endParaRPr sz="1200" dirty="0">
              <a:latin typeface="Nunito"/>
              <a:ea typeface="Nunito"/>
              <a:cs typeface="Nunito"/>
              <a:sym typeface="Nunito"/>
            </a:endParaRPr>
          </a:p>
          <a:p>
            <a:pPr marL="0" lvl="0" indent="0" algn="ctr" rtl="0">
              <a:spcBef>
                <a:spcPts val="0"/>
              </a:spcBef>
              <a:spcAft>
                <a:spcPts val="0"/>
              </a:spcAft>
              <a:buNone/>
            </a:pPr>
            <a:endParaRPr sz="1200" dirty="0">
              <a:latin typeface="Nunito"/>
              <a:ea typeface="Nunito"/>
              <a:cs typeface="Nunito"/>
              <a:sym typeface="Nunito"/>
            </a:endParaRPr>
          </a:p>
          <a:p>
            <a:pPr marL="0" lvl="0" indent="0" algn="ctr" rtl="0">
              <a:spcBef>
                <a:spcPts val="0"/>
              </a:spcBef>
              <a:spcAft>
                <a:spcPts val="0"/>
              </a:spcAft>
              <a:buNone/>
            </a:pPr>
            <a:endParaRPr sz="1200" dirty="0">
              <a:latin typeface="Nunito"/>
              <a:ea typeface="Nunito"/>
              <a:cs typeface="Nunito"/>
              <a:sym typeface="Nunito"/>
            </a:endParaRPr>
          </a:p>
        </p:txBody>
      </p:sp>
      <p:pic>
        <p:nvPicPr>
          <p:cNvPr id="550" name="Google Shape;550;p86" descr="AP Gov Student Ultimate Review Packet&#10;https://acdcecon.thinkific.com/courses/AP-government-urp&#10;Preview Unit 1 for Free!!&#10;Includes Study Guide, Essential Questions, Required Cases Guide, Annotated Required Docs, Multiple Choice Practice Questions, and Exclusive Videos! Everything you need to ace the AP Exam!!!!" title="Topic 3.6 Amendments: Balancing Individual Freedom with Public Order and Safety AP Government">
            <a:hlinkClick r:id="rId4"/>
          </p:cNvPr>
          <p:cNvPicPr preferRelativeResize="0"/>
          <p:nvPr/>
        </p:nvPicPr>
        <p:blipFill>
          <a:blip r:embed="rId5">
            <a:alphaModFix/>
          </a:blip>
          <a:stretch>
            <a:fillRect/>
          </a:stretch>
        </p:blipFill>
        <p:spPr>
          <a:xfrm>
            <a:off x="6734908" y="2453053"/>
            <a:ext cx="2217492" cy="2576147"/>
          </a:xfrm>
          <a:prstGeom prst="rect">
            <a:avLst/>
          </a:prstGeom>
          <a:noFill/>
          <a:ln>
            <a:noFill/>
          </a:ln>
        </p:spPr>
      </p:pic>
      <p:pic>
        <p:nvPicPr>
          <p:cNvPr id="2" name="Online Media 1" title="Topic 3.6 Amendments: Balancing Individual Freedom with Public Order and Safety AP Government">
            <a:hlinkClick r:id="" action="ppaction://media"/>
            <a:extLst>
              <a:ext uri="{FF2B5EF4-FFF2-40B4-BE49-F238E27FC236}">
                <a16:creationId xmlns:a16="http://schemas.microsoft.com/office/drawing/2014/main" id="{9F22420B-279C-4582-9E48-F849B0B6C51A}"/>
              </a:ext>
            </a:extLst>
          </p:cNvPr>
          <p:cNvPicPr>
            <a:picLocks noRot="1" noChangeAspect="1"/>
          </p:cNvPicPr>
          <p:nvPr>
            <a:videoFile r:link="rId1"/>
          </p:nvPr>
        </p:nvPicPr>
        <p:blipFill>
          <a:blip r:embed="rId6"/>
          <a:stretch>
            <a:fillRect/>
          </a:stretch>
        </p:blipFill>
        <p:spPr>
          <a:xfrm>
            <a:off x="105507" y="61546"/>
            <a:ext cx="6473628" cy="49676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8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sz="1700" b="1">
                <a:solidFill>
                  <a:srgbClr val="0000FF"/>
                </a:solidFill>
                <a:latin typeface="Arial"/>
                <a:ea typeface="Arial"/>
                <a:cs typeface="Arial"/>
                <a:sym typeface="Arial"/>
              </a:rPr>
              <a:t>Topic 3.6: Amendments: Balancing Individual Freedom with Public Order and Safety </a:t>
            </a:r>
            <a:r>
              <a:rPr lang="en" sz="1700">
                <a:solidFill>
                  <a:srgbClr val="0000FF"/>
                </a:solidFill>
                <a:latin typeface="Arial"/>
                <a:ea typeface="Arial"/>
                <a:cs typeface="Arial"/>
                <a:sym typeface="Arial"/>
              </a:rPr>
              <a:t>(LOR-2.D.1)</a:t>
            </a:r>
            <a:endParaRPr sz="1200">
              <a:solidFill>
                <a:srgbClr val="0000FF"/>
              </a:solidFill>
              <a:latin typeface="Arial"/>
              <a:ea typeface="Arial"/>
              <a:cs typeface="Arial"/>
              <a:sym typeface="Arial"/>
            </a:endParaRPr>
          </a:p>
        </p:txBody>
      </p:sp>
      <p:sp>
        <p:nvSpPr>
          <p:cNvPr id="556" name="Google Shape;556;p87"/>
          <p:cNvSpPr txBox="1">
            <a:spLocks noGrp="1"/>
          </p:cNvSpPr>
          <p:nvPr>
            <p:ph type="body" idx="1"/>
          </p:nvPr>
        </p:nvSpPr>
        <p:spPr>
          <a:xfrm>
            <a:off x="909525" y="1557100"/>
            <a:ext cx="7424700" cy="33552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sz="1700">
                <a:solidFill>
                  <a:srgbClr val="FF0000"/>
                </a:solidFill>
                <a:latin typeface="Arial"/>
                <a:ea typeface="Arial"/>
                <a:cs typeface="Arial"/>
                <a:sym typeface="Arial"/>
              </a:rPr>
              <a:t>Court decisions defining cruel and unusual punishment involve interpretation of the Eighth Amendment and its application to state death penalty statutes.</a:t>
            </a:r>
            <a:endParaRPr sz="900">
              <a:solidFill>
                <a:srgbClr val="000000"/>
              </a:solidFill>
              <a:highlight>
                <a:srgbClr val="EAFAFF"/>
              </a:highlight>
              <a:latin typeface="Arial"/>
              <a:ea typeface="Arial"/>
              <a:cs typeface="Arial"/>
              <a:sym typeface="Arial"/>
            </a:endParaRPr>
          </a:p>
          <a:p>
            <a:pPr marL="0" marR="0" lvl="0" indent="0" algn="l" rtl="0">
              <a:lnSpc>
                <a:spcPct val="115000"/>
              </a:lnSpc>
              <a:spcBef>
                <a:spcPts val="1000"/>
              </a:spcBef>
              <a:spcAft>
                <a:spcPts val="0"/>
              </a:spcAft>
              <a:buNone/>
            </a:pPr>
            <a:endParaRPr sz="1700">
              <a:solidFill>
                <a:srgbClr val="FF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endParaRPr sz="1700">
              <a:solidFill>
                <a:srgbClr val="FF0000"/>
              </a:solidFill>
              <a:latin typeface="Arial"/>
              <a:ea typeface="Arial"/>
              <a:cs typeface="Arial"/>
              <a:sym typeface="Arial"/>
            </a:endParaRPr>
          </a:p>
          <a:p>
            <a:pPr marL="0" lvl="0" indent="0" algn="l" rtl="0">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1000"/>
              </a:spcAft>
              <a:buNone/>
            </a:pPr>
            <a:endParaRPr sz="1700">
              <a:solidFill>
                <a:srgbClr val="FF0000"/>
              </a:solidFill>
              <a:latin typeface="Arial"/>
              <a:ea typeface="Arial"/>
              <a:cs typeface="Arial"/>
              <a:sym typeface="Arial"/>
            </a:endParaRP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8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Eighth Amendment</a:t>
            </a:r>
            <a:endParaRPr/>
          </a:p>
        </p:txBody>
      </p:sp>
      <p:sp>
        <p:nvSpPr>
          <p:cNvPr id="562" name="Google Shape;562;p88"/>
          <p:cNvSpPr txBox="1">
            <a:spLocks noGrp="1"/>
          </p:cNvSpPr>
          <p:nvPr>
            <p:ph type="body" idx="1"/>
          </p:nvPr>
        </p:nvSpPr>
        <p:spPr>
          <a:xfrm>
            <a:off x="819150" y="1578350"/>
            <a:ext cx="7505700" cy="2860500"/>
          </a:xfrm>
          <a:prstGeom prst="rect">
            <a:avLst/>
          </a:prstGeom>
        </p:spPr>
        <p:txBody>
          <a:bodyPr spcFirstLastPara="1" wrap="square" lIns="91425" tIns="91425" rIns="91425" bIns="91425" anchor="t" anchorCtr="0">
            <a:noAutofit/>
          </a:bodyPr>
          <a:lstStyle/>
          <a:p>
            <a:pPr marL="457200" lvl="0" indent="-336550" algn="l" rtl="0">
              <a:spcBef>
                <a:spcPts val="500"/>
              </a:spcBef>
              <a:spcAft>
                <a:spcPts val="0"/>
              </a:spcAft>
              <a:buClr>
                <a:srgbClr val="000000"/>
              </a:buClr>
              <a:buSzPts val="1700"/>
              <a:buFont typeface="Arial"/>
              <a:buChar char="●"/>
            </a:pPr>
            <a:r>
              <a:rPr lang="en" sz="1700">
                <a:solidFill>
                  <a:srgbClr val="0000FF"/>
                </a:solidFill>
                <a:latin typeface="Arial"/>
                <a:ea typeface="Arial"/>
                <a:cs typeface="Arial"/>
                <a:sym typeface="Arial"/>
              </a:rPr>
              <a:t>Prohibits the federal government from imposing cruel and unusual punishments. </a:t>
            </a:r>
            <a:endParaRPr sz="1700">
              <a:solidFill>
                <a:srgbClr val="0000FF"/>
              </a:solidFill>
              <a:latin typeface="Arial"/>
              <a:ea typeface="Arial"/>
              <a:cs typeface="Arial"/>
              <a:sym typeface="Arial"/>
            </a:endParaRPr>
          </a:p>
          <a:p>
            <a:pPr marL="457200" lvl="0" indent="-336550" algn="l" rtl="0">
              <a:spcBef>
                <a:spcPts val="0"/>
              </a:spcBef>
              <a:spcAft>
                <a:spcPts val="0"/>
              </a:spcAft>
              <a:buClr>
                <a:srgbClr val="000000"/>
              </a:buClr>
              <a:buSzPts val="1700"/>
              <a:buFont typeface="Arial"/>
              <a:buChar char="●"/>
            </a:pPr>
            <a:r>
              <a:rPr lang="en" sz="1700">
                <a:solidFill>
                  <a:srgbClr val="222222"/>
                </a:solidFill>
                <a:latin typeface="Arial"/>
                <a:ea typeface="Arial"/>
                <a:cs typeface="Arial"/>
                <a:sym typeface="Arial"/>
              </a:rPr>
              <a:t>Also prohibits the federal government from imposing excessive bail and excessive fines.</a:t>
            </a:r>
            <a:endParaRPr sz="1700">
              <a:solidFill>
                <a:srgbClr val="0000FF"/>
              </a:solidFill>
              <a:latin typeface="Arial"/>
              <a:ea typeface="Arial"/>
              <a:cs typeface="Arial"/>
              <a:sym typeface="Arial"/>
            </a:endParaRPr>
          </a:p>
          <a:p>
            <a:pPr marL="457200" lvl="0" indent="-336550" algn="l" rtl="0">
              <a:spcBef>
                <a:spcPts val="0"/>
              </a:spcBef>
              <a:spcAft>
                <a:spcPts val="0"/>
              </a:spcAft>
              <a:buClr>
                <a:srgbClr val="000000"/>
              </a:buClr>
              <a:buSzPts val="1700"/>
              <a:buFont typeface="Arial"/>
              <a:buChar char="●"/>
            </a:pPr>
            <a:r>
              <a:rPr lang="en" sz="1700">
                <a:solidFill>
                  <a:srgbClr val="222222"/>
                </a:solidFill>
                <a:latin typeface="Arial"/>
                <a:ea typeface="Arial"/>
                <a:cs typeface="Arial"/>
                <a:sym typeface="Arial"/>
              </a:rPr>
              <a:t>Courts have held that the Constitution totally prohibits certain kinds of punishment, such as drawing and quartering. </a:t>
            </a:r>
            <a:endParaRPr sz="1700">
              <a:solidFill>
                <a:srgbClr val="222222"/>
              </a:solidFill>
              <a:latin typeface="Arial"/>
              <a:ea typeface="Arial"/>
              <a:cs typeface="Arial"/>
              <a:sym typeface="Arial"/>
            </a:endParaRPr>
          </a:p>
          <a:p>
            <a:pPr marL="457200" marR="0" lvl="0" indent="-336550" algn="l" rtl="0">
              <a:lnSpc>
                <a:spcPct val="115000"/>
              </a:lnSpc>
              <a:spcBef>
                <a:spcPts val="0"/>
              </a:spcBef>
              <a:spcAft>
                <a:spcPts val="0"/>
              </a:spcAft>
              <a:buClr>
                <a:srgbClr val="000000"/>
              </a:buClr>
              <a:buSzPts val="1700"/>
              <a:buFont typeface="Arial"/>
              <a:buChar char="●"/>
            </a:pPr>
            <a:r>
              <a:rPr lang="en" sz="1700">
                <a:solidFill>
                  <a:srgbClr val="222222"/>
                </a:solidFill>
                <a:latin typeface="Arial"/>
                <a:ea typeface="Arial"/>
                <a:cs typeface="Arial"/>
                <a:sym typeface="Arial"/>
              </a:rPr>
              <a:t>The Supreme Court has ruled that the death penalty does not violate the Eighth Amendment's ban on cruel and unusual punishment, but the Eighth Amendment does shape certain procedural aspects</a:t>
            </a:r>
            <a:endParaRPr sz="1700">
              <a:solidFill>
                <a:srgbClr val="222222"/>
              </a:solidFill>
              <a:latin typeface="Arial"/>
              <a:ea typeface="Arial"/>
              <a:cs typeface="Arial"/>
              <a:sym typeface="Arial"/>
            </a:endParaRPr>
          </a:p>
          <a:p>
            <a:pPr marL="0" lvl="0" indent="0" algn="l" rtl="0">
              <a:spcBef>
                <a:spcPts val="500"/>
              </a:spcBef>
              <a:spcAft>
                <a:spcPts val="1600"/>
              </a:spcAft>
              <a:buNone/>
            </a:pPr>
            <a:endParaRPr sz="1700">
              <a:latin typeface="Arial"/>
              <a:ea typeface="Arial"/>
              <a:cs typeface="Arial"/>
              <a:sym typeface="Arial"/>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89"/>
          <p:cNvSpPr txBox="1">
            <a:spLocks noGrp="1"/>
          </p:cNvSpPr>
          <p:nvPr>
            <p:ph type="body" idx="1"/>
          </p:nvPr>
        </p:nvSpPr>
        <p:spPr>
          <a:xfrm>
            <a:off x="819150" y="940400"/>
            <a:ext cx="7505700" cy="3498600"/>
          </a:xfrm>
          <a:prstGeom prst="rect">
            <a:avLst/>
          </a:prstGeom>
        </p:spPr>
        <p:txBody>
          <a:bodyPr spcFirstLastPara="1" wrap="square" lIns="91425" tIns="91425" rIns="91425" bIns="91425" anchor="t" anchorCtr="0">
            <a:noAutofit/>
          </a:bodyPr>
          <a:lstStyle/>
          <a:p>
            <a:pPr marL="457200" lvl="0" indent="0" algn="l" rtl="0">
              <a:spcBef>
                <a:spcPts val="500"/>
              </a:spcBef>
              <a:spcAft>
                <a:spcPts val="0"/>
              </a:spcAft>
              <a:buNone/>
            </a:pPr>
            <a:r>
              <a:rPr lang="en" sz="1700">
                <a:solidFill>
                  <a:srgbClr val="222222"/>
                </a:solidFill>
                <a:latin typeface="Arial"/>
                <a:ea typeface="Arial"/>
                <a:cs typeface="Arial"/>
                <a:sym typeface="Arial"/>
              </a:rPr>
              <a:t>. . . regarding when a jury may use the death penalty and how it must be carried out.</a:t>
            </a:r>
            <a:endParaRPr sz="1700">
              <a:solidFill>
                <a:srgbClr val="222222"/>
              </a:solidFill>
              <a:latin typeface="Arial"/>
              <a:ea typeface="Arial"/>
              <a:cs typeface="Arial"/>
              <a:sym typeface="Arial"/>
            </a:endParaRPr>
          </a:p>
          <a:p>
            <a:pPr marL="457200" marR="0" lvl="0" indent="-336550" algn="l" rtl="0">
              <a:lnSpc>
                <a:spcPct val="115000"/>
              </a:lnSpc>
              <a:spcBef>
                <a:spcPts val="500"/>
              </a:spcBef>
              <a:spcAft>
                <a:spcPts val="0"/>
              </a:spcAft>
              <a:buClr>
                <a:srgbClr val="222222"/>
              </a:buClr>
              <a:buSzPts val="1700"/>
              <a:buFont typeface="Arial"/>
              <a:buChar char="●"/>
            </a:pPr>
            <a:r>
              <a:rPr lang="en" sz="1700">
                <a:solidFill>
                  <a:srgbClr val="222222"/>
                </a:solidFill>
                <a:latin typeface="Arial"/>
                <a:ea typeface="Arial"/>
                <a:cs typeface="Arial"/>
                <a:sym typeface="Arial"/>
              </a:rPr>
              <a:t>Because of the </a:t>
            </a:r>
            <a:r>
              <a:rPr lang="en" sz="1700">
                <a:solidFill>
                  <a:srgbClr val="222222"/>
                </a:solidFill>
                <a:uFill>
                  <a:noFill/>
                </a:uFill>
                <a:latin typeface="Arial"/>
                <a:ea typeface="Arial"/>
                <a:cs typeface="Arial"/>
                <a:sym typeface="Arial"/>
                <a:hlinkClick r:id="rId3"/>
              </a:rPr>
              <a:t>Fourteenth Amendment</a:t>
            </a:r>
            <a:r>
              <a:rPr lang="en" sz="1700">
                <a:solidFill>
                  <a:srgbClr val="222222"/>
                </a:solidFill>
                <a:latin typeface="Arial"/>
                <a:ea typeface="Arial"/>
                <a:cs typeface="Arial"/>
                <a:sym typeface="Arial"/>
              </a:rPr>
              <a:t>'s Due Process Clause, the Eighth Amendment applies against the states, as well as the federal government.</a:t>
            </a:r>
            <a:endParaRPr sz="1700">
              <a:solidFill>
                <a:srgbClr val="222222"/>
              </a:solidFill>
              <a:latin typeface="Arial"/>
              <a:ea typeface="Arial"/>
              <a:cs typeface="Arial"/>
              <a:sym typeface="Arial"/>
            </a:endParaRP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9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700" b="1">
                <a:solidFill>
                  <a:srgbClr val="0000FF"/>
                </a:solidFill>
                <a:latin typeface="Arial"/>
                <a:ea typeface="Arial"/>
                <a:cs typeface="Arial"/>
                <a:sym typeface="Arial"/>
              </a:rPr>
              <a:t>Topic 3.6: Amendments: Balancing Individual Freedom with Public Order and Safety </a:t>
            </a:r>
            <a:r>
              <a:rPr lang="en" sz="1700">
                <a:solidFill>
                  <a:srgbClr val="0000FF"/>
                </a:solidFill>
                <a:latin typeface="Arial"/>
                <a:ea typeface="Arial"/>
                <a:cs typeface="Arial"/>
                <a:sym typeface="Arial"/>
              </a:rPr>
              <a:t>(LOR-2.D.2</a:t>
            </a:r>
            <a:endParaRPr sz="1200">
              <a:solidFill>
                <a:srgbClr val="0000FF"/>
              </a:solidFill>
              <a:latin typeface="Arial"/>
              <a:ea typeface="Arial"/>
              <a:cs typeface="Arial"/>
              <a:sym typeface="Arial"/>
            </a:endParaRPr>
          </a:p>
          <a:p>
            <a:pPr marL="0" marR="0" lvl="0" indent="0" algn="l" rtl="0">
              <a:lnSpc>
                <a:spcPct val="115000"/>
              </a:lnSpc>
              <a:spcBef>
                <a:spcPts val="0"/>
              </a:spcBef>
              <a:spcAft>
                <a:spcPts val="0"/>
              </a:spcAft>
              <a:buNone/>
            </a:pPr>
            <a:endParaRPr sz="1700" b="1">
              <a:solidFill>
                <a:srgbClr val="0000FF"/>
              </a:solidFill>
              <a:latin typeface="Arial"/>
              <a:ea typeface="Arial"/>
              <a:cs typeface="Arial"/>
              <a:sym typeface="Arial"/>
            </a:endParaRPr>
          </a:p>
        </p:txBody>
      </p:sp>
      <p:sp>
        <p:nvSpPr>
          <p:cNvPr id="573" name="Google Shape;573;p90"/>
          <p:cNvSpPr txBox="1">
            <a:spLocks noGrp="1"/>
          </p:cNvSpPr>
          <p:nvPr>
            <p:ph type="body" idx="1"/>
          </p:nvPr>
        </p:nvSpPr>
        <p:spPr>
          <a:xfrm>
            <a:off x="909525" y="1480900"/>
            <a:ext cx="7424700" cy="33552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sz="1700">
                <a:solidFill>
                  <a:srgbClr val="FF0000"/>
                </a:solidFill>
                <a:latin typeface="Arial"/>
                <a:ea typeface="Arial"/>
                <a:cs typeface="Arial"/>
                <a:sym typeface="Arial"/>
              </a:rPr>
              <a:t>The debate about the Second and Fourth Amendments involves concerns about public safety and whether or not the government regulation of firearms or collection of digital metadata promotes or interferes with public safety and individual rights.</a:t>
            </a:r>
            <a:endParaRPr sz="900">
              <a:solidFill>
                <a:srgbClr val="000000"/>
              </a:solidFill>
              <a:highlight>
                <a:srgbClr val="EAFAFF"/>
              </a:highlight>
              <a:latin typeface="Arial"/>
              <a:ea typeface="Arial"/>
              <a:cs typeface="Arial"/>
              <a:sym typeface="Arial"/>
            </a:endParaRPr>
          </a:p>
          <a:p>
            <a:pPr marL="0" marR="0" lvl="0" indent="0" algn="l" rtl="0">
              <a:lnSpc>
                <a:spcPct val="115000"/>
              </a:lnSpc>
              <a:spcBef>
                <a:spcPts val="1000"/>
              </a:spcBef>
              <a:spcAft>
                <a:spcPts val="0"/>
              </a:spcAft>
              <a:buNone/>
            </a:pPr>
            <a:endParaRPr sz="900">
              <a:solidFill>
                <a:srgbClr val="000000"/>
              </a:solidFill>
              <a:highlight>
                <a:srgbClr val="EAFAFF"/>
              </a:highlight>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endParaRPr sz="1700">
              <a:solidFill>
                <a:srgbClr val="FF0000"/>
              </a:solidFill>
              <a:latin typeface="Arial"/>
              <a:ea typeface="Arial"/>
              <a:cs typeface="Arial"/>
              <a:sym typeface="Arial"/>
            </a:endParaRPr>
          </a:p>
          <a:p>
            <a:pPr marL="0" lvl="0" indent="0" algn="l" rtl="0">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1000"/>
              </a:spcAft>
              <a:buNone/>
            </a:pPr>
            <a:endParaRPr sz="1700">
              <a:solidFill>
                <a:srgbClr val="FF0000"/>
              </a:solidFill>
              <a:latin typeface="Arial"/>
              <a:ea typeface="Arial"/>
              <a:cs typeface="Arial"/>
              <a:sym typeface="Arial"/>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9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Regulation of Firearms</a:t>
            </a:r>
            <a:endParaRPr/>
          </a:p>
        </p:txBody>
      </p:sp>
      <p:sp>
        <p:nvSpPr>
          <p:cNvPr id="579" name="Google Shape;579;p91"/>
          <p:cNvSpPr txBox="1">
            <a:spLocks noGrp="1"/>
          </p:cNvSpPr>
          <p:nvPr>
            <p:ph type="body" idx="1"/>
          </p:nvPr>
        </p:nvSpPr>
        <p:spPr>
          <a:xfrm>
            <a:off x="819150" y="1429500"/>
            <a:ext cx="7505700" cy="3009300"/>
          </a:xfrm>
          <a:prstGeom prst="rect">
            <a:avLst/>
          </a:prstGeom>
        </p:spPr>
        <p:txBody>
          <a:bodyPr spcFirstLastPara="1" wrap="square" lIns="91425" tIns="91425" rIns="91425" bIns="91425" anchor="t" anchorCtr="0">
            <a:noAutofit/>
          </a:bodyPr>
          <a:lstStyle/>
          <a:p>
            <a:pPr marL="457200" lvl="0" indent="-336550" algn="l" rtl="0">
              <a:spcBef>
                <a:spcPts val="500"/>
              </a:spcBef>
              <a:spcAft>
                <a:spcPts val="0"/>
              </a:spcAft>
              <a:buClr>
                <a:srgbClr val="222222"/>
              </a:buClr>
              <a:buSzPts val="1700"/>
              <a:buFont typeface="Arial"/>
              <a:buChar char="●"/>
            </a:pPr>
            <a:r>
              <a:rPr lang="en" sz="1700">
                <a:solidFill>
                  <a:srgbClr val="222222"/>
                </a:solidFill>
                <a:latin typeface="Arial"/>
                <a:ea typeface="Arial"/>
                <a:cs typeface="Arial"/>
                <a:sym typeface="Arial"/>
              </a:rPr>
              <a:t>A firearm is a </a:t>
            </a:r>
            <a:r>
              <a:rPr lang="en" sz="1700">
                <a:solidFill>
                  <a:srgbClr val="222222"/>
                </a:solidFill>
                <a:uFill>
                  <a:noFill/>
                </a:uFill>
                <a:latin typeface="Arial"/>
                <a:ea typeface="Arial"/>
                <a:cs typeface="Arial"/>
                <a:sym typeface="Arial"/>
                <a:hlinkClick r:id="rId3"/>
              </a:rPr>
              <a:t>gun</a:t>
            </a:r>
            <a:r>
              <a:rPr lang="en" sz="1700">
                <a:solidFill>
                  <a:srgbClr val="222222"/>
                </a:solidFill>
                <a:latin typeface="Arial"/>
                <a:ea typeface="Arial"/>
                <a:cs typeface="Arial"/>
                <a:sym typeface="Arial"/>
              </a:rPr>
              <a:t> (a </a:t>
            </a:r>
            <a:r>
              <a:rPr lang="en" sz="1700">
                <a:solidFill>
                  <a:srgbClr val="222222"/>
                </a:solidFill>
                <a:uFill>
                  <a:noFill/>
                </a:uFill>
                <a:latin typeface="Arial"/>
                <a:ea typeface="Arial"/>
                <a:cs typeface="Arial"/>
                <a:sym typeface="Arial"/>
                <a:hlinkClick r:id="rId4"/>
              </a:rPr>
              <a:t>barreled</a:t>
            </a:r>
            <a:r>
              <a:rPr lang="en" sz="1700">
                <a:solidFill>
                  <a:srgbClr val="222222"/>
                </a:solidFill>
                <a:latin typeface="Arial"/>
                <a:ea typeface="Arial"/>
                <a:cs typeface="Arial"/>
                <a:sym typeface="Arial"/>
              </a:rPr>
              <a:t> ranged weapon) that inflicts damage on targets by launching projectiles driven by rapidly expanding high-pressure gas produced by </a:t>
            </a:r>
            <a:r>
              <a:rPr lang="en" sz="1700">
                <a:solidFill>
                  <a:srgbClr val="222222"/>
                </a:solidFill>
                <a:uFill>
                  <a:noFill/>
                </a:uFill>
                <a:latin typeface="Arial"/>
                <a:ea typeface="Arial"/>
                <a:cs typeface="Arial"/>
                <a:sym typeface="Arial"/>
                <a:hlinkClick r:id="rId5"/>
              </a:rPr>
              <a:t>exothermic</a:t>
            </a:r>
            <a:r>
              <a:rPr lang="en" sz="1700">
                <a:solidFill>
                  <a:srgbClr val="222222"/>
                </a:solidFill>
                <a:latin typeface="Arial"/>
                <a:ea typeface="Arial"/>
                <a:cs typeface="Arial"/>
                <a:sym typeface="Arial"/>
              </a:rPr>
              <a:t> combustion (</a:t>
            </a:r>
            <a:r>
              <a:rPr lang="en" sz="1700">
                <a:solidFill>
                  <a:srgbClr val="222222"/>
                </a:solidFill>
                <a:uFill>
                  <a:noFill/>
                </a:uFill>
                <a:latin typeface="Arial"/>
                <a:ea typeface="Arial"/>
                <a:cs typeface="Arial"/>
                <a:sym typeface="Arial"/>
                <a:hlinkClick r:id="rId6"/>
              </a:rPr>
              <a:t>deflagration</a:t>
            </a:r>
            <a:r>
              <a:rPr lang="en" sz="1700">
                <a:solidFill>
                  <a:srgbClr val="222222"/>
                </a:solidFill>
                <a:latin typeface="Arial"/>
                <a:ea typeface="Arial"/>
                <a:cs typeface="Arial"/>
                <a:sym typeface="Arial"/>
              </a:rPr>
              <a:t>) of chemical </a:t>
            </a:r>
            <a:r>
              <a:rPr lang="en" sz="1700">
                <a:solidFill>
                  <a:srgbClr val="222222"/>
                </a:solidFill>
                <a:uFill>
                  <a:noFill/>
                </a:uFill>
                <a:latin typeface="Arial"/>
                <a:ea typeface="Arial"/>
                <a:cs typeface="Arial"/>
                <a:sym typeface="Arial"/>
                <a:hlinkClick r:id="rId7"/>
              </a:rPr>
              <a:t>propellant</a:t>
            </a:r>
            <a:r>
              <a:rPr lang="en" sz="1700">
                <a:solidFill>
                  <a:srgbClr val="222222"/>
                </a:solidFill>
                <a:latin typeface="Arial"/>
                <a:ea typeface="Arial"/>
                <a:cs typeface="Arial"/>
                <a:sym typeface="Arial"/>
              </a:rPr>
              <a:t>.</a:t>
            </a:r>
            <a:endParaRPr sz="1700">
              <a:solidFill>
                <a:srgbClr val="222222"/>
              </a:solidFill>
              <a:latin typeface="Arial"/>
              <a:ea typeface="Arial"/>
              <a:cs typeface="Arial"/>
              <a:sym typeface="Arial"/>
            </a:endParaRPr>
          </a:p>
          <a:p>
            <a:pPr marL="457200" marR="0" lvl="0" indent="-336550" algn="l" rtl="0">
              <a:lnSpc>
                <a:spcPct val="115000"/>
              </a:lnSpc>
              <a:spcBef>
                <a:spcPts val="0"/>
              </a:spcBef>
              <a:spcAft>
                <a:spcPts val="0"/>
              </a:spcAft>
              <a:buClr>
                <a:srgbClr val="222222"/>
              </a:buClr>
              <a:buSzPts val="1700"/>
              <a:buFont typeface="Arial"/>
              <a:buChar char="●"/>
            </a:pPr>
            <a:r>
              <a:rPr lang="en" sz="1700">
                <a:solidFill>
                  <a:srgbClr val="222222"/>
                </a:solidFill>
                <a:latin typeface="Arial"/>
                <a:ea typeface="Arial"/>
                <a:cs typeface="Arial"/>
                <a:sym typeface="Arial"/>
              </a:rPr>
              <a:t>A small arm is a portable firearm that shoots non-explosive munitions (kinetic projectiles) and is designed to be used conveniently by a single infantryman </a:t>
            </a:r>
            <a:endParaRPr sz="1700">
              <a:solidFill>
                <a:srgbClr val="222222"/>
              </a:solidFill>
              <a:latin typeface="Arial"/>
              <a:ea typeface="Arial"/>
              <a:cs typeface="Arial"/>
              <a:sym typeface="Arial"/>
            </a:endParaRP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9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Collection of Digital Metadata</a:t>
            </a:r>
            <a:endParaRPr/>
          </a:p>
        </p:txBody>
      </p:sp>
      <p:sp>
        <p:nvSpPr>
          <p:cNvPr id="585" name="Google Shape;585;p92"/>
          <p:cNvSpPr txBox="1">
            <a:spLocks noGrp="1"/>
          </p:cNvSpPr>
          <p:nvPr>
            <p:ph type="body" idx="1"/>
          </p:nvPr>
        </p:nvSpPr>
        <p:spPr>
          <a:xfrm>
            <a:off x="819150" y="1534050"/>
            <a:ext cx="7505700" cy="2828400"/>
          </a:xfrm>
          <a:prstGeom prst="rect">
            <a:avLst/>
          </a:prstGeom>
        </p:spPr>
        <p:txBody>
          <a:bodyPr spcFirstLastPara="1" wrap="square" lIns="91425" tIns="91425" rIns="91425" bIns="91425" anchor="t" anchorCtr="0">
            <a:noAutofit/>
          </a:bodyPr>
          <a:lstStyle/>
          <a:p>
            <a:pPr marL="457200" marR="0" lvl="0" indent="-336550" algn="l" rtl="0">
              <a:lnSpc>
                <a:spcPct val="115000"/>
              </a:lnSpc>
              <a:spcBef>
                <a:spcPts val="500"/>
              </a:spcBef>
              <a:spcAft>
                <a:spcPts val="0"/>
              </a:spcAft>
              <a:buClr>
                <a:srgbClr val="222222"/>
              </a:buClr>
              <a:buSzPts val="1700"/>
              <a:buFont typeface="Arial"/>
              <a:buChar char="●"/>
            </a:pPr>
            <a:r>
              <a:rPr lang="en" sz="1700">
                <a:solidFill>
                  <a:srgbClr val="222222"/>
                </a:solidFill>
                <a:latin typeface="Arial"/>
                <a:ea typeface="Arial"/>
                <a:cs typeface="Arial"/>
                <a:sym typeface="Arial"/>
              </a:rPr>
              <a:t>Metadata is "data that provides information about other data.” (aka data about data.) </a:t>
            </a:r>
            <a:endParaRPr sz="1700">
              <a:solidFill>
                <a:srgbClr val="222222"/>
              </a:solidFill>
              <a:latin typeface="Arial"/>
              <a:ea typeface="Arial"/>
              <a:cs typeface="Arial"/>
              <a:sym typeface="Arial"/>
            </a:endParaRPr>
          </a:p>
          <a:p>
            <a:pPr marL="457200" marR="0" lvl="0" indent="-336550" algn="l" rtl="0">
              <a:lnSpc>
                <a:spcPct val="115000"/>
              </a:lnSpc>
              <a:spcBef>
                <a:spcPts val="0"/>
              </a:spcBef>
              <a:spcAft>
                <a:spcPts val="0"/>
              </a:spcAft>
              <a:buClr>
                <a:srgbClr val="222222"/>
              </a:buClr>
              <a:buSzPts val="1700"/>
              <a:buFont typeface="Arial"/>
              <a:buChar char="●"/>
            </a:pPr>
            <a:r>
              <a:rPr lang="en" sz="1700">
                <a:solidFill>
                  <a:srgbClr val="222222"/>
                </a:solidFill>
                <a:latin typeface="Arial"/>
                <a:ea typeface="Arial"/>
                <a:cs typeface="Arial"/>
                <a:sym typeface="Arial"/>
              </a:rPr>
              <a:t>Digital = electronic technology that generates, stores, and processes data.</a:t>
            </a:r>
            <a:endParaRPr sz="1700">
              <a:solidFill>
                <a:srgbClr val="222222"/>
              </a:solidFill>
              <a:latin typeface="Arial"/>
              <a:ea typeface="Arial"/>
              <a:cs typeface="Arial"/>
              <a:sym typeface="Arial"/>
            </a:endParaRPr>
          </a:p>
          <a:p>
            <a:pPr marL="457200" lvl="0" indent="-336550" algn="l" rtl="0">
              <a:spcBef>
                <a:spcPts val="0"/>
              </a:spcBef>
              <a:spcAft>
                <a:spcPts val="0"/>
              </a:spcAft>
              <a:buSzPts val="1700"/>
              <a:buFont typeface="Arial"/>
              <a:buChar char="●"/>
            </a:pPr>
            <a:r>
              <a:rPr lang="en" sz="1700">
                <a:solidFill>
                  <a:srgbClr val="222222"/>
                </a:solidFill>
                <a:latin typeface="Arial"/>
                <a:ea typeface="Arial"/>
                <a:cs typeface="Arial"/>
                <a:sym typeface="Arial"/>
              </a:rPr>
              <a:t>Many distinct types of metadata exist, including descriptive metadata, structural metadata, administrative metadata,</a:t>
            </a:r>
            <a:r>
              <a:rPr lang="en" sz="1700" baseline="30000">
                <a:solidFill>
                  <a:srgbClr val="222222"/>
                </a:solidFill>
                <a:latin typeface="Arial"/>
                <a:ea typeface="Arial"/>
                <a:cs typeface="Arial"/>
                <a:sym typeface="Arial"/>
              </a:rPr>
              <a:t> </a:t>
            </a:r>
            <a:r>
              <a:rPr lang="en" sz="1700">
                <a:solidFill>
                  <a:srgbClr val="222222"/>
                </a:solidFill>
                <a:latin typeface="Arial"/>
                <a:ea typeface="Arial"/>
                <a:cs typeface="Arial"/>
                <a:sym typeface="Arial"/>
              </a:rPr>
              <a:t>reference metadata and statistical metadata.</a:t>
            </a:r>
            <a:endParaRPr sz="1700" baseline="30000">
              <a:solidFill>
                <a:srgbClr val="0B0080"/>
              </a:solidFill>
              <a:latin typeface="Arial"/>
              <a:ea typeface="Arial"/>
              <a:cs typeface="Arial"/>
              <a:sym typeface="Arial"/>
            </a:endParaRPr>
          </a:p>
          <a:p>
            <a:pPr marL="914400" lvl="1" indent="-336550" algn="l" rtl="0">
              <a:spcBef>
                <a:spcPts val="0"/>
              </a:spcBef>
              <a:spcAft>
                <a:spcPts val="0"/>
              </a:spcAft>
              <a:buClr>
                <a:srgbClr val="222222"/>
              </a:buClr>
              <a:buSzPts val="1700"/>
              <a:buFont typeface="Arial"/>
              <a:buChar char="○"/>
            </a:pPr>
            <a:r>
              <a:rPr lang="en" sz="1700">
                <a:solidFill>
                  <a:srgbClr val="222222"/>
                </a:solidFill>
                <a:latin typeface="Arial"/>
                <a:ea typeface="Arial"/>
                <a:cs typeface="Arial"/>
                <a:sym typeface="Arial"/>
              </a:rPr>
              <a:t>Descriptive metadata is descriptive information about a resource. It is used for discovery and identification. It includes elements s</a:t>
            </a:r>
            <a:endParaRPr sz="1700">
              <a:latin typeface="Arial"/>
              <a:ea typeface="Arial"/>
              <a:cs typeface="Arial"/>
              <a:sym typeface="Arial"/>
            </a:endParaRP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93"/>
          <p:cNvSpPr txBox="1">
            <a:spLocks noGrp="1"/>
          </p:cNvSpPr>
          <p:nvPr>
            <p:ph type="body" idx="1"/>
          </p:nvPr>
        </p:nvSpPr>
        <p:spPr>
          <a:xfrm>
            <a:off x="819150" y="543450"/>
            <a:ext cx="7505700" cy="2828400"/>
          </a:xfrm>
          <a:prstGeom prst="rect">
            <a:avLst/>
          </a:prstGeom>
        </p:spPr>
        <p:txBody>
          <a:bodyPr spcFirstLastPara="1" wrap="square" lIns="91425" tIns="91425" rIns="91425" bIns="91425" anchor="t" anchorCtr="0">
            <a:noAutofit/>
          </a:bodyPr>
          <a:lstStyle/>
          <a:p>
            <a:pPr marL="457200" lvl="0" indent="457200" algn="l" rtl="0">
              <a:spcBef>
                <a:spcPts val="600"/>
              </a:spcBef>
              <a:spcAft>
                <a:spcPts val="0"/>
              </a:spcAft>
              <a:buNone/>
            </a:pPr>
            <a:r>
              <a:rPr lang="en" sz="1700">
                <a:solidFill>
                  <a:srgbClr val="222222"/>
                </a:solidFill>
                <a:latin typeface="Arial"/>
                <a:ea typeface="Arial"/>
                <a:cs typeface="Arial"/>
                <a:sym typeface="Arial"/>
              </a:rPr>
              <a:t>. . . such as title, abstract, author, and keywords.</a:t>
            </a:r>
            <a:endParaRPr sz="1700">
              <a:solidFill>
                <a:srgbClr val="222222"/>
              </a:solidFill>
              <a:latin typeface="Arial"/>
              <a:ea typeface="Arial"/>
              <a:cs typeface="Arial"/>
              <a:sym typeface="Arial"/>
            </a:endParaRPr>
          </a:p>
          <a:p>
            <a:pPr marL="914400" lvl="1" indent="-336550" algn="l" rtl="0">
              <a:spcBef>
                <a:spcPts val="100"/>
              </a:spcBef>
              <a:spcAft>
                <a:spcPts val="0"/>
              </a:spcAft>
              <a:buSzPts val="1700"/>
              <a:buFont typeface="Arial"/>
              <a:buChar char="○"/>
            </a:pPr>
            <a:r>
              <a:rPr lang="en" sz="1700">
                <a:solidFill>
                  <a:srgbClr val="222222"/>
                </a:solidFill>
                <a:latin typeface="Arial"/>
                <a:ea typeface="Arial"/>
                <a:cs typeface="Arial"/>
                <a:sym typeface="Arial"/>
              </a:rPr>
              <a:t>Structural metadata is metadata about containers of data and indicates how compound objects are put together, for example, how pages are ordered to form chapters. It describes the types, versions, relationships and other characteristics of digital materials.</a:t>
            </a:r>
            <a:endParaRPr sz="1700" baseline="30000">
              <a:solidFill>
                <a:srgbClr val="0B0080"/>
              </a:solidFill>
              <a:latin typeface="Arial"/>
              <a:ea typeface="Arial"/>
              <a:cs typeface="Arial"/>
              <a:sym typeface="Arial"/>
            </a:endParaRPr>
          </a:p>
          <a:p>
            <a:pPr marL="914400" lvl="1" indent="-336550" algn="l" rtl="0">
              <a:spcBef>
                <a:spcPts val="100"/>
              </a:spcBef>
              <a:spcAft>
                <a:spcPts val="0"/>
              </a:spcAft>
              <a:buSzPts val="1700"/>
              <a:buFont typeface="Arial"/>
              <a:buChar char="○"/>
            </a:pPr>
            <a:r>
              <a:rPr lang="en" sz="1700">
                <a:solidFill>
                  <a:srgbClr val="222222"/>
                </a:solidFill>
                <a:latin typeface="Arial"/>
                <a:ea typeface="Arial"/>
                <a:cs typeface="Arial"/>
                <a:sym typeface="Arial"/>
              </a:rPr>
              <a:t>Administrative metadata is information to help manage a resource, like resource type, permissions, and when and how it was created.</a:t>
            </a:r>
            <a:endParaRPr sz="1700">
              <a:solidFill>
                <a:srgbClr val="222222"/>
              </a:solidFill>
              <a:latin typeface="Arial"/>
              <a:ea typeface="Arial"/>
              <a:cs typeface="Arial"/>
              <a:sym typeface="Arial"/>
            </a:endParaRPr>
          </a:p>
          <a:p>
            <a:pPr marL="914400" lvl="1" indent="-336550" algn="l" rtl="0">
              <a:spcBef>
                <a:spcPts val="0"/>
              </a:spcBef>
              <a:spcAft>
                <a:spcPts val="0"/>
              </a:spcAft>
              <a:buClr>
                <a:srgbClr val="222222"/>
              </a:buClr>
              <a:buSzPts val="1700"/>
              <a:buFont typeface="Arial"/>
              <a:buChar char="○"/>
            </a:pPr>
            <a:r>
              <a:rPr lang="en" sz="1700">
                <a:solidFill>
                  <a:srgbClr val="222222"/>
                </a:solidFill>
                <a:latin typeface="Arial"/>
                <a:ea typeface="Arial"/>
                <a:cs typeface="Arial"/>
                <a:sym typeface="Arial"/>
              </a:rPr>
              <a:t>Reference metadata is information about the contents and quality of statistical data.</a:t>
            </a:r>
            <a:endParaRPr sz="1700">
              <a:solidFill>
                <a:srgbClr val="222222"/>
              </a:solidFill>
              <a:latin typeface="Arial"/>
              <a:ea typeface="Arial"/>
              <a:cs typeface="Arial"/>
              <a:sym typeface="Arial"/>
            </a:endParaRPr>
          </a:p>
          <a:p>
            <a:pPr marL="914400" lvl="1" indent="-336550" algn="l" rtl="0">
              <a:spcBef>
                <a:spcPts val="0"/>
              </a:spcBef>
              <a:spcAft>
                <a:spcPts val="0"/>
              </a:spcAft>
              <a:buSzPts val="1700"/>
              <a:buFont typeface="Arial"/>
              <a:buChar char="○"/>
            </a:pPr>
            <a:r>
              <a:rPr lang="en" sz="1700">
                <a:solidFill>
                  <a:srgbClr val="222222"/>
                </a:solidFill>
                <a:latin typeface="Arial"/>
                <a:ea typeface="Arial"/>
                <a:cs typeface="Arial"/>
                <a:sym typeface="Arial"/>
              </a:rPr>
              <a:t>Statistical metadata, also called process data, may describe processes that collect, process, or produce statistical data.</a:t>
            </a:r>
            <a:r>
              <a:rPr lang="en" sz="1700" baseline="30000">
                <a:solidFill>
                  <a:srgbClr val="0B0080"/>
                </a:solidFill>
                <a:uFill>
                  <a:noFill/>
                </a:uFill>
                <a:latin typeface="Arial"/>
                <a:ea typeface="Arial"/>
                <a:cs typeface="Arial"/>
                <a:sym typeface="Arial"/>
                <a:hlinkClick r:id="rId3"/>
              </a:rPr>
              <a:t>[6]</a:t>
            </a:r>
            <a:endParaRPr sz="1700" baseline="30000">
              <a:solidFill>
                <a:srgbClr val="0B0080"/>
              </a:solidFill>
              <a:latin typeface="Arial"/>
              <a:ea typeface="Arial"/>
              <a:cs typeface="Arial"/>
              <a:sym typeface="Arial"/>
            </a:endParaRPr>
          </a:p>
          <a:p>
            <a:pPr marL="914400" lvl="0" indent="0" algn="l" rtl="0">
              <a:spcBef>
                <a:spcPts val="600"/>
              </a:spcBef>
              <a:spcAft>
                <a:spcPts val="100"/>
              </a:spcAft>
              <a:buNone/>
            </a:pPr>
            <a:endParaRPr sz="1700">
              <a:solidFill>
                <a:srgbClr val="222222"/>
              </a:solidFill>
              <a:latin typeface="Arial"/>
              <a:ea typeface="Arial"/>
              <a:cs typeface="Arial"/>
              <a:sym typeface="Arial"/>
            </a:endParaRP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94"/>
          <p:cNvSpPr txBox="1">
            <a:spLocks noGrp="1"/>
          </p:cNvSpPr>
          <p:nvPr>
            <p:ph type="title"/>
          </p:nvPr>
        </p:nvSpPr>
        <p:spPr>
          <a:xfrm>
            <a:off x="1" y="1748700"/>
            <a:ext cx="91440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400"/>
              <a:t>Topic 3.7</a:t>
            </a:r>
            <a:endParaRPr sz="1400"/>
          </a:p>
          <a:p>
            <a:pPr marL="0" lvl="0" indent="0" algn="ctr" rtl="0">
              <a:spcBef>
                <a:spcPts val="0"/>
              </a:spcBef>
              <a:spcAft>
                <a:spcPts val="0"/>
              </a:spcAft>
              <a:buNone/>
            </a:pPr>
            <a:r>
              <a:rPr lang="en" sz="3000" b="1">
                <a:solidFill>
                  <a:srgbClr val="000000"/>
                </a:solidFill>
                <a:latin typeface="Arial"/>
                <a:ea typeface="Arial"/>
                <a:cs typeface="Arial"/>
                <a:sym typeface="Arial"/>
              </a:rPr>
              <a:t>Selective Incorporation</a:t>
            </a:r>
            <a:endParaRPr sz="3000" b="1"/>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4"/>
          <p:cNvSpPr txBox="1">
            <a:spLocks noGrp="1"/>
          </p:cNvSpPr>
          <p:nvPr>
            <p:ph type="body" idx="1"/>
          </p:nvPr>
        </p:nvSpPr>
        <p:spPr>
          <a:xfrm>
            <a:off x="802050" y="682300"/>
            <a:ext cx="7539900" cy="3871500"/>
          </a:xfrm>
          <a:prstGeom prst="rect">
            <a:avLst/>
          </a:prstGeom>
        </p:spPr>
        <p:txBody>
          <a:bodyPr spcFirstLastPara="1" wrap="square" lIns="91425" tIns="91425" rIns="91425" bIns="91425" anchor="t" anchorCtr="0">
            <a:noAutofit/>
          </a:bodyPr>
          <a:lstStyle/>
          <a:p>
            <a:pPr marL="0" indent="0">
              <a:lnSpc>
                <a:spcPct val="100000"/>
              </a:lnSpc>
              <a:buNone/>
            </a:pPr>
            <a:r>
              <a:rPr lang="en" sz="1400">
                <a:solidFill>
                  <a:srgbClr val="0000FF"/>
                </a:solidFill>
                <a:highlight>
                  <a:srgbClr val="FFFFFF"/>
                </a:highlight>
                <a:latin typeface="Arial"/>
                <a:ea typeface="Arial"/>
                <a:cs typeface="Arial"/>
                <a:sym typeface="Arial"/>
              </a:rPr>
              <a:t>This slideshow has been produced by San Marino High School AP </a:t>
            </a:r>
            <a:r>
              <a:rPr lang="en" sz="1400">
                <a:solidFill>
                  <a:srgbClr val="0000FF"/>
                </a:solidFill>
                <a:highlight>
                  <a:schemeClr val="dk1"/>
                </a:highlight>
                <a:latin typeface="Arial"/>
                <a:ea typeface="Arial"/>
                <a:cs typeface="Arial"/>
                <a:sym typeface="Arial"/>
              </a:rPr>
              <a:t>US Government</a:t>
            </a:r>
            <a:r>
              <a:rPr lang="en" sz="1400">
                <a:solidFill>
                  <a:srgbClr val="0000FF"/>
                </a:solidFill>
                <a:highlight>
                  <a:srgbClr val="FFFFFF"/>
                </a:highlight>
                <a:latin typeface="Arial"/>
                <a:ea typeface="Arial"/>
                <a:cs typeface="Arial"/>
                <a:sym typeface="Arial"/>
              </a:rPr>
              <a:t> teacher Peter Paccone, with the help of a team of super talented educators and students spread throughout the nation.</a:t>
            </a:r>
            <a:br>
              <a:rPr lang="en" sz="1400">
                <a:solidFill>
                  <a:srgbClr val="0000FF"/>
                </a:solidFill>
                <a:highlight>
                  <a:srgbClr val="FFFFFF"/>
                </a:highlight>
                <a:latin typeface="Arial"/>
                <a:ea typeface="Arial"/>
                <a:cs typeface="Arial"/>
                <a:sym typeface="Arial"/>
              </a:rPr>
            </a:br>
            <a:br>
              <a:rPr lang="en" sz="1400">
                <a:solidFill>
                  <a:srgbClr val="0000FF"/>
                </a:solidFill>
                <a:highlight>
                  <a:srgbClr val="FFFFFF"/>
                </a:highlight>
                <a:latin typeface="Arial"/>
                <a:ea typeface="Arial"/>
                <a:cs typeface="Arial"/>
                <a:sym typeface="Arial"/>
              </a:rPr>
            </a:br>
            <a:r>
              <a:rPr lang="en" sz="1400">
                <a:solidFill>
                  <a:srgbClr val="0000FF"/>
                </a:solidFill>
                <a:highlight>
                  <a:srgbClr val="FFFFFF"/>
                </a:highlight>
                <a:latin typeface="Arial"/>
                <a:ea typeface="Arial"/>
                <a:cs typeface="Arial"/>
                <a:sym typeface="Arial"/>
              </a:rPr>
              <a:t>Primarily produced for the benefit of AP US Government teachers wanting to present this slideshow in class, this slideshow may also prove of value for AP US Government teachers wanting to flip the learning AND for members of the general public wanting to learn more about civil liberties and civil rights</a:t>
            </a:r>
            <a:endParaRPr sz="1600">
              <a:solidFill>
                <a:schemeClr val="lt1"/>
              </a:solidFill>
            </a:endParaRPr>
          </a:p>
          <a:p>
            <a:pPr marL="0" indent="0">
              <a:lnSpc>
                <a:spcPct val="100000"/>
              </a:lnSpc>
              <a:buNone/>
            </a:pPr>
            <a:endParaRPr sz="1400">
              <a:solidFill>
                <a:srgbClr val="0000FF"/>
              </a:solidFill>
              <a:highlight>
                <a:srgbClr val="FFFFFF"/>
              </a:highlight>
              <a:latin typeface="Arial"/>
              <a:ea typeface="Arial"/>
              <a:cs typeface="Arial"/>
              <a:sym typeface="Arial"/>
            </a:endParaRPr>
          </a:p>
          <a:p>
            <a:pPr marL="0" indent="0">
              <a:lnSpc>
                <a:spcPct val="100000"/>
              </a:lnSpc>
              <a:buNone/>
            </a:pPr>
            <a:r>
              <a:rPr lang="en" sz="1400">
                <a:solidFill>
                  <a:srgbClr val="0000FF"/>
                </a:solidFill>
                <a:highlight>
                  <a:srgbClr val="FFFFFF"/>
                </a:highlight>
                <a:latin typeface="Arial"/>
                <a:ea typeface="Arial"/>
                <a:cs typeface="Arial"/>
                <a:sym typeface="Arial"/>
              </a:rPr>
              <a:t>This slideshow is organized along the lines of what College Board calls the AP Government  Topics and Enduring Understanding.</a:t>
            </a:r>
            <a:endParaRPr sz="1400">
              <a:solidFill>
                <a:srgbClr val="0000FF"/>
              </a:solidFill>
              <a:highlight>
                <a:srgbClr val="FFFFFF"/>
              </a:highlight>
              <a:latin typeface="Arial"/>
              <a:ea typeface="Arial"/>
              <a:cs typeface="Arial"/>
              <a:sym typeface="Arial"/>
            </a:endParaRPr>
          </a:p>
          <a:p>
            <a:pPr marL="0" indent="0">
              <a:lnSpc>
                <a:spcPct val="100000"/>
              </a:lnSpc>
              <a:buNone/>
            </a:pPr>
            <a:endParaRPr sz="1400">
              <a:solidFill>
                <a:srgbClr val="0000FF"/>
              </a:solidFill>
              <a:highlight>
                <a:srgbClr val="FFFFFF"/>
              </a:highlight>
              <a:latin typeface="Arial"/>
              <a:ea typeface="Arial"/>
              <a:cs typeface="Arial"/>
              <a:sym typeface="Arial"/>
            </a:endParaRPr>
          </a:p>
          <a:p>
            <a:pPr marL="0" indent="0">
              <a:lnSpc>
                <a:spcPct val="100000"/>
              </a:lnSpc>
              <a:buNone/>
            </a:pPr>
            <a:r>
              <a:rPr lang="en" sz="1400">
                <a:solidFill>
                  <a:srgbClr val="0000FF"/>
                </a:solidFill>
                <a:highlight>
                  <a:srgbClr val="FFFFFF"/>
                </a:highlight>
                <a:latin typeface="Arial"/>
                <a:ea typeface="Arial"/>
                <a:cs typeface="Arial"/>
                <a:sym typeface="Arial"/>
              </a:rPr>
              <a:t>This slideshow uses media that are in the public domain. No graphic violence is shown. No political agenda is intended. </a:t>
            </a:r>
            <a:endParaRPr sz="1400">
              <a:solidFill>
                <a:srgbClr val="0000FF"/>
              </a:solidFill>
              <a:highlight>
                <a:srgbClr val="FFFFFF"/>
              </a:highlight>
              <a:latin typeface="Arial"/>
              <a:ea typeface="Arial"/>
              <a:cs typeface="Arial"/>
              <a:sym typeface="Arial"/>
            </a:endParaRPr>
          </a:p>
          <a:p>
            <a:pPr marL="0" indent="0">
              <a:lnSpc>
                <a:spcPct val="100000"/>
              </a:lnSpc>
              <a:buNone/>
            </a:pPr>
            <a:endParaRPr sz="1400">
              <a:solidFill>
                <a:srgbClr val="0000FF"/>
              </a:solidFill>
              <a:highlight>
                <a:srgbClr val="FFFFFF"/>
              </a:highlight>
              <a:latin typeface="Arial"/>
              <a:ea typeface="Arial"/>
              <a:cs typeface="Arial"/>
              <a:sym typeface="Arial"/>
            </a:endParaRPr>
          </a:p>
          <a:p>
            <a:pPr marL="0" indent="0">
              <a:lnSpc>
                <a:spcPct val="100000"/>
              </a:lnSpc>
              <a:buNone/>
            </a:pPr>
            <a:r>
              <a:rPr lang="en" sz="1400">
                <a:solidFill>
                  <a:srgbClr val="0000FF"/>
                </a:solidFill>
                <a:highlight>
                  <a:srgbClr val="FFFFFF"/>
                </a:highlight>
                <a:latin typeface="Arial"/>
                <a:ea typeface="Arial"/>
                <a:cs typeface="Arial"/>
                <a:sym typeface="Arial"/>
              </a:rPr>
              <a:t>Any/all AP Government  teachers should feel free to make a copy of this slideshow and edit in any way.</a:t>
            </a:r>
            <a:endParaRPr sz="1400">
              <a:solidFill>
                <a:srgbClr val="0000FF"/>
              </a:solidFill>
              <a:highlight>
                <a:srgbClr val="FFFFFF"/>
              </a:highlight>
              <a:latin typeface="Arial"/>
              <a:ea typeface="Arial"/>
              <a:cs typeface="Arial"/>
              <a:sym typeface="Arial"/>
            </a:endParaRPr>
          </a:p>
          <a:p>
            <a:pPr marL="0" indent="0">
              <a:lnSpc>
                <a:spcPct val="100000"/>
              </a:lnSpc>
              <a:buNone/>
            </a:pPr>
            <a:endParaRPr sz="1400">
              <a:solidFill>
                <a:srgbClr val="0000FF"/>
              </a:solidFill>
              <a:highlight>
                <a:schemeClr val="dk1"/>
              </a:highlight>
              <a:latin typeface="Arial"/>
              <a:ea typeface="Arial"/>
              <a:cs typeface="Arial"/>
              <a:sym typeface="Arial"/>
            </a:endParaRPr>
          </a:p>
          <a:p>
            <a:pPr marL="0" indent="0">
              <a:lnSpc>
                <a:spcPct val="100000"/>
              </a:lnSpc>
              <a:buNone/>
            </a:pPr>
            <a:endParaRPr sz="1400" i="1">
              <a:solidFill>
                <a:srgbClr val="434343"/>
              </a:solidFill>
              <a:highlight>
                <a:srgbClr val="FFFFFF"/>
              </a:highlight>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50EF7-BC95-4835-99CD-FE804F8F5BC0}"/>
              </a:ext>
            </a:extLst>
          </p:cNvPr>
          <p:cNvSpPr>
            <a:spLocks noGrp="1"/>
          </p:cNvSpPr>
          <p:nvPr>
            <p:ph type="title"/>
          </p:nvPr>
        </p:nvSpPr>
        <p:spPr>
          <a:xfrm>
            <a:off x="1485900" y="114300"/>
            <a:ext cx="5429250" cy="800100"/>
          </a:xfrm>
        </p:spPr>
        <p:txBody>
          <a:bodyPr/>
          <a:lstStyle/>
          <a:p>
            <a:pPr>
              <a:defRPr/>
            </a:pPr>
            <a:r>
              <a:rPr lang="en-US" sz="4050" dirty="0"/>
              <a:t>In the Beginning….</a:t>
            </a:r>
          </a:p>
        </p:txBody>
      </p:sp>
      <p:sp>
        <p:nvSpPr>
          <p:cNvPr id="3" name="Content Placeholder 2">
            <a:extLst>
              <a:ext uri="{FF2B5EF4-FFF2-40B4-BE49-F238E27FC236}">
                <a16:creationId xmlns:a16="http://schemas.microsoft.com/office/drawing/2014/main" id="{E35D12E2-4994-4D5F-A8CC-F20ADF7DE7C8}"/>
              </a:ext>
            </a:extLst>
          </p:cNvPr>
          <p:cNvSpPr>
            <a:spLocks noGrp="1"/>
          </p:cNvSpPr>
          <p:nvPr>
            <p:ph idx="1"/>
          </p:nvPr>
        </p:nvSpPr>
        <p:spPr/>
        <p:txBody>
          <a:bodyPr/>
          <a:lstStyle/>
          <a:p>
            <a:pPr eaLnBrk="1" hangingPunct="1"/>
            <a:r>
              <a:rPr lang="en-US" altLang="en-US" sz="2700"/>
              <a:t>Why did many people leave Europe and come to America?</a:t>
            </a:r>
          </a:p>
          <a:p>
            <a:pPr lvl="1" eaLnBrk="1" hangingPunct="1"/>
            <a:r>
              <a:rPr lang="en-US" altLang="en-US" sz="3000"/>
              <a:t>For religious freedom</a:t>
            </a:r>
          </a:p>
          <a:p>
            <a:pPr eaLnBrk="1" hangingPunct="1">
              <a:buFont typeface="Wingdings 2" panose="05020102010507070707" pitchFamily="18" charset="2"/>
              <a:buNone/>
            </a:pPr>
            <a:endParaRPr lang="en-US" altLang="en-US"/>
          </a:p>
          <a:p>
            <a:pPr eaLnBrk="1" hangingPunct="1"/>
            <a:r>
              <a:rPr lang="en-US" altLang="en-US" sz="3000"/>
              <a:t>Early in America, people could not worship freely</a:t>
            </a:r>
          </a:p>
          <a:p>
            <a:pPr lvl="1" eaLnBrk="1" hangingPunct="1"/>
            <a:r>
              <a:rPr lang="en-US" altLang="en-US" sz="2400"/>
              <a:t>Anne Hutchinson, banished from Massachusetts</a:t>
            </a:r>
          </a:p>
          <a:p>
            <a:pPr lvl="1" eaLnBrk="1" hangingPunct="1"/>
            <a:endParaRPr lang="en-US" altLang="en-US"/>
          </a:p>
          <a:p>
            <a:pPr lvl="1"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box(in)">
                                      <p:cBhvr>
                                        <p:cTn id="2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95"/>
          <p:cNvSpPr txBox="1"/>
          <p:nvPr/>
        </p:nvSpPr>
        <p:spPr>
          <a:xfrm>
            <a:off x="6552100" y="2007750"/>
            <a:ext cx="2666700" cy="112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latin typeface="Nunito"/>
                <a:ea typeface="Nunito"/>
                <a:cs typeface="Nunito"/>
                <a:sym typeface="Nunito"/>
              </a:rPr>
              <a:t>Intro to Section 3.7</a:t>
            </a:r>
            <a:endParaRPr sz="1200" b="1">
              <a:latin typeface="Nunito"/>
              <a:ea typeface="Nunito"/>
              <a:cs typeface="Nunito"/>
              <a:sym typeface="Nunito"/>
            </a:endParaRPr>
          </a:p>
          <a:p>
            <a:pPr marL="0" lvl="0" indent="0" algn="ctr" rtl="0">
              <a:spcBef>
                <a:spcPts val="0"/>
              </a:spcBef>
              <a:spcAft>
                <a:spcPts val="0"/>
              </a:spcAft>
              <a:buNone/>
            </a:pPr>
            <a:r>
              <a:rPr lang="en" sz="1700"/>
              <a:t>Selective Incorporation</a:t>
            </a:r>
            <a:endParaRPr sz="1700"/>
          </a:p>
          <a:p>
            <a:pPr marL="0" lvl="0" indent="0" algn="ctr" rtl="0">
              <a:spcBef>
                <a:spcPts val="0"/>
              </a:spcBef>
              <a:spcAft>
                <a:spcPts val="0"/>
              </a:spcAft>
              <a:buNone/>
            </a:pP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Carey LaManna</a:t>
            </a: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6:55</a:t>
            </a:r>
            <a:endParaRPr sz="1200">
              <a:latin typeface="Nunito"/>
              <a:ea typeface="Nunito"/>
              <a:cs typeface="Nunito"/>
              <a:sym typeface="Nunito"/>
            </a:endParaRPr>
          </a:p>
          <a:p>
            <a:pPr marL="0" lvl="0" indent="0" algn="ctr" rtl="0">
              <a:spcBef>
                <a:spcPts val="0"/>
              </a:spcBef>
              <a:spcAft>
                <a:spcPts val="0"/>
              </a:spcAft>
              <a:buNone/>
            </a:pPr>
            <a:endParaRPr sz="1200">
              <a:latin typeface="Nunito"/>
              <a:ea typeface="Nunito"/>
              <a:cs typeface="Nunito"/>
              <a:sym typeface="Nunito"/>
            </a:endParaRPr>
          </a:p>
        </p:txBody>
      </p:sp>
      <p:pic>
        <p:nvPicPr>
          <p:cNvPr id="2" name="Online Media 1" title="Topic 3.7 Selective Incorporation AP Government">
            <a:hlinkClick r:id="" action="ppaction://media"/>
            <a:extLst>
              <a:ext uri="{FF2B5EF4-FFF2-40B4-BE49-F238E27FC236}">
                <a16:creationId xmlns:a16="http://schemas.microsoft.com/office/drawing/2014/main" id="{3AFC9917-4645-40DF-8917-1C9005FFDFFF}"/>
              </a:ext>
            </a:extLst>
          </p:cNvPr>
          <p:cNvPicPr>
            <a:picLocks noRot="1" noChangeAspect="1"/>
          </p:cNvPicPr>
          <p:nvPr>
            <a:videoFile r:link="rId1"/>
          </p:nvPr>
        </p:nvPicPr>
        <p:blipFill>
          <a:blip r:embed="rId4"/>
          <a:stretch>
            <a:fillRect/>
          </a:stretch>
        </p:blipFill>
        <p:spPr>
          <a:xfrm>
            <a:off x="66431" y="104531"/>
            <a:ext cx="6553165" cy="49158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9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sz="1700" b="1">
                <a:solidFill>
                  <a:srgbClr val="0000FF"/>
                </a:solidFill>
                <a:latin typeface="Arial"/>
                <a:ea typeface="Arial"/>
                <a:cs typeface="Arial"/>
                <a:sym typeface="Arial"/>
              </a:rPr>
              <a:t>Topic 3.7: Selective Incorporation </a:t>
            </a:r>
            <a:r>
              <a:rPr lang="en" sz="1700">
                <a:solidFill>
                  <a:srgbClr val="0000FF"/>
                </a:solidFill>
                <a:latin typeface="Arial"/>
                <a:ea typeface="Arial"/>
                <a:cs typeface="Arial"/>
                <a:sym typeface="Arial"/>
              </a:rPr>
              <a:t>(LOR-3.A.1</a:t>
            </a:r>
            <a:endParaRPr sz="1200">
              <a:solidFill>
                <a:srgbClr val="0000FF"/>
              </a:solidFill>
              <a:latin typeface="Arial"/>
              <a:ea typeface="Arial"/>
              <a:cs typeface="Arial"/>
              <a:sym typeface="Arial"/>
            </a:endParaRPr>
          </a:p>
        </p:txBody>
      </p:sp>
      <p:sp>
        <p:nvSpPr>
          <p:cNvPr id="607" name="Google Shape;607;p96"/>
          <p:cNvSpPr txBox="1">
            <a:spLocks noGrp="1"/>
          </p:cNvSpPr>
          <p:nvPr>
            <p:ph type="body" idx="1"/>
          </p:nvPr>
        </p:nvSpPr>
        <p:spPr>
          <a:xfrm>
            <a:off x="909525" y="1176100"/>
            <a:ext cx="7424700" cy="33552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sz="1700">
                <a:solidFill>
                  <a:srgbClr val="FF0000"/>
                </a:solidFill>
                <a:latin typeface="Arial"/>
                <a:ea typeface="Arial"/>
                <a:cs typeface="Arial"/>
                <a:sym typeface="Arial"/>
              </a:rPr>
              <a:t>The doctrine of selective incorporation has imposed limitations on state regulation of civil rights and liberties as represented by McDonald v. Chicago (2010), which ruled the Second Amendment’s right to keep and bear arms for self-defense in one’s home is applicable to the states through the Fourteenth Amendment.</a:t>
            </a:r>
            <a:endParaRPr sz="1700">
              <a:solidFill>
                <a:srgbClr val="FF0000"/>
              </a:solidFill>
              <a:latin typeface="Arial"/>
              <a:ea typeface="Arial"/>
              <a:cs typeface="Arial"/>
              <a:sym typeface="Arial"/>
            </a:endParaRPr>
          </a:p>
          <a:p>
            <a:pPr marL="457200" lvl="0" indent="-304800" algn="l" rtl="0">
              <a:spcBef>
                <a:spcPts val="1200"/>
              </a:spcBef>
              <a:spcAft>
                <a:spcPts val="0"/>
              </a:spcAft>
              <a:buClr>
                <a:srgbClr val="000000"/>
              </a:buClr>
              <a:buSzPts val="1200"/>
              <a:buFont typeface="Arial"/>
              <a:buChar char="●"/>
            </a:pPr>
            <a:r>
              <a:rPr lang="en" sz="1200">
                <a:solidFill>
                  <a:srgbClr val="000000"/>
                </a:solidFill>
                <a:latin typeface="Arial"/>
                <a:ea typeface="Arial"/>
                <a:cs typeface="Arial"/>
                <a:sym typeface="Arial"/>
              </a:rPr>
              <a:t>McDonald v. Chicago (2010)</a:t>
            </a:r>
            <a:endParaRPr sz="900">
              <a:solidFill>
                <a:srgbClr val="000000"/>
              </a:solidFill>
              <a:highlight>
                <a:srgbClr val="F3FEFF"/>
              </a:highlight>
              <a:latin typeface="Arial"/>
              <a:ea typeface="Arial"/>
              <a:cs typeface="Arial"/>
              <a:sym typeface="Arial"/>
            </a:endParaRPr>
          </a:p>
          <a:p>
            <a:pPr marL="0" marR="0" lvl="0" indent="0" algn="l" rtl="0">
              <a:lnSpc>
                <a:spcPct val="115000"/>
              </a:lnSpc>
              <a:spcBef>
                <a:spcPts val="1200"/>
              </a:spcBef>
              <a:spcAft>
                <a:spcPts val="0"/>
              </a:spcAft>
              <a:buNone/>
            </a:pPr>
            <a:endParaRPr sz="1700">
              <a:solidFill>
                <a:srgbClr val="FF0000"/>
              </a:solidFill>
              <a:latin typeface="Arial"/>
              <a:ea typeface="Arial"/>
              <a:cs typeface="Arial"/>
              <a:sym typeface="Arial"/>
            </a:endParaRPr>
          </a:p>
          <a:p>
            <a:pPr marL="0" marR="0" lvl="0" indent="0" algn="l" rtl="0">
              <a:lnSpc>
                <a:spcPct val="115000"/>
              </a:lnSpc>
              <a:spcBef>
                <a:spcPts val="1000"/>
              </a:spcBef>
              <a:spcAft>
                <a:spcPts val="0"/>
              </a:spcAft>
              <a:buNone/>
            </a:pPr>
            <a:endParaRPr sz="1700">
              <a:solidFill>
                <a:srgbClr val="FF0000"/>
              </a:solidFill>
              <a:latin typeface="Arial"/>
              <a:ea typeface="Arial"/>
              <a:cs typeface="Arial"/>
              <a:sym typeface="Arial"/>
            </a:endParaRPr>
          </a:p>
          <a:p>
            <a:pPr marL="0" marR="0" lvl="0" indent="0" algn="l" rtl="0">
              <a:lnSpc>
                <a:spcPct val="115000"/>
              </a:lnSpc>
              <a:spcBef>
                <a:spcPts val="1000"/>
              </a:spcBef>
              <a:spcAft>
                <a:spcPts val="0"/>
              </a:spcAft>
              <a:buNone/>
            </a:pPr>
            <a:endParaRPr sz="1700">
              <a:solidFill>
                <a:srgbClr val="FF0000"/>
              </a:solidFill>
              <a:latin typeface="Arial"/>
              <a:ea typeface="Arial"/>
              <a:cs typeface="Arial"/>
              <a:sym typeface="Arial"/>
            </a:endParaRPr>
          </a:p>
          <a:p>
            <a:pPr marL="0" lvl="0" indent="0" algn="l" rtl="0">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1000"/>
              </a:spcAft>
              <a:buNone/>
            </a:pPr>
            <a:endParaRPr sz="1700">
              <a:solidFill>
                <a:srgbClr val="FF0000"/>
              </a:solidFill>
              <a:latin typeface="Arial"/>
              <a:ea typeface="Arial"/>
              <a:cs typeface="Arial"/>
              <a:sym typeface="Arial"/>
            </a:endParaRP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9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Selective Incorporation</a:t>
            </a:r>
            <a:endParaRPr/>
          </a:p>
        </p:txBody>
      </p:sp>
      <p:sp>
        <p:nvSpPr>
          <p:cNvPr id="613" name="Google Shape;613;p97"/>
          <p:cNvSpPr txBox="1">
            <a:spLocks noGrp="1"/>
          </p:cNvSpPr>
          <p:nvPr>
            <p:ph type="body" idx="1"/>
          </p:nvPr>
        </p:nvSpPr>
        <p:spPr>
          <a:xfrm>
            <a:off x="819150" y="1649825"/>
            <a:ext cx="7505700" cy="27888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Clr>
                <a:srgbClr val="4A4A4A"/>
              </a:buClr>
              <a:buSzPts val="1700"/>
              <a:buFont typeface="Arial"/>
              <a:buChar char="●"/>
            </a:pPr>
            <a:r>
              <a:rPr lang="en" sz="1700">
                <a:solidFill>
                  <a:srgbClr val="4A4A4A"/>
                </a:solidFill>
                <a:latin typeface="Arial"/>
                <a:ea typeface="Arial"/>
                <a:cs typeface="Arial"/>
                <a:sym typeface="Arial"/>
              </a:rPr>
              <a:t>A constitutional doctrine that ensures states cannot enact laws that take away the constitutional rights of American citizens that are enshrined in the Bill of Rights. </a:t>
            </a:r>
            <a:endParaRPr sz="1700">
              <a:solidFill>
                <a:srgbClr val="4A4A4A"/>
              </a:solidFill>
              <a:latin typeface="Arial"/>
              <a:ea typeface="Arial"/>
              <a:cs typeface="Arial"/>
              <a:sym typeface="Arial"/>
            </a:endParaRPr>
          </a:p>
          <a:p>
            <a:pPr marL="457200" lvl="0" indent="-336550" algn="l" rtl="0">
              <a:spcBef>
                <a:spcPts val="0"/>
              </a:spcBef>
              <a:spcAft>
                <a:spcPts val="0"/>
              </a:spcAft>
              <a:buClr>
                <a:srgbClr val="4A4A4A"/>
              </a:buClr>
              <a:buSzPts val="1700"/>
              <a:buFont typeface="Arial"/>
              <a:buChar char="●"/>
            </a:pPr>
            <a:r>
              <a:rPr lang="en" sz="1700">
                <a:solidFill>
                  <a:srgbClr val="4A4A4A"/>
                </a:solidFill>
                <a:latin typeface="Arial"/>
                <a:ea typeface="Arial"/>
                <a:cs typeface="Arial"/>
                <a:sym typeface="Arial"/>
              </a:rPr>
              <a:t>Not a law, but has been established over time through court cases and rulings by the United States Supreme Court. </a:t>
            </a:r>
            <a:endParaRPr sz="1700">
              <a:solidFill>
                <a:srgbClr val="4A4A4A"/>
              </a:solidFill>
              <a:latin typeface="Arial"/>
              <a:ea typeface="Arial"/>
              <a:cs typeface="Arial"/>
              <a:sym typeface="Arial"/>
            </a:endParaRPr>
          </a:p>
          <a:p>
            <a:pPr marL="457200" lvl="0" indent="-336550" algn="l" rtl="0">
              <a:spcBef>
                <a:spcPts val="0"/>
              </a:spcBef>
              <a:spcAft>
                <a:spcPts val="0"/>
              </a:spcAft>
              <a:buClr>
                <a:srgbClr val="4A4A4A"/>
              </a:buClr>
              <a:buSzPts val="1700"/>
              <a:buFont typeface="Arial"/>
              <a:buChar char="●"/>
            </a:pPr>
            <a:r>
              <a:rPr lang="en" sz="1700">
                <a:solidFill>
                  <a:srgbClr val="4A4A4A"/>
                </a:solidFill>
                <a:latin typeface="Arial"/>
                <a:ea typeface="Arial"/>
                <a:cs typeface="Arial"/>
                <a:sym typeface="Arial"/>
              </a:rPr>
              <a:t>At its heart, selective incorporation is about the ability of the federal government to limit the states' lawmaking powers.</a:t>
            </a:r>
            <a:endParaRPr sz="1700">
              <a:solidFill>
                <a:srgbClr val="4A4A4A"/>
              </a:solidFill>
              <a:latin typeface="Arial"/>
              <a:ea typeface="Arial"/>
              <a:cs typeface="Arial"/>
              <a:sym typeface="Arial"/>
            </a:endParaRP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98"/>
          <p:cNvSpPr txBox="1">
            <a:spLocks noGrp="1"/>
          </p:cNvSpPr>
          <p:nvPr>
            <p:ph type="body" idx="1"/>
          </p:nvPr>
        </p:nvSpPr>
        <p:spPr>
          <a:xfrm>
            <a:off x="819150" y="887825"/>
            <a:ext cx="7505700" cy="2788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sz="1700" b="1">
                <a:solidFill>
                  <a:srgbClr val="4A4A4A"/>
                </a:solidFill>
                <a:latin typeface="Arial"/>
                <a:ea typeface="Arial"/>
                <a:cs typeface="Arial"/>
                <a:sym typeface="Arial"/>
              </a:rPr>
              <a:t>Origins of Selective Incorporation</a:t>
            </a:r>
            <a:endParaRPr sz="3000" b="1">
              <a:solidFill>
                <a:schemeClr val="lt1"/>
              </a:solidFill>
              <a:latin typeface="Nunito"/>
              <a:ea typeface="Nunito"/>
              <a:cs typeface="Nunito"/>
              <a:sym typeface="Nunito"/>
            </a:endParaRPr>
          </a:p>
          <a:p>
            <a:pPr marL="457200" marR="0" lvl="0" indent="-336550" algn="l" rtl="0">
              <a:lnSpc>
                <a:spcPct val="115000"/>
              </a:lnSpc>
              <a:spcBef>
                <a:spcPts val="0"/>
              </a:spcBef>
              <a:spcAft>
                <a:spcPts val="0"/>
              </a:spcAft>
              <a:buClr>
                <a:srgbClr val="4A4A4A"/>
              </a:buClr>
              <a:buSzPts val="1700"/>
              <a:buFont typeface="Arial"/>
              <a:buChar char="●"/>
            </a:pPr>
            <a:r>
              <a:rPr lang="en" sz="1700">
                <a:solidFill>
                  <a:srgbClr val="4A4A4A"/>
                </a:solidFill>
                <a:latin typeface="Arial"/>
                <a:ea typeface="Arial"/>
                <a:cs typeface="Arial"/>
                <a:sym typeface="Arial"/>
              </a:rPr>
              <a:t>Selective incorporation has its origins in the very beginnings of the United States. </a:t>
            </a:r>
            <a:endParaRPr sz="1700">
              <a:solidFill>
                <a:srgbClr val="4A4A4A"/>
              </a:solidFill>
              <a:latin typeface="Arial"/>
              <a:ea typeface="Arial"/>
              <a:cs typeface="Arial"/>
              <a:sym typeface="Arial"/>
            </a:endParaRPr>
          </a:p>
          <a:p>
            <a:pPr marL="457200" marR="0" lvl="0" indent="-336550" algn="l" rtl="0">
              <a:lnSpc>
                <a:spcPct val="115000"/>
              </a:lnSpc>
              <a:spcBef>
                <a:spcPts val="0"/>
              </a:spcBef>
              <a:spcAft>
                <a:spcPts val="0"/>
              </a:spcAft>
              <a:buClr>
                <a:srgbClr val="4A4A4A"/>
              </a:buClr>
              <a:buSzPts val="1700"/>
              <a:buFont typeface="Arial"/>
              <a:buChar char="●"/>
            </a:pPr>
            <a:r>
              <a:rPr lang="en" sz="1700">
                <a:solidFill>
                  <a:srgbClr val="4A4A4A"/>
                </a:solidFill>
                <a:latin typeface="Arial"/>
                <a:ea typeface="Arial"/>
                <a:cs typeface="Arial"/>
                <a:sym typeface="Arial"/>
              </a:rPr>
              <a:t>During the drafting of the Constitution, there was heated debate over the relationship between the rights of state governments and the federal government. </a:t>
            </a:r>
            <a:endParaRPr sz="1700">
              <a:solidFill>
                <a:srgbClr val="4A4A4A"/>
              </a:solidFill>
              <a:latin typeface="Arial"/>
              <a:ea typeface="Arial"/>
              <a:cs typeface="Arial"/>
              <a:sym typeface="Arial"/>
            </a:endParaRPr>
          </a:p>
          <a:p>
            <a:pPr marL="457200" marR="0" lvl="0" indent="-336550" algn="l" rtl="0">
              <a:lnSpc>
                <a:spcPct val="115000"/>
              </a:lnSpc>
              <a:spcBef>
                <a:spcPts val="0"/>
              </a:spcBef>
              <a:spcAft>
                <a:spcPts val="0"/>
              </a:spcAft>
              <a:buClr>
                <a:srgbClr val="4A4A4A"/>
              </a:buClr>
              <a:buSzPts val="1700"/>
              <a:buFont typeface="Arial"/>
              <a:buChar char="●"/>
            </a:pPr>
            <a:r>
              <a:rPr lang="en" sz="1700">
                <a:solidFill>
                  <a:srgbClr val="4A4A4A"/>
                </a:solidFill>
                <a:latin typeface="Arial"/>
                <a:ea typeface="Arial"/>
                <a:cs typeface="Arial"/>
                <a:sym typeface="Arial"/>
              </a:rPr>
              <a:t>One early political party, the Federalists, insisted that the Bill of Rights guarantee that the federal government could not limit certain rights before they would sign the constitution. Yet after the constitution was signed and came into force, questions remained over the degree to which federal laws were incorporated into state laws.</a:t>
            </a:r>
            <a:endParaRPr sz="1700">
              <a:solidFill>
                <a:srgbClr val="4A4A4A"/>
              </a:solidFill>
              <a:latin typeface="Arial"/>
              <a:ea typeface="Arial"/>
              <a:cs typeface="Arial"/>
              <a:sym typeface="Arial"/>
            </a:endParaRP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99"/>
          <p:cNvSpPr txBox="1">
            <a:spLocks noGrp="1"/>
          </p:cNvSpPr>
          <p:nvPr>
            <p:ph type="body" idx="1"/>
          </p:nvPr>
        </p:nvSpPr>
        <p:spPr>
          <a:xfrm>
            <a:off x="819150" y="984250"/>
            <a:ext cx="7505700" cy="2788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sz="1700" b="1">
                <a:solidFill>
                  <a:srgbClr val="000000"/>
                </a:solidFill>
                <a:latin typeface="Arial"/>
                <a:ea typeface="Arial"/>
                <a:cs typeface="Arial"/>
                <a:sym typeface="Arial"/>
              </a:rPr>
              <a:t>Selective Incorporation and the 14th</a:t>
            </a:r>
            <a:endParaRPr sz="1700" b="1">
              <a:solidFill>
                <a:srgbClr val="000000"/>
              </a:solidFill>
              <a:latin typeface="Arial"/>
              <a:ea typeface="Arial"/>
              <a:cs typeface="Arial"/>
              <a:sym typeface="Arial"/>
            </a:endParaRPr>
          </a:p>
          <a:p>
            <a:pPr marL="457200" marR="0" lvl="0" indent="-336550" algn="l" rtl="0">
              <a:lnSpc>
                <a:spcPct val="115000"/>
              </a:lnSpc>
              <a:spcBef>
                <a:spcPts val="0"/>
              </a:spcBef>
              <a:spcAft>
                <a:spcPts val="0"/>
              </a:spcAft>
              <a:buClr>
                <a:srgbClr val="4A4A4A"/>
              </a:buClr>
              <a:buSzPts val="1700"/>
              <a:buFont typeface="Arial"/>
              <a:buChar char="●"/>
            </a:pPr>
            <a:r>
              <a:rPr lang="en" sz="1700">
                <a:solidFill>
                  <a:srgbClr val="4A4A4A"/>
                </a:solidFill>
                <a:latin typeface="Arial"/>
                <a:ea typeface="Arial"/>
                <a:cs typeface="Arial"/>
                <a:sym typeface="Arial"/>
              </a:rPr>
              <a:t>One early Supreme Court case, Barron v. Baltimore, in 1833, ruled that the Bill of Rights only applies to the national government. As such, to prevent states from limiting the rights granted in the constitution, a new law was needed. </a:t>
            </a:r>
            <a:endParaRPr sz="1700">
              <a:solidFill>
                <a:srgbClr val="4A4A4A"/>
              </a:solidFill>
              <a:latin typeface="Arial"/>
              <a:ea typeface="Arial"/>
              <a:cs typeface="Arial"/>
              <a:sym typeface="Arial"/>
            </a:endParaRPr>
          </a:p>
          <a:p>
            <a:pPr marL="457200" marR="0" lvl="0" indent="-336550" algn="l" rtl="0">
              <a:lnSpc>
                <a:spcPct val="115000"/>
              </a:lnSpc>
              <a:spcBef>
                <a:spcPts val="0"/>
              </a:spcBef>
              <a:spcAft>
                <a:spcPts val="0"/>
              </a:spcAft>
              <a:buClr>
                <a:srgbClr val="4A4A4A"/>
              </a:buClr>
              <a:buSzPts val="1700"/>
              <a:buFont typeface="Arial"/>
              <a:buChar char="●"/>
            </a:pPr>
            <a:r>
              <a:rPr lang="en" sz="1700">
                <a:solidFill>
                  <a:srgbClr val="4A4A4A"/>
                </a:solidFill>
                <a:latin typeface="Arial"/>
                <a:ea typeface="Arial"/>
                <a:cs typeface="Arial"/>
                <a:sym typeface="Arial"/>
              </a:rPr>
              <a:t>In 1868, Congress passed the 14th amendment to the constitution. This amendment contains a clause that prevents states from making any law limiting the rights granted to citizens in the constitution. The amendment was designed to protect the rights of former slaves to life, liberty and property, but it also overruled the decision in Barron and incorporated the rights granted in the constitution into state law.</a:t>
            </a:r>
            <a:endParaRPr sz="1700">
              <a:solidFill>
                <a:srgbClr val="4A4A4A"/>
              </a:solidFill>
              <a:latin typeface="Arial"/>
              <a:ea typeface="Arial"/>
              <a:cs typeface="Arial"/>
              <a:sym typeface="Arial"/>
            </a:endParaRP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100"/>
          <p:cNvSpPr txBox="1">
            <a:spLocks noGrp="1"/>
          </p:cNvSpPr>
          <p:nvPr>
            <p:ph type="body" idx="1"/>
          </p:nvPr>
        </p:nvSpPr>
        <p:spPr>
          <a:xfrm>
            <a:off x="819150" y="780825"/>
            <a:ext cx="7505700" cy="35817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sz="1700" b="1">
                <a:solidFill>
                  <a:srgbClr val="4A4A4A"/>
                </a:solidFill>
                <a:latin typeface="Arial"/>
                <a:ea typeface="Arial"/>
                <a:cs typeface="Arial"/>
                <a:sym typeface="Arial"/>
              </a:rPr>
              <a:t>Selective Incorporation in the</a:t>
            </a:r>
            <a:r>
              <a:rPr lang="en" sz="1700">
                <a:solidFill>
                  <a:srgbClr val="4A4A4A"/>
                </a:solidFill>
                <a:latin typeface="Arial"/>
                <a:ea typeface="Arial"/>
                <a:cs typeface="Arial"/>
                <a:sym typeface="Arial"/>
              </a:rPr>
              <a:t> </a:t>
            </a:r>
            <a:r>
              <a:rPr lang="en" sz="1700" b="1">
                <a:solidFill>
                  <a:srgbClr val="4A4A4A"/>
                </a:solidFill>
                <a:latin typeface="Arial"/>
                <a:ea typeface="Arial"/>
                <a:cs typeface="Arial"/>
                <a:sym typeface="Arial"/>
              </a:rPr>
              <a:t>Late 1800’s</a:t>
            </a:r>
            <a:endParaRPr sz="1700">
              <a:solidFill>
                <a:srgbClr val="4A4A4A"/>
              </a:solidFill>
              <a:latin typeface="Arial"/>
              <a:ea typeface="Arial"/>
              <a:cs typeface="Arial"/>
              <a:sym typeface="Arial"/>
            </a:endParaRPr>
          </a:p>
          <a:p>
            <a:pPr marL="457200" marR="0" lvl="0" indent="-336550" algn="l" rtl="0">
              <a:lnSpc>
                <a:spcPct val="115000"/>
              </a:lnSpc>
              <a:spcBef>
                <a:spcPts val="0"/>
              </a:spcBef>
              <a:spcAft>
                <a:spcPts val="0"/>
              </a:spcAft>
              <a:buClr>
                <a:srgbClr val="4A4A4A"/>
              </a:buClr>
              <a:buSzPts val="1700"/>
              <a:buFont typeface="Arial"/>
              <a:buChar char="●"/>
            </a:pPr>
            <a:r>
              <a:rPr lang="en" sz="1700">
                <a:solidFill>
                  <a:srgbClr val="4A4A4A"/>
                </a:solidFill>
                <a:latin typeface="Arial"/>
                <a:ea typeface="Arial"/>
                <a:cs typeface="Arial"/>
                <a:sym typeface="Arial"/>
              </a:rPr>
              <a:t>In 1873, the Supreme Court gave its first ruling on the 14th Amendment, and selective incorporation, in the Slaughterhouse cases.</a:t>
            </a:r>
            <a:endParaRPr sz="1700">
              <a:solidFill>
                <a:srgbClr val="4A4A4A"/>
              </a:solidFill>
              <a:latin typeface="Arial"/>
              <a:ea typeface="Arial"/>
              <a:cs typeface="Arial"/>
              <a:sym typeface="Arial"/>
            </a:endParaRPr>
          </a:p>
          <a:p>
            <a:pPr marL="457200" marR="0" lvl="0" indent="-336550" algn="l" rtl="0">
              <a:lnSpc>
                <a:spcPct val="115000"/>
              </a:lnSpc>
              <a:spcBef>
                <a:spcPts val="0"/>
              </a:spcBef>
              <a:spcAft>
                <a:spcPts val="0"/>
              </a:spcAft>
              <a:buClr>
                <a:srgbClr val="4A4A4A"/>
              </a:buClr>
              <a:buSzPts val="1700"/>
              <a:buFont typeface="Arial"/>
              <a:buChar char="●"/>
            </a:pPr>
            <a:r>
              <a:rPr lang="en" sz="1700">
                <a:solidFill>
                  <a:srgbClr val="4A4A4A"/>
                </a:solidFill>
                <a:latin typeface="Arial"/>
                <a:ea typeface="Arial"/>
                <a:cs typeface="Arial"/>
                <a:sym typeface="Arial"/>
              </a:rPr>
              <a:t>The cases stemmed from a 1869 Louisiana law granting a monopoly on the slaughter of livestock to one New Orleans slaughterhouse, and banning any other slaughterhouses from operating in New Orleans. By a 5 to 4 vote, the Court narrowly interpreted the Privileges and Immunities Clause, thought to be the most likely basis for enforcing individual rights against states. According to the ruling, Louisiana could grant a business monopoly, as this was not expressly forbidden in the Constitution.</a:t>
            </a:r>
            <a:endParaRPr sz="1700">
              <a:solidFill>
                <a:srgbClr val="4A4A4A"/>
              </a:solidFill>
              <a:latin typeface="Arial"/>
              <a:ea typeface="Arial"/>
              <a:cs typeface="Arial"/>
              <a:sym typeface="Arial"/>
            </a:endParaRP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101"/>
          <p:cNvSpPr txBox="1">
            <a:spLocks noGrp="1"/>
          </p:cNvSpPr>
          <p:nvPr>
            <p:ph type="body" idx="1"/>
          </p:nvPr>
        </p:nvSpPr>
        <p:spPr>
          <a:xfrm>
            <a:off x="819150" y="967975"/>
            <a:ext cx="7505700" cy="27888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sz="1700" b="1">
                <a:solidFill>
                  <a:srgbClr val="21242C"/>
                </a:solidFill>
                <a:highlight>
                  <a:schemeClr val="dk1"/>
                </a:highlight>
                <a:latin typeface="Arial"/>
                <a:ea typeface="Arial"/>
                <a:cs typeface="Arial"/>
                <a:sym typeface="Arial"/>
              </a:rPr>
              <a:t>Expansion of Selective Incorporation</a:t>
            </a:r>
            <a:endParaRPr sz="1700" b="1">
              <a:solidFill>
                <a:srgbClr val="21242C"/>
              </a:solidFill>
              <a:highlight>
                <a:schemeClr val="dk1"/>
              </a:highlight>
              <a:latin typeface="Arial"/>
              <a:ea typeface="Arial"/>
              <a:cs typeface="Arial"/>
              <a:sym typeface="Arial"/>
            </a:endParaRPr>
          </a:p>
          <a:p>
            <a:pPr marL="457200" marR="0" lvl="0" indent="-336550" algn="l" rtl="0">
              <a:lnSpc>
                <a:spcPct val="115000"/>
              </a:lnSpc>
              <a:spcBef>
                <a:spcPts val="0"/>
              </a:spcBef>
              <a:spcAft>
                <a:spcPts val="0"/>
              </a:spcAft>
              <a:buClr>
                <a:srgbClr val="4A4A4A"/>
              </a:buClr>
              <a:buSzPts val="1700"/>
              <a:buFont typeface="Arial"/>
              <a:buChar char="●"/>
            </a:pPr>
            <a:r>
              <a:rPr lang="en" sz="1700">
                <a:solidFill>
                  <a:srgbClr val="4A4A4A"/>
                </a:solidFill>
                <a:latin typeface="Arial"/>
                <a:ea typeface="Arial"/>
                <a:cs typeface="Arial"/>
                <a:sym typeface="Arial"/>
              </a:rPr>
              <a:t>From the 1920s onward, the Supreme Court broadened its stance on the doctrine of selective incorporation and has gradually extended the protection granted in the Bill of Rights to many aspects of state government. </a:t>
            </a:r>
            <a:endParaRPr sz="1700">
              <a:solidFill>
                <a:srgbClr val="4A4A4A"/>
              </a:solidFill>
              <a:latin typeface="Arial"/>
              <a:ea typeface="Arial"/>
              <a:cs typeface="Arial"/>
              <a:sym typeface="Arial"/>
            </a:endParaRPr>
          </a:p>
          <a:p>
            <a:pPr marL="457200" marR="0" lvl="0" indent="-336550" algn="l" rtl="0">
              <a:lnSpc>
                <a:spcPct val="115000"/>
              </a:lnSpc>
              <a:spcBef>
                <a:spcPts val="0"/>
              </a:spcBef>
              <a:spcAft>
                <a:spcPts val="0"/>
              </a:spcAft>
              <a:buClr>
                <a:srgbClr val="4A4A4A"/>
              </a:buClr>
              <a:buSzPts val="1700"/>
              <a:buFont typeface="Arial"/>
              <a:buChar char="●"/>
            </a:pPr>
            <a:r>
              <a:rPr lang="en" sz="1700">
                <a:solidFill>
                  <a:srgbClr val="4A4A4A"/>
                </a:solidFill>
                <a:latin typeface="Arial"/>
                <a:ea typeface="Arial"/>
                <a:cs typeface="Arial"/>
                <a:sym typeface="Arial"/>
              </a:rPr>
              <a:t>For example, in Gitlow v. New York (1925), the Court ruled state and local governments could not limit the right to freedom of speech. Additionally, in Gideon v. Wainwright (1963), the Court ruled that states must provide legal counsel to indigent criminal defendants, while Brown v. the Board of Education (1954) struck down a state's </a:t>
            </a:r>
            <a:endParaRPr sz="1700">
              <a:solidFill>
                <a:srgbClr val="4A4A4A"/>
              </a:solidFill>
              <a:latin typeface="Arial"/>
              <a:ea typeface="Arial"/>
              <a:cs typeface="Arial"/>
              <a:sym typeface="Arial"/>
            </a:endParaRP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102"/>
          <p:cNvSpPr txBox="1">
            <a:spLocks noGrp="1"/>
          </p:cNvSpPr>
          <p:nvPr>
            <p:ph type="body" idx="1"/>
          </p:nvPr>
        </p:nvSpPr>
        <p:spPr>
          <a:xfrm>
            <a:off x="1105550" y="1097075"/>
            <a:ext cx="7219200" cy="33417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sz="1700">
                <a:solidFill>
                  <a:srgbClr val="4A4A4A"/>
                </a:solidFill>
                <a:latin typeface="Arial"/>
                <a:ea typeface="Arial"/>
                <a:cs typeface="Arial"/>
                <a:sym typeface="Arial"/>
              </a:rPr>
              <a:t>. . . ability to discriminate in public education on the basis of race. The result of these and other Supreme Court rulings over time has limited the right of states to make laws that limit the rights and privileges granted to citizens in the Constitution.</a:t>
            </a:r>
            <a:endParaRPr sz="1700">
              <a:solidFill>
                <a:srgbClr val="4A4A4A"/>
              </a:solidFill>
              <a:latin typeface="Arial"/>
              <a:ea typeface="Arial"/>
              <a:cs typeface="Arial"/>
              <a:sym typeface="Arial"/>
            </a:endParaRPr>
          </a:p>
          <a:p>
            <a:pPr marL="0" marR="0" lvl="0" indent="0" algn="l" rtl="0">
              <a:lnSpc>
                <a:spcPct val="115000"/>
              </a:lnSpc>
              <a:spcBef>
                <a:spcPts val="1600"/>
              </a:spcBef>
              <a:spcAft>
                <a:spcPts val="1600"/>
              </a:spcAft>
              <a:buNone/>
            </a:pPr>
            <a:endParaRPr sz="1700">
              <a:solidFill>
                <a:srgbClr val="4A4A4A"/>
              </a:solidFill>
              <a:latin typeface="Arial"/>
              <a:ea typeface="Arial"/>
              <a:cs typeface="Arial"/>
              <a:sym typeface="Arial"/>
            </a:endParaRP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10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McDonald v. Chicago (2010)</a:t>
            </a:r>
            <a:endParaRPr sz="900">
              <a:solidFill>
                <a:srgbClr val="000000"/>
              </a:solidFill>
              <a:highlight>
                <a:srgbClr val="F3FEFF"/>
              </a:highlight>
              <a:latin typeface="Arial"/>
              <a:ea typeface="Arial"/>
              <a:cs typeface="Arial"/>
              <a:sym typeface="Arial"/>
            </a:endParaRPr>
          </a:p>
          <a:p>
            <a:pPr marL="0" lvl="0" indent="0" algn="l" rtl="0">
              <a:spcBef>
                <a:spcPts val="0"/>
              </a:spcBef>
              <a:spcAft>
                <a:spcPts val="0"/>
              </a:spcAft>
              <a:buNone/>
            </a:pPr>
            <a:endParaRPr/>
          </a:p>
        </p:txBody>
      </p:sp>
      <p:sp>
        <p:nvSpPr>
          <p:cNvPr id="644" name="Google Shape;644;p103"/>
          <p:cNvSpPr txBox="1">
            <a:spLocks noGrp="1"/>
          </p:cNvSpPr>
          <p:nvPr>
            <p:ph type="body" idx="1"/>
          </p:nvPr>
        </p:nvSpPr>
        <p:spPr>
          <a:xfrm>
            <a:off x="819150" y="1539850"/>
            <a:ext cx="7505700" cy="2898900"/>
          </a:xfrm>
          <a:prstGeom prst="rect">
            <a:avLst/>
          </a:prstGeom>
        </p:spPr>
        <p:txBody>
          <a:bodyPr spcFirstLastPara="1" wrap="square" lIns="91425" tIns="91425" rIns="91425" bIns="91425" anchor="t" anchorCtr="0">
            <a:noAutofit/>
          </a:bodyPr>
          <a:lstStyle/>
          <a:p>
            <a:pPr marL="457200" lvl="0" indent="-336550" algn="l" rtl="0">
              <a:spcBef>
                <a:spcPts val="500"/>
              </a:spcBef>
              <a:spcAft>
                <a:spcPts val="0"/>
              </a:spcAft>
              <a:buSzPts val="1700"/>
              <a:buFont typeface="Arial"/>
              <a:buChar char="●"/>
            </a:pPr>
            <a:r>
              <a:rPr lang="en" sz="1700">
                <a:solidFill>
                  <a:srgbClr val="222222"/>
                </a:solidFill>
                <a:latin typeface="Arial"/>
                <a:ea typeface="Arial"/>
                <a:cs typeface="Arial"/>
                <a:sym typeface="Arial"/>
              </a:rPr>
              <a:t>A landmark Supreme Court case</a:t>
            </a:r>
            <a:endParaRPr/>
          </a:p>
          <a:p>
            <a:pPr marL="457200" lvl="0" indent="-336550" algn="l" rtl="0">
              <a:spcBef>
                <a:spcPts val="0"/>
              </a:spcBef>
              <a:spcAft>
                <a:spcPts val="0"/>
              </a:spcAft>
              <a:buSzPts val="1700"/>
              <a:buFont typeface="Arial"/>
              <a:buChar char="●"/>
            </a:pPr>
            <a:r>
              <a:rPr lang="en" sz="1700">
                <a:latin typeface="Arial"/>
                <a:ea typeface="Arial"/>
                <a:cs typeface="Arial"/>
                <a:sym typeface="Arial"/>
              </a:rPr>
              <a:t>The court ruled </a:t>
            </a:r>
            <a:r>
              <a:rPr lang="en" sz="1700">
                <a:solidFill>
                  <a:srgbClr val="222222"/>
                </a:solidFill>
                <a:latin typeface="Arial"/>
                <a:ea typeface="Arial"/>
                <a:cs typeface="Arial"/>
                <a:sym typeface="Arial"/>
              </a:rPr>
              <a:t>that the right of an individual to "keep and bear arms," as protected under the Second Amendment, is incorporated by either the Due Process Clause or Privileges or Immunities Clause of the Fourteenth Amendment against the states.</a:t>
            </a:r>
            <a:endParaRPr sz="1700">
              <a:latin typeface="Arial"/>
              <a:ea typeface="Arial"/>
              <a:cs typeface="Arial"/>
              <a:sym typeface="Arial"/>
            </a:endParaRP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104"/>
          <p:cNvSpPr txBox="1"/>
          <p:nvPr/>
        </p:nvSpPr>
        <p:spPr>
          <a:xfrm>
            <a:off x="6712439" y="777854"/>
            <a:ext cx="2286000" cy="140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a:t>2010</a:t>
            </a:r>
            <a:endParaRPr sz="1700" b="1" dirty="0"/>
          </a:p>
          <a:p>
            <a:pPr marL="0" lvl="0" indent="0" algn="ctr" rtl="0">
              <a:spcBef>
                <a:spcPts val="0"/>
              </a:spcBef>
              <a:spcAft>
                <a:spcPts val="0"/>
              </a:spcAft>
              <a:buNone/>
            </a:pPr>
            <a:r>
              <a:rPr lang="en" sz="1700" dirty="0"/>
              <a:t>McDonald v Chicago</a:t>
            </a:r>
            <a:endParaRPr sz="1700" dirty="0"/>
          </a:p>
          <a:p>
            <a:pPr marL="0" lvl="0" indent="0" algn="ctr" rtl="0">
              <a:spcBef>
                <a:spcPts val="0"/>
              </a:spcBef>
              <a:spcAft>
                <a:spcPts val="0"/>
              </a:spcAft>
              <a:buNone/>
            </a:pPr>
            <a:endParaRPr sz="1200" dirty="0">
              <a:latin typeface="Nunito"/>
              <a:ea typeface="Nunito"/>
              <a:cs typeface="Nunito"/>
              <a:sym typeface="Nunito"/>
            </a:endParaRPr>
          </a:p>
          <a:p>
            <a:pPr marL="0" lvl="0" indent="0" algn="l" rtl="0">
              <a:spcBef>
                <a:spcPts val="0"/>
              </a:spcBef>
              <a:spcAft>
                <a:spcPts val="0"/>
              </a:spcAft>
              <a:buNone/>
            </a:pPr>
            <a:endParaRPr sz="1200" dirty="0">
              <a:latin typeface="Nunito"/>
              <a:ea typeface="Nunito"/>
              <a:cs typeface="Nunito"/>
              <a:sym typeface="Nunito"/>
            </a:endParaRPr>
          </a:p>
          <a:p>
            <a:pPr marL="0" lvl="0" indent="0" algn="ctr" rtl="0">
              <a:spcBef>
                <a:spcPts val="0"/>
              </a:spcBef>
              <a:spcAft>
                <a:spcPts val="0"/>
              </a:spcAft>
              <a:buNone/>
            </a:pPr>
            <a:r>
              <a:rPr lang="en" sz="1200" dirty="0">
                <a:latin typeface="Nunito"/>
                <a:ea typeface="Nunito"/>
                <a:cs typeface="Nunito"/>
                <a:sym typeface="Nunito"/>
              </a:rPr>
              <a:t>Kelsey Falkowski</a:t>
            </a:r>
            <a:endParaRPr sz="1200" dirty="0">
              <a:latin typeface="Nunito"/>
              <a:ea typeface="Nunito"/>
              <a:cs typeface="Nunito"/>
              <a:sym typeface="Nunito"/>
            </a:endParaRPr>
          </a:p>
          <a:p>
            <a:pPr marL="0" lvl="0" indent="0" algn="ctr" rtl="0">
              <a:spcBef>
                <a:spcPts val="0"/>
              </a:spcBef>
              <a:spcAft>
                <a:spcPts val="0"/>
              </a:spcAft>
              <a:buNone/>
            </a:pPr>
            <a:r>
              <a:rPr lang="en" sz="1200" dirty="0">
                <a:latin typeface="Nunito"/>
                <a:ea typeface="Nunito"/>
                <a:cs typeface="Nunito"/>
                <a:sym typeface="Nunito"/>
              </a:rPr>
              <a:t>5:00</a:t>
            </a:r>
            <a:endParaRPr sz="1200" dirty="0">
              <a:latin typeface="Nunito"/>
              <a:ea typeface="Nunito"/>
              <a:cs typeface="Nunito"/>
              <a:sym typeface="Nunito"/>
            </a:endParaRPr>
          </a:p>
          <a:p>
            <a:pPr marL="0" lvl="0" indent="0" algn="ctr" rtl="0">
              <a:spcBef>
                <a:spcPts val="0"/>
              </a:spcBef>
              <a:spcAft>
                <a:spcPts val="0"/>
              </a:spcAft>
              <a:buNone/>
            </a:pPr>
            <a:endParaRPr sz="1200" dirty="0">
              <a:latin typeface="Nunito"/>
              <a:ea typeface="Nunito"/>
              <a:cs typeface="Nunito"/>
              <a:sym typeface="Nunito"/>
            </a:endParaRPr>
          </a:p>
        </p:txBody>
      </p:sp>
      <p:pic>
        <p:nvPicPr>
          <p:cNvPr id="650" name="Google Shape;650;p104" descr="McDonald v. Chicago: Everything to Know in 5 Minutes. Second Amendment, Selective Incorporation" title="McDonald v. Chicago: Everything to Know in 5 Minutes">
            <a:hlinkClick r:id="rId4"/>
          </p:cNvPr>
          <p:cNvPicPr preferRelativeResize="0"/>
          <p:nvPr/>
        </p:nvPicPr>
        <p:blipFill>
          <a:blip r:embed="rId5">
            <a:alphaModFix/>
          </a:blip>
          <a:stretch>
            <a:fillRect/>
          </a:stretch>
        </p:blipFill>
        <p:spPr>
          <a:xfrm>
            <a:off x="6791570" y="3358661"/>
            <a:ext cx="2206869" cy="1714500"/>
          </a:xfrm>
          <a:prstGeom prst="rect">
            <a:avLst/>
          </a:prstGeom>
          <a:noFill/>
          <a:ln>
            <a:noFill/>
          </a:ln>
        </p:spPr>
      </p:pic>
      <p:pic>
        <p:nvPicPr>
          <p:cNvPr id="2" name="Online Media 1" title="McDonald v. Chicago: Everything to Know in 5 Minutes">
            <a:hlinkClick r:id="" action="ppaction://media"/>
            <a:extLst>
              <a:ext uri="{FF2B5EF4-FFF2-40B4-BE49-F238E27FC236}">
                <a16:creationId xmlns:a16="http://schemas.microsoft.com/office/drawing/2014/main" id="{18E2E6E7-A9A5-4C3D-8B84-B15AA7793C11}"/>
              </a:ext>
            </a:extLst>
          </p:cNvPr>
          <p:cNvPicPr>
            <a:picLocks noRot="1" noChangeAspect="1"/>
          </p:cNvPicPr>
          <p:nvPr>
            <a:videoFile r:link="rId1"/>
          </p:nvPr>
        </p:nvPicPr>
        <p:blipFill>
          <a:blip r:embed="rId6"/>
          <a:stretch>
            <a:fillRect/>
          </a:stretch>
        </p:blipFill>
        <p:spPr>
          <a:xfrm>
            <a:off x="145561" y="174870"/>
            <a:ext cx="6537602" cy="48367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8A219-5068-4E3E-8E78-890118C227F5}"/>
              </a:ext>
            </a:extLst>
          </p:cNvPr>
          <p:cNvSpPr>
            <a:spLocks noGrp="1"/>
          </p:cNvSpPr>
          <p:nvPr>
            <p:ph type="title"/>
          </p:nvPr>
        </p:nvSpPr>
        <p:spPr>
          <a:xfrm>
            <a:off x="311700" y="124025"/>
            <a:ext cx="8520600" cy="857250"/>
          </a:xfrm>
        </p:spPr>
        <p:txBody>
          <a:bodyPr>
            <a:noAutofit/>
          </a:bodyPr>
          <a:lstStyle/>
          <a:p>
            <a:pPr algn="ctr">
              <a:defRPr/>
            </a:pPr>
            <a:r>
              <a:rPr lang="en-US" sz="4050" dirty="0"/>
              <a:t>Framers and the constitution</a:t>
            </a:r>
          </a:p>
        </p:txBody>
      </p:sp>
      <p:sp>
        <p:nvSpPr>
          <p:cNvPr id="8195" name="Content Placeholder 2">
            <a:extLst>
              <a:ext uri="{FF2B5EF4-FFF2-40B4-BE49-F238E27FC236}">
                <a16:creationId xmlns:a16="http://schemas.microsoft.com/office/drawing/2014/main" id="{27EE6993-4307-4396-B65F-2A8D342D911D}"/>
              </a:ext>
            </a:extLst>
          </p:cNvPr>
          <p:cNvSpPr>
            <a:spLocks noGrp="1"/>
          </p:cNvSpPr>
          <p:nvPr>
            <p:ph idx="1"/>
          </p:nvPr>
        </p:nvSpPr>
        <p:spPr>
          <a:xfrm>
            <a:off x="311700" y="928540"/>
            <a:ext cx="8520600" cy="3391200"/>
          </a:xfrm>
        </p:spPr>
        <p:txBody>
          <a:bodyPr/>
          <a:lstStyle/>
          <a:p>
            <a:pPr eaLnBrk="1" hangingPunct="1"/>
            <a:r>
              <a:rPr lang="en-US" altLang="en-US" sz="2700" dirty="0"/>
              <a:t>Framers wanted 1</a:t>
            </a:r>
            <a:r>
              <a:rPr lang="en-US" altLang="en-US" sz="2700" baseline="30000" dirty="0"/>
              <a:t>st</a:t>
            </a:r>
            <a:r>
              <a:rPr lang="en-US" altLang="en-US" sz="2700" dirty="0"/>
              <a:t> amendment to include freedom of religion</a:t>
            </a:r>
          </a:p>
          <a:p>
            <a:pPr eaLnBrk="1" hangingPunct="1"/>
            <a:r>
              <a:rPr lang="en-US" altLang="en-US" sz="2700" dirty="0"/>
              <a:t>Why was this important to them? </a:t>
            </a:r>
          </a:p>
          <a:p>
            <a:pPr lvl="1" eaLnBrk="1" hangingPunct="1"/>
            <a:r>
              <a:rPr lang="en-US" altLang="en-US" sz="2475" dirty="0"/>
              <a:t>Religious restrictions in England</a:t>
            </a:r>
          </a:p>
          <a:p>
            <a:pPr lvl="1" eaLnBrk="1" hangingPunct="1">
              <a:buFont typeface="Wingdings 2" panose="05020102010507070707" pitchFamily="18" charset="2"/>
              <a:buNone/>
            </a:pPr>
            <a:endParaRPr lang="en-US" altLang="en-US" sz="2475" dirty="0"/>
          </a:p>
        </p:txBody>
      </p:sp>
      <p:pic>
        <p:nvPicPr>
          <p:cNvPr id="65540" name="Picture 2" descr="C:\Users\Hollie.Hollie-PC\Pictures\1stAmendmentPic.jpg">
            <a:extLst>
              <a:ext uri="{FF2B5EF4-FFF2-40B4-BE49-F238E27FC236}">
                <a16:creationId xmlns:a16="http://schemas.microsoft.com/office/drawing/2014/main" id="{0F6825E2-DA10-4A26-95D8-625E0E0DD0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1483" y="3019225"/>
            <a:ext cx="30861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8195">
                                            <p:txEl>
                                              <p:pRg st="2" end="2"/>
                                            </p:txEl>
                                          </p:spTgt>
                                        </p:tgtEl>
                                        <p:attrNameLst>
                                          <p:attrName>style.visibility</p:attrName>
                                        </p:attrNameLst>
                                      </p:cBhvr>
                                      <p:to>
                                        <p:strVal val="visible"/>
                                      </p:to>
                                    </p:set>
                                    <p:animEffect transition="in" filter="checkerboard(across)">
                                      <p:cBhvr>
                                        <p:cTn id="7" dur="500"/>
                                        <p:tgtEl>
                                          <p:spTgt spid="819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105"/>
          <p:cNvSpPr txBox="1"/>
          <p:nvPr/>
        </p:nvSpPr>
        <p:spPr>
          <a:xfrm>
            <a:off x="6858000" y="580131"/>
            <a:ext cx="2286000" cy="139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a:t>2010</a:t>
            </a:r>
            <a:endParaRPr sz="1700" b="1" dirty="0"/>
          </a:p>
          <a:p>
            <a:pPr marL="0" lvl="0" indent="0" algn="ctr" rtl="0">
              <a:spcBef>
                <a:spcPts val="0"/>
              </a:spcBef>
              <a:spcAft>
                <a:spcPts val="0"/>
              </a:spcAft>
              <a:buNone/>
            </a:pPr>
            <a:r>
              <a:rPr lang="en" sz="1700" dirty="0"/>
              <a:t>McDonald v Chicago</a:t>
            </a:r>
            <a:endParaRPr sz="1700" dirty="0"/>
          </a:p>
          <a:p>
            <a:pPr marL="0" lvl="0" indent="0" algn="ctr" rtl="0">
              <a:spcBef>
                <a:spcPts val="0"/>
              </a:spcBef>
              <a:spcAft>
                <a:spcPts val="0"/>
              </a:spcAft>
              <a:buNone/>
            </a:pPr>
            <a:endParaRPr sz="1200" dirty="0">
              <a:latin typeface="Nunito"/>
              <a:ea typeface="Nunito"/>
              <a:cs typeface="Nunito"/>
              <a:sym typeface="Nunito"/>
            </a:endParaRPr>
          </a:p>
          <a:p>
            <a:pPr marL="0" lvl="0" indent="0" algn="l" rtl="0">
              <a:spcBef>
                <a:spcPts val="0"/>
              </a:spcBef>
              <a:spcAft>
                <a:spcPts val="0"/>
              </a:spcAft>
              <a:buNone/>
            </a:pPr>
            <a:endParaRPr sz="1200" dirty="0">
              <a:latin typeface="Nunito"/>
              <a:ea typeface="Nunito"/>
              <a:cs typeface="Nunito"/>
              <a:sym typeface="Nunito"/>
            </a:endParaRPr>
          </a:p>
          <a:p>
            <a:pPr marL="0" lvl="0" indent="0" algn="ctr" rtl="0">
              <a:spcBef>
                <a:spcPts val="0"/>
              </a:spcBef>
              <a:spcAft>
                <a:spcPts val="0"/>
              </a:spcAft>
              <a:buNone/>
            </a:pPr>
            <a:r>
              <a:rPr lang="en" sz="1200" dirty="0">
                <a:latin typeface="Nunito"/>
                <a:ea typeface="Nunito"/>
                <a:cs typeface="Nunito"/>
                <a:sym typeface="Nunito"/>
              </a:rPr>
              <a:t>Carey LaManna</a:t>
            </a:r>
            <a:endParaRPr sz="1200" dirty="0">
              <a:latin typeface="Nunito"/>
              <a:ea typeface="Nunito"/>
              <a:cs typeface="Nunito"/>
              <a:sym typeface="Nunito"/>
            </a:endParaRPr>
          </a:p>
          <a:p>
            <a:pPr marL="0" lvl="0" indent="0" algn="ctr" rtl="0">
              <a:spcBef>
                <a:spcPts val="0"/>
              </a:spcBef>
              <a:spcAft>
                <a:spcPts val="0"/>
              </a:spcAft>
              <a:buNone/>
            </a:pPr>
            <a:r>
              <a:rPr lang="en" sz="1200" dirty="0">
                <a:latin typeface="Nunito"/>
                <a:ea typeface="Nunito"/>
                <a:cs typeface="Nunito"/>
                <a:sym typeface="Nunito"/>
              </a:rPr>
              <a:t>5:13</a:t>
            </a:r>
            <a:endParaRPr sz="1200" dirty="0">
              <a:latin typeface="Nunito"/>
              <a:ea typeface="Nunito"/>
              <a:cs typeface="Nunito"/>
              <a:sym typeface="Nunito"/>
            </a:endParaRPr>
          </a:p>
          <a:p>
            <a:pPr marL="0" lvl="0" indent="0" algn="ctr" rtl="0">
              <a:spcBef>
                <a:spcPts val="0"/>
              </a:spcBef>
              <a:spcAft>
                <a:spcPts val="0"/>
              </a:spcAft>
              <a:buNone/>
            </a:pPr>
            <a:endParaRPr sz="1200" dirty="0">
              <a:latin typeface="Nunito"/>
              <a:ea typeface="Nunito"/>
              <a:cs typeface="Nunito"/>
              <a:sym typeface="Nunito"/>
            </a:endParaRPr>
          </a:p>
        </p:txBody>
      </p:sp>
      <p:pic>
        <p:nvPicPr>
          <p:cNvPr id="656" name="Google Shape;656;p105" descr="AP Gov Student Ultimate Review Packet&#10;https://acdcecon.thinkific.com/courses/AP-government-urp&#10;Preview Unit 1 for Free!!&#10;Includes Study Guide, Essential Questions, Required Cases Guide, Annotated Required Docs, Multiple Choice Practice Questions, and Exclusive Videos! Everything you need to ace the AP Exam!!!!" title="Case 13: McDonald v. Chicago AP GoPo">
            <a:hlinkClick r:id="rId4"/>
          </p:cNvPr>
          <p:cNvPicPr preferRelativeResize="0"/>
          <p:nvPr/>
        </p:nvPicPr>
        <p:blipFill>
          <a:blip r:embed="rId5">
            <a:alphaModFix/>
          </a:blip>
          <a:stretch>
            <a:fillRect/>
          </a:stretch>
        </p:blipFill>
        <p:spPr>
          <a:xfrm>
            <a:off x="6418384" y="3165070"/>
            <a:ext cx="2725615" cy="1978430"/>
          </a:xfrm>
          <a:prstGeom prst="rect">
            <a:avLst/>
          </a:prstGeom>
          <a:noFill/>
          <a:ln>
            <a:noFill/>
          </a:ln>
        </p:spPr>
      </p:pic>
      <p:pic>
        <p:nvPicPr>
          <p:cNvPr id="2" name="Online Media 1" title="Case 13: McDonald v. Chicago AP GoPo">
            <a:hlinkClick r:id="" action="ppaction://media"/>
            <a:extLst>
              <a:ext uri="{FF2B5EF4-FFF2-40B4-BE49-F238E27FC236}">
                <a16:creationId xmlns:a16="http://schemas.microsoft.com/office/drawing/2014/main" id="{B55B9F96-143B-4A3E-A67D-4A9B2338DAD4}"/>
              </a:ext>
            </a:extLst>
          </p:cNvPr>
          <p:cNvPicPr>
            <a:picLocks noRot="1" noChangeAspect="1"/>
          </p:cNvPicPr>
          <p:nvPr>
            <a:videoFile r:link="rId1"/>
          </p:nvPr>
        </p:nvPicPr>
        <p:blipFill>
          <a:blip r:embed="rId6"/>
          <a:stretch>
            <a:fillRect/>
          </a:stretch>
        </p:blipFill>
        <p:spPr>
          <a:xfrm>
            <a:off x="84016" y="122116"/>
            <a:ext cx="6195248" cy="49334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106"/>
          <p:cNvSpPr txBox="1"/>
          <p:nvPr/>
        </p:nvSpPr>
        <p:spPr>
          <a:xfrm>
            <a:off x="6858000" y="1917150"/>
            <a:ext cx="2286000" cy="130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t>2010</a:t>
            </a:r>
            <a:endParaRPr sz="1700" b="1"/>
          </a:p>
          <a:p>
            <a:pPr marL="0" lvl="0" indent="0" algn="ctr" rtl="0">
              <a:spcBef>
                <a:spcPts val="0"/>
              </a:spcBef>
              <a:spcAft>
                <a:spcPts val="0"/>
              </a:spcAft>
              <a:buNone/>
            </a:pPr>
            <a:r>
              <a:rPr lang="en" sz="1700"/>
              <a:t>McDonald v Chicago</a:t>
            </a:r>
            <a:endParaRPr sz="1700"/>
          </a:p>
          <a:p>
            <a:pPr marL="0" lvl="0" indent="0" algn="l" rtl="0">
              <a:spcBef>
                <a:spcPts val="0"/>
              </a:spcBef>
              <a:spcAft>
                <a:spcPts val="0"/>
              </a:spcAft>
              <a:buNone/>
            </a:pPr>
            <a:endParaRPr sz="1700"/>
          </a:p>
          <a:p>
            <a:pPr marL="0" lvl="0" indent="0" algn="ctr" rtl="0">
              <a:spcBef>
                <a:spcPts val="0"/>
              </a:spcBef>
              <a:spcAft>
                <a:spcPts val="0"/>
              </a:spcAft>
              <a:buNone/>
            </a:pPr>
            <a:r>
              <a:rPr lang="en" sz="1200">
                <a:latin typeface="Nunito"/>
                <a:ea typeface="Nunito"/>
                <a:cs typeface="Nunito"/>
                <a:sym typeface="Nunito"/>
              </a:rPr>
              <a:t>My CitizenU</a:t>
            </a: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3:13</a:t>
            </a:r>
            <a:endParaRPr sz="1200">
              <a:latin typeface="Nunito"/>
              <a:ea typeface="Nunito"/>
              <a:cs typeface="Nunito"/>
              <a:sym typeface="Nunito"/>
            </a:endParaRPr>
          </a:p>
          <a:p>
            <a:pPr marL="0" lvl="0" indent="0" algn="ctr" rtl="0">
              <a:spcBef>
                <a:spcPts val="0"/>
              </a:spcBef>
              <a:spcAft>
                <a:spcPts val="0"/>
              </a:spcAft>
              <a:buNone/>
            </a:pPr>
            <a:endParaRPr sz="1200">
              <a:latin typeface="Nunito"/>
              <a:ea typeface="Nunito"/>
              <a:cs typeface="Nunito"/>
              <a:sym typeface="Nunito"/>
            </a:endParaRPr>
          </a:p>
          <a:p>
            <a:pPr marL="0" lvl="0" indent="0" algn="ctr" rtl="0">
              <a:spcBef>
                <a:spcPts val="0"/>
              </a:spcBef>
              <a:spcAft>
                <a:spcPts val="0"/>
              </a:spcAft>
              <a:buNone/>
            </a:pPr>
            <a:endParaRPr sz="1700"/>
          </a:p>
        </p:txBody>
      </p:sp>
      <p:pic>
        <p:nvPicPr>
          <p:cNvPr id="662" name="Google Shape;662;p106" descr="As a nation of laws we best know those landmark U.S. Supreme Court cases.  Through these court precedents we better understand how American government and politics works.  Mr. Review says, &quot;KNOW court cases.&quot;  Learn about them here." title="FACE the CASE - McDonald v. Chicago">
            <a:hlinkClick r:id="rId3"/>
          </p:cNvPr>
          <p:cNvPicPr preferRelativeResize="0"/>
          <p:nvPr/>
        </p:nvPicPr>
        <p:blipFill>
          <a:blip r:embed="rId4">
            <a:alphaModFix/>
          </a:blip>
          <a:stretch>
            <a:fillRect/>
          </a:stretch>
        </p:blipFill>
        <p:spPr>
          <a:xfrm>
            <a:off x="0" y="0"/>
            <a:ext cx="6858000" cy="5143500"/>
          </a:xfrm>
          <a:prstGeom prst="rect">
            <a:avLst/>
          </a:prstGeom>
          <a:noFill/>
          <a:ln>
            <a:noFill/>
          </a:ln>
        </p:spPr>
      </p:pic>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107"/>
          <p:cNvSpPr txBox="1"/>
          <p:nvPr/>
        </p:nvSpPr>
        <p:spPr>
          <a:xfrm>
            <a:off x="6663600" y="504265"/>
            <a:ext cx="2418900" cy="112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dirty="0"/>
              <a:t>Selective Incorporation</a:t>
            </a:r>
            <a:endParaRPr sz="1700" dirty="0"/>
          </a:p>
          <a:p>
            <a:pPr marL="0" lvl="0" indent="0" algn="ctr" rtl="0">
              <a:spcBef>
                <a:spcPts val="0"/>
              </a:spcBef>
              <a:spcAft>
                <a:spcPts val="0"/>
              </a:spcAft>
              <a:buNone/>
            </a:pPr>
            <a:endParaRPr sz="1200" dirty="0">
              <a:latin typeface="Nunito"/>
              <a:ea typeface="Nunito"/>
              <a:cs typeface="Nunito"/>
              <a:sym typeface="Nunito"/>
            </a:endParaRPr>
          </a:p>
          <a:p>
            <a:pPr marL="0" lvl="0" indent="0" algn="l" rtl="0">
              <a:spcBef>
                <a:spcPts val="0"/>
              </a:spcBef>
              <a:spcAft>
                <a:spcPts val="0"/>
              </a:spcAft>
              <a:buNone/>
            </a:pPr>
            <a:endParaRPr sz="1200" dirty="0">
              <a:latin typeface="Nunito"/>
              <a:ea typeface="Nunito"/>
              <a:cs typeface="Nunito"/>
              <a:sym typeface="Nunito"/>
            </a:endParaRPr>
          </a:p>
          <a:p>
            <a:pPr marL="0" lvl="0" indent="0" algn="ctr" rtl="0">
              <a:spcBef>
                <a:spcPts val="0"/>
              </a:spcBef>
              <a:spcAft>
                <a:spcPts val="0"/>
              </a:spcAft>
              <a:buNone/>
            </a:pPr>
            <a:r>
              <a:rPr lang="en" sz="1200" dirty="0">
                <a:latin typeface="Nunito"/>
                <a:ea typeface="Nunito"/>
                <a:cs typeface="Nunito"/>
                <a:sym typeface="Nunito"/>
              </a:rPr>
              <a:t>Kelsey Falkowski</a:t>
            </a:r>
            <a:endParaRPr sz="1200" dirty="0">
              <a:latin typeface="Nunito"/>
              <a:ea typeface="Nunito"/>
              <a:cs typeface="Nunito"/>
              <a:sym typeface="Nunito"/>
            </a:endParaRPr>
          </a:p>
          <a:p>
            <a:pPr marL="0" lvl="0" indent="0" algn="ctr" rtl="0">
              <a:spcBef>
                <a:spcPts val="0"/>
              </a:spcBef>
              <a:spcAft>
                <a:spcPts val="0"/>
              </a:spcAft>
              <a:buNone/>
            </a:pPr>
            <a:r>
              <a:rPr lang="en" sz="1200" dirty="0">
                <a:latin typeface="Nunito"/>
                <a:ea typeface="Nunito"/>
                <a:cs typeface="Nunito"/>
                <a:sym typeface="Nunito"/>
              </a:rPr>
              <a:t>4:55</a:t>
            </a:r>
            <a:endParaRPr sz="1200" dirty="0">
              <a:latin typeface="Nunito"/>
              <a:ea typeface="Nunito"/>
              <a:cs typeface="Nunito"/>
              <a:sym typeface="Nunito"/>
            </a:endParaRPr>
          </a:p>
          <a:p>
            <a:pPr marL="0" lvl="0" indent="0" algn="ctr" rtl="0">
              <a:spcBef>
                <a:spcPts val="0"/>
              </a:spcBef>
              <a:spcAft>
                <a:spcPts val="0"/>
              </a:spcAft>
              <a:buNone/>
            </a:pPr>
            <a:endParaRPr sz="1200" dirty="0">
              <a:latin typeface="Nunito"/>
              <a:ea typeface="Nunito"/>
              <a:cs typeface="Nunito"/>
              <a:sym typeface="Nunito"/>
            </a:endParaRPr>
          </a:p>
        </p:txBody>
      </p:sp>
      <p:pic>
        <p:nvPicPr>
          <p:cNvPr id="668" name="Google Shape;668;p107" descr="Selective Incorporation: Barron v. Baltimore, Gitlow v. New York" title="AP Gov 5 Min. Review: Selective Incorporation: Do the Bill of Rights Apply to the States?">
            <a:hlinkClick r:id="rId4"/>
          </p:cNvPr>
          <p:cNvPicPr preferRelativeResize="0"/>
          <p:nvPr/>
        </p:nvPicPr>
        <p:blipFill>
          <a:blip r:embed="rId5">
            <a:alphaModFix/>
          </a:blip>
          <a:stretch>
            <a:fillRect/>
          </a:stretch>
        </p:blipFill>
        <p:spPr>
          <a:xfrm>
            <a:off x="6410608" y="2868719"/>
            <a:ext cx="2671892" cy="2137762"/>
          </a:xfrm>
          <a:prstGeom prst="rect">
            <a:avLst/>
          </a:prstGeom>
          <a:noFill/>
          <a:ln>
            <a:noFill/>
          </a:ln>
        </p:spPr>
      </p:pic>
      <p:pic>
        <p:nvPicPr>
          <p:cNvPr id="2" name="Online Media 1" title="AP Gov 5 Min. Review: Selective Incorporation: Do the Bill of Rights Apply to the States?">
            <a:hlinkClick r:id="" action="ppaction://media"/>
            <a:extLst>
              <a:ext uri="{FF2B5EF4-FFF2-40B4-BE49-F238E27FC236}">
                <a16:creationId xmlns:a16="http://schemas.microsoft.com/office/drawing/2014/main" id="{6DA018D2-75D9-4AAE-9865-C13F1ABE7DCA}"/>
              </a:ext>
            </a:extLst>
          </p:cNvPr>
          <p:cNvPicPr>
            <a:picLocks noRot="1" noChangeAspect="1"/>
          </p:cNvPicPr>
          <p:nvPr>
            <a:videoFile r:link="rId1"/>
          </p:nvPr>
        </p:nvPicPr>
        <p:blipFill>
          <a:blip r:embed="rId6"/>
          <a:stretch>
            <a:fillRect/>
          </a:stretch>
        </p:blipFill>
        <p:spPr>
          <a:xfrm>
            <a:off x="61500" y="78154"/>
            <a:ext cx="6288618" cy="49283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108"/>
          <p:cNvSpPr txBox="1"/>
          <p:nvPr/>
        </p:nvSpPr>
        <p:spPr>
          <a:xfrm>
            <a:off x="6858000" y="2007750"/>
            <a:ext cx="2286000" cy="112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a:t>Selective Incorporation</a:t>
            </a:r>
            <a:endParaRPr sz="1700"/>
          </a:p>
          <a:p>
            <a:pPr marL="0" lvl="0" indent="0" algn="l" rtl="0">
              <a:spcBef>
                <a:spcPts val="0"/>
              </a:spcBef>
              <a:spcAft>
                <a:spcPts val="0"/>
              </a:spcAft>
              <a:buNone/>
            </a:pP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MyCitizenU</a:t>
            </a: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4:55</a:t>
            </a:r>
            <a:endParaRPr sz="1200">
              <a:latin typeface="Nunito"/>
              <a:ea typeface="Nunito"/>
              <a:cs typeface="Nunito"/>
              <a:sym typeface="Nunito"/>
            </a:endParaRPr>
          </a:p>
          <a:p>
            <a:pPr marL="0" lvl="0" indent="0" algn="ctr" rtl="0">
              <a:spcBef>
                <a:spcPts val="0"/>
              </a:spcBef>
              <a:spcAft>
                <a:spcPts val="0"/>
              </a:spcAft>
              <a:buNone/>
            </a:pPr>
            <a:endParaRPr sz="1200">
              <a:latin typeface="Nunito"/>
              <a:ea typeface="Nunito"/>
              <a:cs typeface="Nunito"/>
              <a:sym typeface="Nunito"/>
            </a:endParaRPr>
          </a:p>
        </p:txBody>
      </p:sp>
      <p:pic>
        <p:nvPicPr>
          <p:cNvPr id="674" name="Google Shape;674;p108" descr="Are you prepared to take the Cool Constitution Challenge with Mr. Review?  Challenge yourself and your friends to read the U.S. Constitution . . . and be glad to share what you have learned.  Today Mr. Review helps us understand SELECTIVE INCORPORATION." title="Cool Constitution Challenge - Selective Incorporation">
            <a:hlinkClick r:id="rId3"/>
          </p:cNvPr>
          <p:cNvPicPr preferRelativeResize="0"/>
          <p:nvPr/>
        </p:nvPicPr>
        <p:blipFill>
          <a:blip r:embed="rId4">
            <a:alphaModFix/>
          </a:blip>
          <a:stretch>
            <a:fillRect/>
          </a:stretch>
        </p:blipFill>
        <p:spPr>
          <a:xfrm>
            <a:off x="0" y="0"/>
            <a:ext cx="6858000" cy="5143500"/>
          </a:xfrm>
          <a:prstGeom prst="rect">
            <a:avLst/>
          </a:prstGeom>
          <a:noFill/>
          <a:ln>
            <a:noFill/>
          </a:ln>
        </p:spPr>
      </p:pic>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109"/>
          <p:cNvSpPr txBox="1"/>
          <p:nvPr/>
        </p:nvSpPr>
        <p:spPr>
          <a:xfrm>
            <a:off x="6708530" y="1234027"/>
            <a:ext cx="2286000" cy="112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dirty="0"/>
              <a:t>Selective Incorporation</a:t>
            </a:r>
            <a:endParaRPr sz="1200" dirty="0">
              <a:latin typeface="Nunito"/>
              <a:ea typeface="Nunito"/>
              <a:cs typeface="Nunito"/>
              <a:sym typeface="Nunito"/>
            </a:endParaRPr>
          </a:p>
          <a:p>
            <a:pPr marL="0" lvl="0" indent="0" algn="l" rtl="0">
              <a:spcBef>
                <a:spcPts val="0"/>
              </a:spcBef>
              <a:spcAft>
                <a:spcPts val="0"/>
              </a:spcAft>
              <a:buNone/>
            </a:pPr>
            <a:endParaRPr sz="1200" dirty="0">
              <a:latin typeface="Nunito"/>
              <a:ea typeface="Nunito"/>
              <a:cs typeface="Nunito"/>
              <a:sym typeface="Nunito"/>
            </a:endParaRPr>
          </a:p>
          <a:p>
            <a:pPr marL="0" lvl="0" indent="0" algn="ctr" rtl="0">
              <a:spcBef>
                <a:spcPts val="0"/>
              </a:spcBef>
              <a:spcAft>
                <a:spcPts val="0"/>
              </a:spcAft>
              <a:buNone/>
            </a:pPr>
            <a:r>
              <a:rPr lang="en" sz="1200" dirty="0">
                <a:latin typeface="Nunito"/>
                <a:ea typeface="Nunito"/>
                <a:cs typeface="Nunito"/>
                <a:sym typeface="Nunito"/>
              </a:rPr>
              <a:t>Cram for the Exam</a:t>
            </a:r>
            <a:endParaRPr sz="1200" dirty="0">
              <a:latin typeface="Nunito"/>
              <a:ea typeface="Nunito"/>
              <a:cs typeface="Nunito"/>
              <a:sym typeface="Nunito"/>
            </a:endParaRPr>
          </a:p>
          <a:p>
            <a:pPr marL="0" lvl="0" indent="0" algn="ctr" rtl="0">
              <a:spcBef>
                <a:spcPts val="0"/>
              </a:spcBef>
              <a:spcAft>
                <a:spcPts val="0"/>
              </a:spcAft>
              <a:buNone/>
            </a:pPr>
            <a:r>
              <a:rPr lang="en" sz="1200" dirty="0">
                <a:latin typeface="Nunito"/>
                <a:ea typeface="Nunito"/>
                <a:cs typeface="Nunito"/>
                <a:sym typeface="Nunito"/>
              </a:rPr>
              <a:t>1:01</a:t>
            </a:r>
            <a:endParaRPr sz="1200" dirty="0">
              <a:latin typeface="Nunito"/>
              <a:ea typeface="Nunito"/>
              <a:cs typeface="Nunito"/>
              <a:sym typeface="Nunito"/>
            </a:endParaRPr>
          </a:p>
          <a:p>
            <a:pPr marL="0" lvl="0" indent="0" algn="ctr" rtl="0">
              <a:spcBef>
                <a:spcPts val="0"/>
              </a:spcBef>
              <a:spcAft>
                <a:spcPts val="0"/>
              </a:spcAft>
              <a:buNone/>
            </a:pPr>
            <a:endParaRPr sz="1200" dirty="0">
              <a:latin typeface="Nunito"/>
              <a:ea typeface="Nunito"/>
              <a:cs typeface="Nunito"/>
              <a:sym typeface="Nunito"/>
            </a:endParaRPr>
          </a:p>
        </p:txBody>
      </p:sp>
      <p:pic>
        <p:nvPicPr>
          <p:cNvPr id="680" name="Google Shape;680;p109" descr="Watch the 2 Teachers explain selective incorporation in 60 seconds." title="Selective Incorporation">
            <a:hlinkClick r:id="rId4"/>
          </p:cNvPr>
          <p:cNvPicPr preferRelativeResize="0"/>
          <p:nvPr/>
        </p:nvPicPr>
        <p:blipFill>
          <a:blip r:embed="rId5">
            <a:alphaModFix/>
          </a:blip>
          <a:stretch>
            <a:fillRect/>
          </a:stretch>
        </p:blipFill>
        <p:spPr>
          <a:xfrm>
            <a:off x="6708530" y="3039034"/>
            <a:ext cx="2356338" cy="2007750"/>
          </a:xfrm>
          <a:prstGeom prst="rect">
            <a:avLst/>
          </a:prstGeom>
          <a:noFill/>
          <a:ln>
            <a:noFill/>
          </a:ln>
        </p:spPr>
      </p:pic>
      <p:pic>
        <p:nvPicPr>
          <p:cNvPr id="2" name="Online Media 1" title="Selective Incorporation">
            <a:hlinkClick r:id="" action="ppaction://media"/>
            <a:extLst>
              <a:ext uri="{FF2B5EF4-FFF2-40B4-BE49-F238E27FC236}">
                <a16:creationId xmlns:a16="http://schemas.microsoft.com/office/drawing/2014/main" id="{7E70EB31-5647-4E6B-BBD3-D9865060D78A}"/>
              </a:ext>
            </a:extLst>
          </p:cNvPr>
          <p:cNvPicPr>
            <a:picLocks noRot="1" noChangeAspect="1"/>
          </p:cNvPicPr>
          <p:nvPr>
            <a:videoFile r:link="rId1"/>
          </p:nvPr>
        </p:nvPicPr>
        <p:blipFill>
          <a:blip r:embed="rId6"/>
          <a:stretch>
            <a:fillRect/>
          </a:stretch>
        </p:blipFill>
        <p:spPr>
          <a:xfrm>
            <a:off x="149470" y="89388"/>
            <a:ext cx="6434016" cy="49573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110"/>
          <p:cNvSpPr txBox="1">
            <a:spLocks noGrp="1"/>
          </p:cNvSpPr>
          <p:nvPr>
            <p:ph type="title"/>
          </p:nvPr>
        </p:nvSpPr>
        <p:spPr>
          <a:xfrm>
            <a:off x="819150" y="845600"/>
            <a:ext cx="78126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Khan Academy - Lesson</a:t>
            </a:r>
            <a:endParaRPr/>
          </a:p>
        </p:txBody>
      </p:sp>
      <p:sp>
        <p:nvSpPr>
          <p:cNvPr id="686" name="Google Shape;686;p110"/>
          <p:cNvSpPr txBox="1">
            <a:spLocks noGrp="1"/>
          </p:cNvSpPr>
          <p:nvPr>
            <p:ph type="body" idx="1"/>
          </p:nvPr>
        </p:nvSpPr>
        <p:spPr>
          <a:xfrm>
            <a:off x="819150" y="1585550"/>
            <a:ext cx="7505700" cy="285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b="1">
                <a:solidFill>
                  <a:srgbClr val="21242C"/>
                </a:solidFill>
                <a:highlight>
                  <a:srgbClr val="FFFFFF"/>
                </a:highlight>
                <a:latin typeface="Arial"/>
                <a:ea typeface="Arial"/>
                <a:cs typeface="Arial"/>
                <a:sym typeface="Arial"/>
              </a:rPr>
              <a:t>Intro</a:t>
            </a:r>
            <a:br>
              <a:rPr lang="en" sz="1700">
                <a:solidFill>
                  <a:srgbClr val="21242C"/>
                </a:solidFill>
                <a:highlight>
                  <a:srgbClr val="FFFFFF"/>
                </a:highlight>
                <a:latin typeface="Arial"/>
                <a:ea typeface="Arial"/>
                <a:cs typeface="Arial"/>
                <a:sym typeface="Arial"/>
              </a:rPr>
            </a:br>
            <a:r>
              <a:rPr lang="en" sz="1700">
                <a:solidFill>
                  <a:srgbClr val="21242C"/>
                </a:solidFill>
                <a:highlight>
                  <a:srgbClr val="FFFFFF"/>
                </a:highlight>
                <a:latin typeface="Arial"/>
                <a:ea typeface="Arial"/>
                <a:cs typeface="Arial"/>
                <a:sym typeface="Arial"/>
              </a:rPr>
              <a:t>Since the 1960s, the issue of gun control legislation has continued to surface in Congress and the Supreme Court. The Court has been consistent in their commitment to individual liberty and upholding an individual’s right to own a gun with little to no government interference. The Supreme Court will most likely continue to hear cases that question the balance of the government’s power to pass gun control legislation and the individual liberty to own guns with limited restrictions.</a:t>
            </a:r>
            <a:endParaRPr sz="1700" b="1">
              <a:solidFill>
                <a:srgbClr val="000000"/>
              </a:solidFill>
              <a:latin typeface="Arial"/>
              <a:ea typeface="Arial"/>
              <a:cs typeface="Arial"/>
              <a:sym typeface="Arial"/>
            </a:endParaRPr>
          </a:p>
          <a:p>
            <a:pPr marL="0" lvl="0" indent="0" algn="l" rtl="0">
              <a:spcBef>
                <a:spcPts val="600"/>
              </a:spcBef>
              <a:spcAft>
                <a:spcPts val="1600"/>
              </a:spcAft>
              <a:buNone/>
            </a:pPr>
            <a:endParaRPr sz="1700">
              <a:latin typeface="Arial"/>
              <a:ea typeface="Arial"/>
              <a:cs typeface="Arial"/>
              <a:sym typeface="Arial"/>
            </a:endParaRP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111"/>
          <p:cNvSpPr txBox="1">
            <a:spLocks noGrp="1"/>
          </p:cNvSpPr>
          <p:nvPr>
            <p:ph type="body" idx="1"/>
          </p:nvPr>
        </p:nvSpPr>
        <p:spPr>
          <a:xfrm>
            <a:off x="819150" y="654950"/>
            <a:ext cx="7505700" cy="35553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700" b="1">
                <a:solidFill>
                  <a:srgbClr val="21242C"/>
                </a:solidFill>
                <a:highlight>
                  <a:srgbClr val="FFFFFF"/>
                </a:highlight>
                <a:latin typeface="Arial"/>
                <a:ea typeface="Arial"/>
                <a:cs typeface="Arial"/>
                <a:sym typeface="Arial"/>
              </a:rPr>
              <a:t>The Supreme Court’s interpretation of the Second Amendment</a:t>
            </a:r>
            <a:br>
              <a:rPr lang="en" sz="1700" b="1">
                <a:solidFill>
                  <a:srgbClr val="21242C"/>
                </a:solidFill>
                <a:highlight>
                  <a:srgbClr val="FFFFFF"/>
                </a:highlight>
                <a:latin typeface="Arial"/>
                <a:ea typeface="Arial"/>
                <a:cs typeface="Arial"/>
                <a:sym typeface="Arial"/>
              </a:rPr>
            </a:br>
            <a:r>
              <a:rPr lang="en" sz="1700">
                <a:solidFill>
                  <a:srgbClr val="21242C"/>
                </a:solidFill>
                <a:latin typeface="Arial"/>
                <a:ea typeface="Arial"/>
                <a:cs typeface="Arial"/>
                <a:sym typeface="Arial"/>
              </a:rPr>
              <a:t>In recent decades, states have attempted to pass gun control legislation that would limit an individual’s access to guns or to particular types of guns. Between 1791 and 2007, the Supreme Court issued rulings on four cases dealing with the Second Amendment. Since 2008, the Supreme Court has issued rulings on two landmark cases </a:t>
            </a:r>
            <a:r>
              <a:rPr lang="en" sz="1700" i="1">
                <a:solidFill>
                  <a:srgbClr val="21242C"/>
                </a:solidFill>
                <a:latin typeface="Arial"/>
                <a:ea typeface="Arial"/>
                <a:cs typeface="Arial"/>
                <a:sym typeface="Arial"/>
              </a:rPr>
              <a:t>District of Columbia v. Heller</a:t>
            </a:r>
            <a:r>
              <a:rPr lang="en" sz="1700">
                <a:solidFill>
                  <a:srgbClr val="21242C"/>
                </a:solidFill>
                <a:latin typeface="Arial"/>
                <a:ea typeface="Arial"/>
                <a:cs typeface="Arial"/>
                <a:sym typeface="Arial"/>
              </a:rPr>
              <a:t> (2008) and </a:t>
            </a:r>
            <a:r>
              <a:rPr lang="en" sz="1700" i="1">
                <a:solidFill>
                  <a:srgbClr val="21242C"/>
                </a:solidFill>
                <a:latin typeface="Arial"/>
                <a:ea typeface="Arial"/>
                <a:cs typeface="Arial"/>
                <a:sym typeface="Arial"/>
              </a:rPr>
              <a:t>McDonald v. Chicago</a:t>
            </a:r>
            <a:r>
              <a:rPr lang="en" sz="1700">
                <a:solidFill>
                  <a:srgbClr val="21242C"/>
                </a:solidFill>
                <a:latin typeface="Arial"/>
                <a:ea typeface="Arial"/>
                <a:cs typeface="Arial"/>
                <a:sym typeface="Arial"/>
              </a:rPr>
              <a:t> (2010).</a:t>
            </a:r>
            <a:endParaRPr sz="1700">
              <a:solidFill>
                <a:srgbClr val="21242C"/>
              </a:solidFill>
              <a:latin typeface="Arial"/>
              <a:ea typeface="Arial"/>
              <a:cs typeface="Arial"/>
              <a:sym typeface="Arial"/>
            </a:endParaRPr>
          </a:p>
          <a:p>
            <a:pPr marL="0" lvl="0" indent="0" algn="l" rtl="0">
              <a:lnSpc>
                <a:spcPct val="115000"/>
              </a:lnSpc>
              <a:spcBef>
                <a:spcPts val="600"/>
              </a:spcBef>
              <a:spcAft>
                <a:spcPts val="0"/>
              </a:spcAft>
              <a:buNone/>
            </a:pPr>
            <a:r>
              <a:rPr lang="en" sz="1700">
                <a:solidFill>
                  <a:srgbClr val="21242C"/>
                </a:solidFill>
                <a:latin typeface="Arial"/>
                <a:ea typeface="Arial"/>
                <a:cs typeface="Arial"/>
                <a:sym typeface="Arial"/>
              </a:rPr>
              <a:t>In both </a:t>
            </a:r>
            <a:r>
              <a:rPr lang="en" sz="1700" i="1">
                <a:solidFill>
                  <a:srgbClr val="21242C"/>
                </a:solidFill>
                <a:latin typeface="Arial"/>
                <a:ea typeface="Arial"/>
                <a:cs typeface="Arial"/>
                <a:sym typeface="Arial"/>
              </a:rPr>
              <a:t>District of Columbia v. Heller</a:t>
            </a:r>
            <a:r>
              <a:rPr lang="en" sz="1700">
                <a:solidFill>
                  <a:srgbClr val="21242C"/>
                </a:solidFill>
                <a:latin typeface="Arial"/>
                <a:ea typeface="Arial"/>
                <a:cs typeface="Arial"/>
                <a:sym typeface="Arial"/>
              </a:rPr>
              <a:t> (2008) and </a:t>
            </a:r>
            <a:r>
              <a:rPr lang="en" sz="1700" i="1">
                <a:solidFill>
                  <a:srgbClr val="21242C"/>
                </a:solidFill>
                <a:latin typeface="Arial"/>
                <a:ea typeface="Arial"/>
                <a:cs typeface="Arial"/>
                <a:sym typeface="Arial"/>
              </a:rPr>
              <a:t>McDonald v. Chicago</a:t>
            </a:r>
            <a:r>
              <a:rPr lang="en" sz="1700">
                <a:solidFill>
                  <a:srgbClr val="21242C"/>
                </a:solidFill>
                <a:latin typeface="Arial"/>
                <a:ea typeface="Arial"/>
                <a:cs typeface="Arial"/>
                <a:sym typeface="Arial"/>
              </a:rPr>
              <a:t> (2010), the Court struck down laws that placed restrictions on gun ownership. The majority in both cases argued that gun control legislation gave the government too much power and violated individual liberties. Click </a:t>
            </a:r>
            <a:r>
              <a:rPr lang="en" sz="1700" u="sng">
                <a:solidFill>
                  <a:schemeClr val="hlink"/>
                </a:solidFill>
                <a:latin typeface="Arial"/>
                <a:ea typeface="Arial"/>
                <a:cs typeface="Arial"/>
                <a:sym typeface="Arial"/>
                <a:hlinkClick r:id="rId3"/>
              </a:rPr>
              <a:t>here</a:t>
            </a:r>
            <a:r>
              <a:rPr lang="en" sz="1700">
                <a:solidFill>
                  <a:srgbClr val="21242C"/>
                </a:solidFill>
                <a:latin typeface="Arial"/>
                <a:ea typeface="Arial"/>
                <a:cs typeface="Arial"/>
                <a:sym typeface="Arial"/>
              </a:rPr>
              <a:t> to learn more about Heller</a:t>
            </a:r>
            <a:endParaRPr sz="1700">
              <a:solidFill>
                <a:srgbClr val="21242C"/>
              </a:solidFill>
              <a:latin typeface="Arial"/>
              <a:ea typeface="Arial"/>
              <a:cs typeface="Arial"/>
              <a:sym typeface="Arial"/>
            </a:endParaRPr>
          </a:p>
          <a:p>
            <a:pPr marL="0" lvl="0" indent="0" algn="l" rtl="0">
              <a:lnSpc>
                <a:spcPct val="115000"/>
              </a:lnSpc>
              <a:spcBef>
                <a:spcPts val="2400"/>
              </a:spcBef>
              <a:spcAft>
                <a:spcPts val="600"/>
              </a:spcAft>
              <a:buNone/>
            </a:pPr>
            <a:endParaRPr sz="1700" b="1">
              <a:solidFill>
                <a:srgbClr val="21242C"/>
              </a:solidFill>
              <a:highlight>
                <a:srgbClr val="FFFFFF"/>
              </a:highlight>
              <a:latin typeface="Arial"/>
              <a:ea typeface="Arial"/>
              <a:cs typeface="Arial"/>
              <a:sym typeface="Arial"/>
            </a:endParaRP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112"/>
          <p:cNvSpPr txBox="1">
            <a:spLocks noGrp="1"/>
          </p:cNvSpPr>
          <p:nvPr>
            <p:ph type="body" idx="1"/>
          </p:nvPr>
        </p:nvSpPr>
        <p:spPr>
          <a:xfrm>
            <a:off x="819150" y="654950"/>
            <a:ext cx="7505700" cy="35553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700" b="1">
                <a:solidFill>
                  <a:srgbClr val="21242C"/>
                </a:solidFill>
                <a:highlight>
                  <a:srgbClr val="FFFFFF"/>
                </a:highlight>
                <a:latin typeface="Arial"/>
                <a:ea typeface="Arial"/>
                <a:cs typeface="Arial"/>
                <a:sym typeface="Arial"/>
              </a:rPr>
              <a:t>Why These Cases Matter?</a:t>
            </a:r>
            <a:br>
              <a:rPr lang="en" sz="1700" b="1">
                <a:solidFill>
                  <a:srgbClr val="21242C"/>
                </a:solidFill>
                <a:latin typeface="Arial"/>
                <a:ea typeface="Arial"/>
                <a:cs typeface="Arial"/>
                <a:sym typeface="Arial"/>
              </a:rPr>
            </a:br>
            <a:r>
              <a:rPr lang="en" sz="1700">
                <a:solidFill>
                  <a:srgbClr val="21242C"/>
                </a:solidFill>
                <a:latin typeface="Arial"/>
                <a:ea typeface="Arial"/>
                <a:cs typeface="Arial"/>
                <a:sym typeface="Arial"/>
              </a:rPr>
              <a:t>The importance of </a:t>
            </a:r>
            <a:r>
              <a:rPr lang="en" sz="1700" i="1">
                <a:solidFill>
                  <a:srgbClr val="21242C"/>
                </a:solidFill>
                <a:latin typeface="Arial"/>
                <a:ea typeface="Arial"/>
                <a:cs typeface="Arial"/>
                <a:sym typeface="Arial"/>
              </a:rPr>
              <a:t>McDonald v. Chicago</a:t>
            </a:r>
            <a:r>
              <a:rPr lang="en" sz="1700">
                <a:solidFill>
                  <a:srgbClr val="21242C"/>
                </a:solidFill>
                <a:latin typeface="Arial"/>
                <a:ea typeface="Arial"/>
                <a:cs typeface="Arial"/>
                <a:sym typeface="Arial"/>
              </a:rPr>
              <a:t> has to do with the fact that Constitutional rights don't automatically apply to state and local governments. So, even though the decision in </a:t>
            </a:r>
            <a:r>
              <a:rPr lang="en" sz="1700" i="1">
                <a:solidFill>
                  <a:srgbClr val="21242C"/>
                </a:solidFill>
                <a:latin typeface="Arial"/>
                <a:ea typeface="Arial"/>
                <a:cs typeface="Arial"/>
                <a:sym typeface="Arial"/>
              </a:rPr>
              <a:t>DC v. Heller</a:t>
            </a:r>
            <a:r>
              <a:rPr lang="en" sz="1700">
                <a:solidFill>
                  <a:srgbClr val="21242C"/>
                </a:solidFill>
                <a:latin typeface="Arial"/>
                <a:ea typeface="Arial"/>
                <a:cs typeface="Arial"/>
                <a:sym typeface="Arial"/>
              </a:rPr>
              <a:t> had granted individuals the right to own operative had guns in their home in the District of Columbia, it was the McDonald decision that extended this right to state and local governments. The decision was based on the principle of "selective incorporation" of the Due Process Clause of the Fourteenth Amendment. We'll discuss this principle more in a future lesson.</a:t>
            </a:r>
            <a:endParaRPr sz="1700">
              <a:solidFill>
                <a:srgbClr val="21242C"/>
              </a:solidFill>
              <a:latin typeface="Arial"/>
              <a:ea typeface="Arial"/>
              <a:cs typeface="Arial"/>
              <a:sym typeface="Arial"/>
            </a:endParaRPr>
          </a:p>
          <a:p>
            <a:pPr marL="0" lvl="0" indent="0" algn="l" rtl="0">
              <a:lnSpc>
                <a:spcPct val="115000"/>
              </a:lnSpc>
              <a:spcBef>
                <a:spcPts val="600"/>
              </a:spcBef>
              <a:spcAft>
                <a:spcPts val="600"/>
              </a:spcAft>
              <a:buNone/>
            </a:pPr>
            <a:endParaRPr sz="1700">
              <a:solidFill>
                <a:srgbClr val="21242C"/>
              </a:solidFill>
              <a:latin typeface="Arial"/>
              <a:ea typeface="Arial"/>
              <a:cs typeface="Arial"/>
              <a:sym typeface="Arial"/>
            </a:endParaRP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113"/>
          <p:cNvSpPr txBox="1">
            <a:spLocks noGrp="1"/>
          </p:cNvSpPr>
          <p:nvPr>
            <p:ph type="body" idx="1"/>
          </p:nvPr>
        </p:nvSpPr>
        <p:spPr>
          <a:xfrm>
            <a:off x="819150" y="654950"/>
            <a:ext cx="7505700" cy="35553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sz="1700" b="1">
                <a:solidFill>
                  <a:srgbClr val="21242C"/>
                </a:solidFill>
                <a:highlight>
                  <a:srgbClr val="FFFFFF"/>
                </a:highlight>
                <a:latin typeface="Arial"/>
                <a:ea typeface="Arial"/>
                <a:cs typeface="Arial"/>
                <a:sym typeface="Arial"/>
              </a:rPr>
              <a:t>Review questions</a:t>
            </a:r>
            <a:endParaRPr sz="1700" b="1">
              <a:solidFill>
                <a:srgbClr val="21242C"/>
              </a:solidFill>
              <a:highlight>
                <a:srgbClr val="FFFFFF"/>
              </a:highlight>
              <a:latin typeface="Arial"/>
              <a:ea typeface="Arial"/>
              <a:cs typeface="Arial"/>
              <a:sym typeface="Arial"/>
            </a:endParaRPr>
          </a:p>
          <a:p>
            <a:pPr marL="457200" marR="0" lvl="0" indent="-336550" algn="l" rtl="0">
              <a:lnSpc>
                <a:spcPct val="115000"/>
              </a:lnSpc>
              <a:spcBef>
                <a:spcPts val="600"/>
              </a:spcBef>
              <a:spcAft>
                <a:spcPts val="0"/>
              </a:spcAft>
              <a:buClr>
                <a:srgbClr val="21242C"/>
              </a:buClr>
              <a:buSzPts val="1700"/>
              <a:buFont typeface="Arial"/>
              <a:buAutoNum type="arabicPeriod"/>
            </a:pPr>
            <a:r>
              <a:rPr lang="en" sz="1700">
                <a:solidFill>
                  <a:srgbClr val="21242C"/>
                </a:solidFill>
                <a:highlight>
                  <a:srgbClr val="FFFFFF"/>
                </a:highlight>
                <a:latin typeface="Arial"/>
                <a:ea typeface="Arial"/>
                <a:cs typeface="Arial"/>
                <a:sym typeface="Arial"/>
              </a:rPr>
              <a:t>What does the Second Amendment protect? </a:t>
            </a:r>
            <a:endParaRPr sz="1700">
              <a:solidFill>
                <a:srgbClr val="21242C"/>
              </a:solidFill>
              <a:highlight>
                <a:srgbClr val="FFFFFF"/>
              </a:highlight>
              <a:latin typeface="Arial"/>
              <a:ea typeface="Arial"/>
              <a:cs typeface="Arial"/>
              <a:sym typeface="Arial"/>
            </a:endParaRPr>
          </a:p>
          <a:p>
            <a:pPr marL="457200" marR="0" lvl="0" indent="-336550" algn="l" rtl="0">
              <a:lnSpc>
                <a:spcPct val="115000"/>
              </a:lnSpc>
              <a:spcBef>
                <a:spcPts val="0"/>
              </a:spcBef>
              <a:spcAft>
                <a:spcPts val="0"/>
              </a:spcAft>
              <a:buClr>
                <a:srgbClr val="21242C"/>
              </a:buClr>
              <a:buSzPts val="1700"/>
              <a:buFont typeface="Arial"/>
              <a:buAutoNum type="arabicPeriod"/>
            </a:pPr>
            <a:r>
              <a:rPr lang="en" sz="1700">
                <a:solidFill>
                  <a:srgbClr val="21242C"/>
                </a:solidFill>
                <a:highlight>
                  <a:srgbClr val="FFFFFF"/>
                </a:highlight>
                <a:latin typeface="Arial"/>
                <a:ea typeface="Arial"/>
                <a:cs typeface="Arial"/>
                <a:sym typeface="Arial"/>
              </a:rPr>
              <a:t>When hearing cases on the Second Amendment, how has the Supreme Court balanced the power of the government and the individual right to bear arms? </a:t>
            </a:r>
            <a:endParaRPr sz="1700">
              <a:solidFill>
                <a:srgbClr val="21242C"/>
              </a:solidFill>
              <a:highlight>
                <a:srgbClr val="FFFFFF"/>
              </a:highlight>
              <a:latin typeface="Arial"/>
              <a:ea typeface="Arial"/>
              <a:cs typeface="Arial"/>
              <a:sym typeface="Arial"/>
            </a:endParaRPr>
          </a:p>
          <a:p>
            <a:pPr marL="457200" marR="0" lvl="0" indent="-336550" algn="l" rtl="0">
              <a:lnSpc>
                <a:spcPct val="115000"/>
              </a:lnSpc>
              <a:spcBef>
                <a:spcPts val="0"/>
              </a:spcBef>
              <a:spcAft>
                <a:spcPts val="0"/>
              </a:spcAft>
              <a:buClr>
                <a:srgbClr val="21242C"/>
              </a:buClr>
              <a:buSzPts val="1700"/>
              <a:buFont typeface="Arial"/>
              <a:buAutoNum type="arabicPeriod"/>
            </a:pPr>
            <a:r>
              <a:rPr lang="en" sz="1700">
                <a:solidFill>
                  <a:srgbClr val="21242C"/>
                </a:solidFill>
                <a:highlight>
                  <a:srgbClr val="FFFFFF"/>
                </a:highlight>
                <a:latin typeface="Arial"/>
                <a:ea typeface="Arial"/>
                <a:cs typeface="Arial"/>
                <a:sym typeface="Arial"/>
              </a:rPr>
              <a:t>Using examples from TWO specific rulings, compare how the Supreme Court’s interpretation of the Second Amendment has shown a commitment to individual liberty in different ways.</a:t>
            </a:r>
            <a:endParaRPr sz="1700">
              <a:solidFill>
                <a:srgbClr val="21242C"/>
              </a:solidFill>
              <a:latin typeface="Arial"/>
              <a:ea typeface="Arial"/>
              <a:cs typeface="Arial"/>
              <a:sym typeface="Arial"/>
            </a:endParaRP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114"/>
          <p:cNvSpPr txBox="1">
            <a:spLocks noGrp="1"/>
          </p:cNvSpPr>
          <p:nvPr>
            <p:ph type="title"/>
          </p:nvPr>
        </p:nvSpPr>
        <p:spPr>
          <a:xfrm>
            <a:off x="1" y="1748700"/>
            <a:ext cx="91440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400"/>
              <a:t>Topic 3.8</a:t>
            </a:r>
            <a:endParaRPr sz="1400"/>
          </a:p>
          <a:p>
            <a:pPr marL="0" lvl="0" indent="0" algn="ctr" rtl="0">
              <a:spcBef>
                <a:spcPts val="0"/>
              </a:spcBef>
              <a:spcAft>
                <a:spcPts val="0"/>
              </a:spcAft>
              <a:buNone/>
            </a:pPr>
            <a:r>
              <a:rPr lang="en" sz="3000" b="1">
                <a:solidFill>
                  <a:srgbClr val="000000"/>
                </a:solidFill>
                <a:latin typeface="Arial"/>
                <a:ea typeface="Arial"/>
                <a:cs typeface="Arial"/>
                <a:sym typeface="Arial"/>
              </a:rPr>
              <a:t>Amendments</a:t>
            </a:r>
            <a:endParaRPr sz="3000" b="1">
              <a:solidFill>
                <a:srgbClr val="000000"/>
              </a:solidFill>
              <a:latin typeface="Arial"/>
              <a:ea typeface="Arial"/>
              <a:cs typeface="Arial"/>
              <a:sym typeface="Arial"/>
            </a:endParaRPr>
          </a:p>
          <a:p>
            <a:pPr marL="0" lvl="0" indent="0" algn="ctr" rtl="0">
              <a:spcBef>
                <a:spcPts val="0"/>
              </a:spcBef>
              <a:spcAft>
                <a:spcPts val="0"/>
              </a:spcAft>
              <a:buNone/>
            </a:pPr>
            <a:r>
              <a:rPr lang="en" sz="3000" b="1">
                <a:solidFill>
                  <a:srgbClr val="000000"/>
                </a:solidFill>
                <a:latin typeface="Arial"/>
                <a:ea typeface="Arial"/>
                <a:cs typeface="Arial"/>
                <a:sym typeface="Arial"/>
              </a:rPr>
              <a:t>Due Process and the Rights of the Accused</a:t>
            </a:r>
            <a:endParaRPr sz="3000" b="1"/>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168E336C-6FB3-48E6-A626-D51AE9575F22}"/>
              </a:ext>
            </a:extLst>
          </p:cNvPr>
          <p:cNvSpPr>
            <a:spLocks noGrp="1" noChangeArrowheads="1"/>
          </p:cNvSpPr>
          <p:nvPr>
            <p:ph type="title"/>
          </p:nvPr>
        </p:nvSpPr>
        <p:spPr/>
        <p:txBody>
          <a:bodyPr/>
          <a:lstStyle/>
          <a:p>
            <a:pPr eaLnBrk="1" hangingPunct="1">
              <a:defRPr/>
            </a:pPr>
            <a:r>
              <a:rPr lang="en-US" altLang="en-US"/>
              <a:t>Freedom of Religion</a:t>
            </a:r>
          </a:p>
        </p:txBody>
      </p:sp>
      <p:sp>
        <p:nvSpPr>
          <p:cNvPr id="7171" name="Rectangle 3">
            <a:extLst>
              <a:ext uri="{FF2B5EF4-FFF2-40B4-BE49-F238E27FC236}">
                <a16:creationId xmlns:a16="http://schemas.microsoft.com/office/drawing/2014/main" id="{54582991-5A3C-47C7-8E06-5B43136A5CA7}"/>
              </a:ext>
            </a:extLst>
          </p:cNvPr>
          <p:cNvSpPr>
            <a:spLocks noGrp="1" noChangeArrowheads="1"/>
          </p:cNvSpPr>
          <p:nvPr>
            <p:ph type="body" idx="1"/>
          </p:nvPr>
        </p:nvSpPr>
        <p:spPr/>
        <p:txBody>
          <a:bodyPr/>
          <a:lstStyle/>
          <a:p>
            <a:pPr eaLnBrk="1" hangingPunct="1"/>
            <a:r>
              <a:rPr lang="en-US" altLang="en-US" sz="2400" dirty="0"/>
              <a:t>“Congress shall make no law respecting an establishment of religion or prohibiting the free exercise there of”</a:t>
            </a:r>
          </a:p>
          <a:p>
            <a:pPr eaLnBrk="1" hangingPunct="1"/>
            <a:r>
              <a:rPr lang="en-US" altLang="en-US" sz="2400" dirty="0"/>
              <a:t>Two clauses:</a:t>
            </a:r>
          </a:p>
          <a:p>
            <a:pPr lvl="1" eaLnBrk="1" hangingPunct="1"/>
            <a:r>
              <a:rPr lang="en-US" altLang="en-US" sz="2400" dirty="0"/>
              <a:t>Establishment clause</a:t>
            </a:r>
          </a:p>
          <a:p>
            <a:pPr lvl="1" eaLnBrk="1" hangingPunct="1"/>
            <a:r>
              <a:rPr lang="en-US" altLang="en-US" sz="2400" dirty="0"/>
              <a:t>Free Exercise clause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dissolve">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dissolve">
                                      <p:cBhvr>
                                        <p:cTn id="12" dur="500"/>
                                        <p:tgtEl>
                                          <p:spTgt spid="7171">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7171">
                                            <p:txEl>
                                              <p:pRg st="2" end="2"/>
                                            </p:txEl>
                                          </p:spTgt>
                                        </p:tgtEl>
                                        <p:attrNameLst>
                                          <p:attrName>style.visibility</p:attrName>
                                        </p:attrNameLst>
                                      </p:cBhvr>
                                      <p:to>
                                        <p:strVal val="visible"/>
                                      </p:to>
                                    </p:set>
                                    <p:animEffect transition="in" filter="dissolve">
                                      <p:cBhvr>
                                        <p:cTn id="15" dur="500"/>
                                        <p:tgtEl>
                                          <p:spTgt spid="7171">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7171">
                                            <p:txEl>
                                              <p:pRg st="3" end="3"/>
                                            </p:txEl>
                                          </p:spTgt>
                                        </p:tgtEl>
                                        <p:attrNameLst>
                                          <p:attrName>style.visibility</p:attrName>
                                        </p:attrNameLst>
                                      </p:cBhvr>
                                      <p:to>
                                        <p:strVal val="visible"/>
                                      </p:to>
                                    </p:set>
                                    <p:animEffect transition="in" filter="dissolve">
                                      <p:cBhvr>
                                        <p:cTn id="18" dur="500"/>
                                        <p:tgtEl>
                                          <p:spTgt spid="71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utoUpdateAnimBg="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115"/>
          <p:cNvSpPr txBox="1"/>
          <p:nvPr/>
        </p:nvSpPr>
        <p:spPr>
          <a:xfrm>
            <a:off x="6469381" y="1290200"/>
            <a:ext cx="2666700" cy="112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dirty="0">
                <a:latin typeface="Nunito"/>
                <a:ea typeface="Nunito"/>
                <a:cs typeface="Nunito"/>
                <a:sym typeface="Nunito"/>
              </a:rPr>
              <a:t>Intro to Section 3.8</a:t>
            </a:r>
            <a:endParaRPr sz="1200" b="1" dirty="0">
              <a:latin typeface="Nunito"/>
              <a:ea typeface="Nunito"/>
              <a:cs typeface="Nunito"/>
              <a:sym typeface="Nunito"/>
            </a:endParaRPr>
          </a:p>
          <a:p>
            <a:pPr marL="0" lvl="0" indent="0" algn="ctr" rtl="0">
              <a:spcBef>
                <a:spcPts val="0"/>
              </a:spcBef>
              <a:spcAft>
                <a:spcPts val="0"/>
              </a:spcAft>
              <a:buNone/>
            </a:pPr>
            <a:r>
              <a:rPr lang="en" sz="1700" dirty="0"/>
              <a:t>Amendments Due Process and the Rights of the Accused</a:t>
            </a:r>
            <a:endParaRPr sz="1700" dirty="0"/>
          </a:p>
          <a:p>
            <a:pPr marL="0" lvl="0" indent="0" algn="ctr" rtl="0">
              <a:spcBef>
                <a:spcPts val="0"/>
              </a:spcBef>
              <a:spcAft>
                <a:spcPts val="0"/>
              </a:spcAft>
              <a:buNone/>
            </a:pPr>
            <a:endParaRPr sz="1200" dirty="0">
              <a:latin typeface="Nunito"/>
              <a:ea typeface="Nunito"/>
              <a:cs typeface="Nunito"/>
              <a:sym typeface="Nunito"/>
            </a:endParaRPr>
          </a:p>
          <a:p>
            <a:pPr marL="0" lvl="0" indent="0" algn="ctr" rtl="0">
              <a:spcBef>
                <a:spcPts val="0"/>
              </a:spcBef>
              <a:spcAft>
                <a:spcPts val="0"/>
              </a:spcAft>
              <a:buNone/>
            </a:pPr>
            <a:r>
              <a:rPr lang="en" sz="1200" dirty="0">
                <a:latin typeface="Nunito"/>
                <a:ea typeface="Nunito"/>
                <a:cs typeface="Nunito"/>
                <a:sym typeface="Nunito"/>
              </a:rPr>
              <a:t>Carey LaManna</a:t>
            </a:r>
            <a:endParaRPr sz="1200" dirty="0">
              <a:latin typeface="Nunito"/>
              <a:ea typeface="Nunito"/>
              <a:cs typeface="Nunito"/>
              <a:sym typeface="Nunito"/>
            </a:endParaRPr>
          </a:p>
          <a:p>
            <a:pPr marL="0" lvl="0" indent="0" algn="ctr" rtl="0">
              <a:spcBef>
                <a:spcPts val="0"/>
              </a:spcBef>
              <a:spcAft>
                <a:spcPts val="0"/>
              </a:spcAft>
              <a:buNone/>
            </a:pPr>
            <a:r>
              <a:rPr lang="en" sz="1200" dirty="0">
                <a:latin typeface="Nunito"/>
                <a:ea typeface="Nunito"/>
                <a:cs typeface="Nunito"/>
                <a:sym typeface="Nunito"/>
              </a:rPr>
              <a:t>7:15</a:t>
            </a:r>
            <a:endParaRPr sz="1200" dirty="0">
              <a:latin typeface="Nunito"/>
              <a:ea typeface="Nunito"/>
              <a:cs typeface="Nunito"/>
              <a:sym typeface="Nunito"/>
            </a:endParaRPr>
          </a:p>
          <a:p>
            <a:pPr marL="0" lvl="0" indent="0" algn="ctr" rtl="0">
              <a:spcBef>
                <a:spcPts val="0"/>
              </a:spcBef>
              <a:spcAft>
                <a:spcPts val="0"/>
              </a:spcAft>
              <a:buNone/>
            </a:pPr>
            <a:endParaRPr sz="1200" dirty="0">
              <a:latin typeface="Nunito"/>
              <a:ea typeface="Nunito"/>
              <a:cs typeface="Nunito"/>
              <a:sym typeface="Nunito"/>
            </a:endParaRPr>
          </a:p>
        </p:txBody>
      </p:sp>
      <p:pic>
        <p:nvPicPr>
          <p:cNvPr id="712" name="Google Shape;712;p115" descr="AP Gov Student Ultimate Review Packet&#10;https://acdcecon.thinkific.com/courses/AP-government-urp&#10;Preview Unit 1 for Free!!&#10;Includes Study Guide, Essential Questions, Required Cases Guide, Annotated Required Docs, Multiple Choice Practice Questions, and Exclusive Videos! Everything you need to ace the AP Exam!!!!" title="Topic 3.8 Amendments Due Process and the Rights of the Accused AP Government">
            <a:hlinkClick r:id="rId4"/>
          </p:cNvPr>
          <p:cNvPicPr preferRelativeResize="0"/>
          <p:nvPr/>
        </p:nvPicPr>
        <p:blipFill>
          <a:blip r:embed="rId5">
            <a:alphaModFix/>
          </a:blip>
          <a:stretch>
            <a:fillRect/>
          </a:stretch>
        </p:blipFill>
        <p:spPr>
          <a:xfrm>
            <a:off x="6634819" y="3204281"/>
            <a:ext cx="2501262" cy="1939219"/>
          </a:xfrm>
          <a:prstGeom prst="rect">
            <a:avLst/>
          </a:prstGeom>
          <a:noFill/>
          <a:ln>
            <a:noFill/>
          </a:ln>
        </p:spPr>
      </p:pic>
      <p:pic>
        <p:nvPicPr>
          <p:cNvPr id="2" name="Online Media 1" title="Topic 3.8 Amendments Due Process and the Rights of the Accused AP Government">
            <a:hlinkClick r:id="" action="ppaction://media"/>
            <a:extLst>
              <a:ext uri="{FF2B5EF4-FFF2-40B4-BE49-F238E27FC236}">
                <a16:creationId xmlns:a16="http://schemas.microsoft.com/office/drawing/2014/main" id="{F88A2A92-EE75-4FDF-A214-350628E8CD7C}"/>
              </a:ext>
            </a:extLst>
          </p:cNvPr>
          <p:cNvPicPr>
            <a:picLocks noRot="1" noChangeAspect="1"/>
          </p:cNvPicPr>
          <p:nvPr>
            <a:videoFile r:link="rId1"/>
          </p:nvPr>
        </p:nvPicPr>
        <p:blipFill>
          <a:blip r:embed="rId6"/>
          <a:stretch>
            <a:fillRect/>
          </a:stretch>
        </p:blipFill>
        <p:spPr>
          <a:xfrm>
            <a:off x="48085" y="61119"/>
            <a:ext cx="6441317" cy="5003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9171F289-6B0E-4797-A65B-3977358AF537}"/>
              </a:ext>
            </a:extLst>
          </p:cNvPr>
          <p:cNvSpPr>
            <a:spLocks noGrp="1" noChangeArrowheads="1"/>
          </p:cNvSpPr>
          <p:nvPr>
            <p:ph type="title"/>
          </p:nvPr>
        </p:nvSpPr>
        <p:spPr/>
        <p:txBody>
          <a:bodyPr/>
          <a:lstStyle/>
          <a:p>
            <a:pPr eaLnBrk="1" hangingPunct="1"/>
            <a:r>
              <a:rPr lang="en-US" altLang="en-US"/>
              <a:t>Rights of the Accused</a:t>
            </a:r>
          </a:p>
        </p:txBody>
      </p:sp>
      <p:sp>
        <p:nvSpPr>
          <p:cNvPr id="67587" name="Rectangle 5">
            <a:extLst>
              <a:ext uri="{FF2B5EF4-FFF2-40B4-BE49-F238E27FC236}">
                <a16:creationId xmlns:a16="http://schemas.microsoft.com/office/drawing/2014/main" id="{4CA9FC3A-CEC7-4789-943A-E0A96269C3BB}"/>
              </a:ext>
            </a:extLst>
          </p:cNvPr>
          <p:cNvSpPr>
            <a:spLocks noGrp="1" noChangeArrowheads="1"/>
          </p:cNvSpPr>
          <p:nvPr>
            <p:ph type="body" idx="1"/>
          </p:nvPr>
        </p:nvSpPr>
        <p:spPr>
          <a:xfrm>
            <a:off x="421481" y="1714500"/>
            <a:ext cx="8301037" cy="3086100"/>
          </a:xfrm>
        </p:spPr>
        <p:txBody>
          <a:bodyPr/>
          <a:lstStyle/>
          <a:p>
            <a:pPr lvl="1" eaLnBrk="1" hangingPunct="1"/>
            <a:r>
              <a:rPr lang="en-US" altLang="en-US" sz="2175" dirty="0">
                <a:latin typeface="Palatino Linotype" panose="02040502050505030304" pitchFamily="18" charset="0"/>
              </a:rPr>
              <a:t>Fourth Amendment</a:t>
            </a:r>
          </a:p>
          <a:p>
            <a:pPr lvl="2" eaLnBrk="1" hangingPunct="1"/>
            <a:r>
              <a:rPr lang="en-US" altLang="en-US" dirty="0">
                <a:latin typeface="Palatino Linotype" panose="02040502050505030304" pitchFamily="18" charset="0"/>
              </a:rPr>
              <a:t>No unreasonable or unwarranted search or seizure.</a:t>
            </a:r>
          </a:p>
          <a:p>
            <a:pPr lvl="2" eaLnBrk="1" hangingPunct="1"/>
            <a:r>
              <a:rPr lang="en-US" altLang="en-US" dirty="0">
                <a:latin typeface="Palatino Linotype" panose="02040502050505030304" pitchFamily="18" charset="0"/>
              </a:rPr>
              <a:t>No arrest except on probable cause.</a:t>
            </a:r>
          </a:p>
          <a:p>
            <a:pPr lvl="1" eaLnBrk="1" hangingPunct="1"/>
            <a:r>
              <a:rPr lang="en-US" altLang="en-US" sz="2175" dirty="0">
                <a:latin typeface="Palatino Linotype" panose="02040502050505030304" pitchFamily="18" charset="0"/>
              </a:rPr>
              <a:t>Fifth Amendment</a:t>
            </a:r>
          </a:p>
          <a:p>
            <a:pPr lvl="2" eaLnBrk="1" hangingPunct="1"/>
            <a:r>
              <a:rPr lang="en-US" altLang="en-US" dirty="0">
                <a:latin typeface="Palatino Linotype" panose="02040502050505030304" pitchFamily="18" charset="0"/>
              </a:rPr>
              <a:t>No coerced confessions.</a:t>
            </a:r>
          </a:p>
          <a:p>
            <a:pPr lvl="2" eaLnBrk="1" hangingPunct="1"/>
            <a:r>
              <a:rPr lang="en-US" altLang="en-US" dirty="0">
                <a:latin typeface="Palatino Linotype" panose="02040502050505030304" pitchFamily="18" charset="0"/>
              </a:rPr>
              <a:t>No compulsory self-incrimination.</a:t>
            </a:r>
          </a:p>
          <a:p>
            <a:pPr lvl="1" eaLnBrk="1" hangingPunct="1">
              <a:buFont typeface="Wingdings" panose="05000000000000000000" pitchFamily="2" charset="2"/>
              <a:buNone/>
            </a:pPr>
            <a:endParaRPr lang="en-US" altLang="en-US" dirty="0">
              <a:latin typeface="Palatino Linotype" panose="02040502050505030304" pitchFamily="18" charset="0"/>
            </a:endParaRP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5">
            <a:extLst>
              <a:ext uri="{FF2B5EF4-FFF2-40B4-BE49-F238E27FC236}">
                <a16:creationId xmlns:a16="http://schemas.microsoft.com/office/drawing/2014/main" id="{40AE4C05-9A25-482D-B141-62EEC3772C62}"/>
              </a:ext>
            </a:extLst>
          </p:cNvPr>
          <p:cNvSpPr>
            <a:spLocks noGrp="1" noChangeArrowheads="1"/>
          </p:cNvSpPr>
          <p:nvPr>
            <p:ph type="title"/>
          </p:nvPr>
        </p:nvSpPr>
        <p:spPr>
          <a:noFill/>
        </p:spPr>
        <p:txBody>
          <a:bodyPr/>
          <a:lstStyle/>
          <a:p>
            <a:pPr eaLnBrk="1" hangingPunct="1"/>
            <a:r>
              <a:rPr lang="en-US" altLang="en-US"/>
              <a:t>Rights of the Accused (cont.)</a:t>
            </a:r>
          </a:p>
        </p:txBody>
      </p:sp>
      <p:sp>
        <p:nvSpPr>
          <p:cNvPr id="68611" name="Rectangle 3">
            <a:extLst>
              <a:ext uri="{FF2B5EF4-FFF2-40B4-BE49-F238E27FC236}">
                <a16:creationId xmlns:a16="http://schemas.microsoft.com/office/drawing/2014/main" id="{26210180-22AB-4C0E-A63C-739E2461D985}"/>
              </a:ext>
            </a:extLst>
          </p:cNvPr>
          <p:cNvSpPr>
            <a:spLocks noGrp="1" noChangeArrowheads="1"/>
          </p:cNvSpPr>
          <p:nvPr>
            <p:ph type="body" idx="1"/>
          </p:nvPr>
        </p:nvSpPr>
        <p:spPr>
          <a:xfrm>
            <a:off x="607218" y="1714500"/>
            <a:ext cx="8208169" cy="3086100"/>
          </a:xfrm>
        </p:spPr>
        <p:txBody>
          <a:bodyPr/>
          <a:lstStyle/>
          <a:p>
            <a:pPr lvl="1" eaLnBrk="1" hangingPunct="1">
              <a:lnSpc>
                <a:spcPct val="90000"/>
              </a:lnSpc>
            </a:pPr>
            <a:r>
              <a:rPr lang="en-US" altLang="en-US" sz="2175" dirty="0">
                <a:latin typeface="Palatino Linotype" panose="02040502050505030304" pitchFamily="18" charset="0"/>
              </a:rPr>
              <a:t>Sixth Amendment</a:t>
            </a:r>
          </a:p>
          <a:p>
            <a:pPr lvl="2" eaLnBrk="1" hangingPunct="1">
              <a:lnSpc>
                <a:spcPct val="90000"/>
              </a:lnSpc>
            </a:pPr>
            <a:r>
              <a:rPr lang="en-US" altLang="en-US" dirty="0">
                <a:latin typeface="Palatino Linotype" panose="02040502050505030304" pitchFamily="18" charset="0"/>
              </a:rPr>
              <a:t>Legal counsel.</a:t>
            </a:r>
          </a:p>
          <a:p>
            <a:pPr lvl="2" eaLnBrk="1" hangingPunct="1">
              <a:lnSpc>
                <a:spcPct val="90000"/>
              </a:lnSpc>
            </a:pPr>
            <a:r>
              <a:rPr lang="en-US" altLang="en-US" dirty="0">
                <a:latin typeface="Palatino Linotype" panose="02040502050505030304" pitchFamily="18" charset="0"/>
              </a:rPr>
              <a:t>Informed of charges.</a:t>
            </a:r>
          </a:p>
          <a:p>
            <a:pPr lvl="2" eaLnBrk="1" hangingPunct="1">
              <a:lnSpc>
                <a:spcPct val="90000"/>
              </a:lnSpc>
            </a:pPr>
            <a:r>
              <a:rPr lang="en-US" altLang="en-US" dirty="0">
                <a:latin typeface="Palatino Linotype" panose="02040502050505030304" pitchFamily="18" charset="0"/>
              </a:rPr>
              <a:t>Speedy and public jury trial.</a:t>
            </a:r>
          </a:p>
          <a:p>
            <a:pPr lvl="2" eaLnBrk="1" hangingPunct="1">
              <a:lnSpc>
                <a:spcPct val="90000"/>
              </a:lnSpc>
            </a:pPr>
            <a:r>
              <a:rPr lang="en-US" altLang="en-US" dirty="0">
                <a:latin typeface="Palatino Linotype" panose="02040502050505030304" pitchFamily="18" charset="0"/>
              </a:rPr>
              <a:t>Impartial jury by one’s peers.</a:t>
            </a:r>
          </a:p>
          <a:p>
            <a:pPr lvl="1" eaLnBrk="1" hangingPunct="1">
              <a:lnSpc>
                <a:spcPct val="90000"/>
              </a:lnSpc>
            </a:pPr>
            <a:r>
              <a:rPr lang="en-US" altLang="en-US" sz="2175" dirty="0">
                <a:latin typeface="Palatino Linotype" panose="02040502050505030304" pitchFamily="18" charset="0"/>
              </a:rPr>
              <a:t>Eighth Amendment</a:t>
            </a:r>
          </a:p>
          <a:p>
            <a:pPr lvl="2" eaLnBrk="1" hangingPunct="1">
              <a:lnSpc>
                <a:spcPct val="90000"/>
              </a:lnSpc>
            </a:pPr>
            <a:r>
              <a:rPr lang="en-US" altLang="en-US" dirty="0">
                <a:latin typeface="Palatino Linotype" panose="02040502050505030304" pitchFamily="18" charset="0"/>
              </a:rPr>
              <a:t>Reasonable bail.</a:t>
            </a:r>
          </a:p>
          <a:p>
            <a:pPr lvl="2" eaLnBrk="1" hangingPunct="1">
              <a:lnSpc>
                <a:spcPct val="90000"/>
              </a:lnSpc>
            </a:pPr>
            <a:r>
              <a:rPr lang="en-US" altLang="en-US" dirty="0">
                <a:latin typeface="Palatino Linotype" panose="02040502050505030304" pitchFamily="18" charset="0"/>
              </a:rPr>
              <a:t>No cruel or unusual punishment.</a:t>
            </a:r>
          </a:p>
          <a:p>
            <a:pPr eaLnBrk="1" hangingPunct="1">
              <a:lnSpc>
                <a:spcPct val="90000"/>
              </a:lnSpc>
            </a:pPr>
            <a:endParaRPr lang="en-US" altLang="en-US" sz="1500" dirty="0"/>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9C37BDD7-4E49-44A4-B5C5-B486D8F8AA25}"/>
              </a:ext>
            </a:extLst>
          </p:cNvPr>
          <p:cNvSpPr>
            <a:spLocks noGrp="1" noChangeArrowheads="1"/>
          </p:cNvSpPr>
          <p:nvPr>
            <p:ph type="title"/>
          </p:nvPr>
        </p:nvSpPr>
        <p:spPr/>
        <p:txBody>
          <a:bodyPr/>
          <a:lstStyle/>
          <a:p>
            <a:pPr eaLnBrk="1" hangingPunct="1"/>
            <a:r>
              <a:rPr lang="en-US" altLang="en-US" sz="2700"/>
              <a:t>The Death Penalty</a:t>
            </a:r>
            <a:endParaRPr lang="en-US" altLang="en-US" sz="2700">
              <a:latin typeface="Palatino Linotype" panose="02040502050505030304" pitchFamily="18" charset="0"/>
            </a:endParaRPr>
          </a:p>
        </p:txBody>
      </p:sp>
      <p:sp>
        <p:nvSpPr>
          <p:cNvPr id="89091" name="Rectangle 25">
            <a:extLst>
              <a:ext uri="{FF2B5EF4-FFF2-40B4-BE49-F238E27FC236}">
                <a16:creationId xmlns:a16="http://schemas.microsoft.com/office/drawing/2014/main" id="{8CC3683D-9108-4EF5-B6D0-18102783C375}"/>
              </a:ext>
            </a:extLst>
          </p:cNvPr>
          <p:cNvSpPr>
            <a:spLocks noGrp="1" noChangeArrowheads="1"/>
          </p:cNvSpPr>
          <p:nvPr>
            <p:ph type="body" idx="1"/>
          </p:nvPr>
        </p:nvSpPr>
        <p:spPr/>
        <p:txBody>
          <a:bodyPr/>
          <a:lstStyle/>
          <a:p>
            <a:pPr lvl="1" eaLnBrk="1" hangingPunct="1"/>
            <a:r>
              <a:rPr lang="en-US" altLang="en-US" sz="2475">
                <a:latin typeface="Palatino Linotype" panose="02040502050505030304" pitchFamily="18" charset="0"/>
              </a:rPr>
              <a:t>Is the death penalty cruel and unusual punishment or is it a useful method for dealing with the worst criminals?  </a:t>
            </a:r>
          </a:p>
          <a:p>
            <a:pPr lvl="1" eaLnBrk="1" hangingPunct="1">
              <a:buFont typeface="Wingdings" panose="05000000000000000000" pitchFamily="2" charset="2"/>
              <a:buNone/>
            </a:pPr>
            <a:endParaRPr lang="en-US" altLang="en-US" sz="2475">
              <a:latin typeface="Palatino Linotype" panose="02040502050505030304" pitchFamily="18" charset="0"/>
            </a:endParaRP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6">
            <a:extLst>
              <a:ext uri="{FF2B5EF4-FFF2-40B4-BE49-F238E27FC236}">
                <a16:creationId xmlns:a16="http://schemas.microsoft.com/office/drawing/2014/main" id="{EB1CB800-AA97-4098-843C-0C7822013A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300" y="285751"/>
            <a:ext cx="6629400" cy="4574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62C5DC4C-81EE-4DF2-B295-33C4567EFF63}"/>
              </a:ext>
            </a:extLst>
          </p:cNvPr>
          <p:cNvSpPr>
            <a:spLocks noGrp="1" noChangeArrowheads="1"/>
          </p:cNvSpPr>
          <p:nvPr>
            <p:ph type="title"/>
          </p:nvPr>
        </p:nvSpPr>
        <p:spPr/>
        <p:txBody>
          <a:bodyPr/>
          <a:lstStyle/>
          <a:p>
            <a:pPr eaLnBrk="1" hangingPunct="1"/>
            <a:r>
              <a:rPr lang="en-US" altLang="en-US"/>
              <a:t>The Death Penalty Today</a:t>
            </a:r>
          </a:p>
        </p:txBody>
      </p:sp>
      <p:sp>
        <p:nvSpPr>
          <p:cNvPr id="91139" name="Rectangle 3">
            <a:extLst>
              <a:ext uri="{FF2B5EF4-FFF2-40B4-BE49-F238E27FC236}">
                <a16:creationId xmlns:a16="http://schemas.microsoft.com/office/drawing/2014/main" id="{FCE37A92-63D0-48BA-939E-983DB83F95D2}"/>
              </a:ext>
            </a:extLst>
          </p:cNvPr>
          <p:cNvSpPr>
            <a:spLocks noGrp="1" noChangeArrowheads="1"/>
          </p:cNvSpPr>
          <p:nvPr>
            <p:ph type="body" idx="1"/>
          </p:nvPr>
        </p:nvSpPr>
        <p:spPr/>
        <p:txBody>
          <a:bodyPr/>
          <a:lstStyle/>
          <a:p>
            <a:pPr lvl="1" eaLnBrk="1" hangingPunct="1"/>
            <a:r>
              <a:rPr lang="en-US" altLang="en-US">
                <a:latin typeface="Palatino Linotype" panose="02040502050505030304" pitchFamily="18" charset="0"/>
              </a:rPr>
              <a:t>37 states allow the death penalty.</a:t>
            </a:r>
          </a:p>
          <a:p>
            <a:pPr lvl="1" eaLnBrk="1" hangingPunct="1"/>
            <a:r>
              <a:rPr lang="en-US" altLang="en-US">
                <a:latin typeface="Palatino Linotype" panose="02040502050505030304" pitchFamily="18" charset="0"/>
              </a:rPr>
              <a:t>Time Limits for Death Row Appeals. </a:t>
            </a:r>
          </a:p>
          <a:p>
            <a:pPr lvl="1" eaLnBrk="1" hangingPunct="1"/>
            <a:r>
              <a:rPr lang="en-US" altLang="en-US">
                <a:latin typeface="Palatino Linotype" panose="02040502050505030304" pitchFamily="18" charset="0"/>
              </a:rPr>
              <a:t>The 1996 Anti-Terrorism and Effective Death Penalty Act limits appeals from death row. </a:t>
            </a:r>
          </a:p>
          <a:p>
            <a:pPr lvl="1" eaLnBrk="1" hangingPunct="1"/>
            <a:r>
              <a:rPr lang="en-US" altLang="en-US">
                <a:latin typeface="Palatino Linotype" panose="02040502050505030304" pitchFamily="18" charset="0"/>
              </a:rPr>
              <a:t>Recently, DNA testing has led to the freeing of about a hundred death row inmates who were wrongly convicted, throwing doubt on the death penalty.</a:t>
            </a:r>
          </a:p>
          <a:p>
            <a:pPr eaLnBrk="1" hangingPunct="1"/>
            <a:endParaRPr lang="en-US" altLang="en-US"/>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85C504F5-7267-4B6F-A9A0-8A4BD4685A61}"/>
              </a:ext>
            </a:extLst>
          </p:cNvPr>
          <p:cNvSpPr>
            <a:spLocks noGrp="1" noChangeArrowheads="1"/>
          </p:cNvSpPr>
          <p:nvPr>
            <p:ph type="title"/>
          </p:nvPr>
        </p:nvSpPr>
        <p:spPr/>
        <p:txBody>
          <a:bodyPr/>
          <a:lstStyle/>
          <a:p>
            <a:pPr eaLnBrk="1" hangingPunct="1"/>
            <a:r>
              <a:rPr lang="en-US" altLang="en-US"/>
              <a:t>Questions for Critical Thinking </a:t>
            </a:r>
          </a:p>
        </p:txBody>
      </p:sp>
      <p:sp>
        <p:nvSpPr>
          <p:cNvPr id="92163" name="Rectangle 3">
            <a:extLst>
              <a:ext uri="{FF2B5EF4-FFF2-40B4-BE49-F238E27FC236}">
                <a16:creationId xmlns:a16="http://schemas.microsoft.com/office/drawing/2014/main" id="{8E32419F-16CF-45B2-A4EE-6046986190D0}"/>
              </a:ext>
            </a:extLst>
          </p:cNvPr>
          <p:cNvSpPr>
            <a:spLocks noGrp="1" noChangeArrowheads="1"/>
          </p:cNvSpPr>
          <p:nvPr>
            <p:ph type="body" idx="1"/>
          </p:nvPr>
        </p:nvSpPr>
        <p:spPr/>
        <p:txBody>
          <a:bodyPr/>
          <a:lstStyle/>
          <a:p>
            <a:pPr eaLnBrk="1" hangingPunct="1">
              <a:lnSpc>
                <a:spcPct val="90000"/>
              </a:lnSpc>
            </a:pPr>
            <a:r>
              <a:rPr lang="en-US" altLang="en-US"/>
              <a:t>What do you think is the historical basis for civil liberties? Are people as concerned today about the protection of their civil liberties as were the founders?</a:t>
            </a:r>
          </a:p>
          <a:p>
            <a:pPr eaLnBrk="1" hangingPunct="1">
              <a:lnSpc>
                <a:spcPct val="90000"/>
              </a:lnSpc>
            </a:pPr>
            <a:r>
              <a:rPr lang="en-US" altLang="en-US"/>
              <a:t>Do you think the libel laws restrict a free press? Should the press be allowed to publish anything it wants about a person? Should the press have to prove that everything published is absolutely true?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1041216C-71FF-4F65-A7B5-BE9CC0B7DC25}"/>
              </a:ext>
            </a:extLst>
          </p:cNvPr>
          <p:cNvSpPr>
            <a:spLocks noGrp="1" noChangeArrowheads="1"/>
          </p:cNvSpPr>
          <p:nvPr>
            <p:ph type="title"/>
          </p:nvPr>
        </p:nvSpPr>
        <p:spPr/>
        <p:txBody>
          <a:bodyPr/>
          <a:lstStyle/>
          <a:p>
            <a:pPr eaLnBrk="1" hangingPunct="1"/>
            <a:r>
              <a:rPr lang="en-US" altLang="en-US"/>
              <a:t>Questions for Critical Thinking </a:t>
            </a:r>
          </a:p>
        </p:txBody>
      </p:sp>
      <p:sp>
        <p:nvSpPr>
          <p:cNvPr id="93187" name="Rectangle 3">
            <a:extLst>
              <a:ext uri="{FF2B5EF4-FFF2-40B4-BE49-F238E27FC236}">
                <a16:creationId xmlns:a16="http://schemas.microsoft.com/office/drawing/2014/main" id="{42569FB7-56C9-4380-8D72-B9681894CEED}"/>
              </a:ext>
            </a:extLst>
          </p:cNvPr>
          <p:cNvSpPr>
            <a:spLocks noGrp="1" noChangeArrowheads="1"/>
          </p:cNvSpPr>
          <p:nvPr>
            <p:ph type="body" idx="1"/>
          </p:nvPr>
        </p:nvSpPr>
        <p:spPr/>
        <p:txBody>
          <a:bodyPr/>
          <a:lstStyle/>
          <a:p>
            <a:pPr eaLnBrk="1" hangingPunct="1">
              <a:buFont typeface="Wingdings" panose="05000000000000000000" pitchFamily="2" charset="2"/>
              <a:buNone/>
            </a:pPr>
            <a:endParaRPr lang="en-US" altLang="en-US"/>
          </a:p>
          <a:p>
            <a:pPr eaLnBrk="1" hangingPunct="1"/>
            <a:r>
              <a:rPr lang="en-US" altLang="en-US"/>
              <a:t>Why are the rights of the accused so important? Is there any way to strike a balance between the rights of victims and the rights of the accused?</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11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sz="1700" b="1">
                <a:solidFill>
                  <a:srgbClr val="0000FF"/>
                </a:solidFill>
                <a:latin typeface="Arial"/>
                <a:ea typeface="Arial"/>
                <a:cs typeface="Arial"/>
                <a:sym typeface="Arial"/>
              </a:rPr>
              <a:t>Topic 3.8: Due Process and the Rights of the Accused </a:t>
            </a:r>
            <a:r>
              <a:rPr lang="en" sz="1700">
                <a:solidFill>
                  <a:srgbClr val="0000FF"/>
                </a:solidFill>
                <a:latin typeface="Arial"/>
                <a:ea typeface="Arial"/>
                <a:cs typeface="Arial"/>
                <a:sym typeface="Arial"/>
              </a:rPr>
              <a:t>(LOR-3.B.1)</a:t>
            </a:r>
            <a:endParaRPr sz="1200">
              <a:solidFill>
                <a:srgbClr val="0000FF"/>
              </a:solidFill>
              <a:latin typeface="Arial"/>
              <a:ea typeface="Arial"/>
              <a:cs typeface="Arial"/>
              <a:sym typeface="Arial"/>
            </a:endParaRPr>
          </a:p>
        </p:txBody>
      </p:sp>
      <p:sp>
        <p:nvSpPr>
          <p:cNvPr id="718" name="Google Shape;718;p116"/>
          <p:cNvSpPr txBox="1">
            <a:spLocks noGrp="1"/>
          </p:cNvSpPr>
          <p:nvPr>
            <p:ph type="body" idx="1"/>
          </p:nvPr>
        </p:nvSpPr>
        <p:spPr>
          <a:xfrm>
            <a:off x="909525" y="1176100"/>
            <a:ext cx="7424700" cy="33552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sz="1700">
                <a:solidFill>
                  <a:srgbClr val="FF0000"/>
                </a:solidFill>
                <a:latin typeface="Arial"/>
                <a:ea typeface="Arial"/>
                <a:cs typeface="Arial"/>
                <a:sym typeface="Arial"/>
              </a:rPr>
              <a:t>The Court has on occasion ruled in favor of states’ power to restrict individual liberty, as, for example, when speech can be shown to increase the danger to public safety:</a:t>
            </a:r>
            <a:endParaRPr sz="12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1000"/>
              </a:spcAft>
              <a:buNone/>
            </a:pPr>
            <a:endParaRPr sz="1700">
              <a:solidFill>
                <a:srgbClr val="FF0000"/>
              </a:solidFill>
              <a:latin typeface="Arial"/>
              <a:ea typeface="Arial"/>
              <a:cs typeface="Arial"/>
              <a:sym typeface="Arial"/>
            </a:endParaRP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11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sz="1700" b="1">
                <a:solidFill>
                  <a:srgbClr val="0000FF"/>
                </a:solidFill>
                <a:latin typeface="Arial"/>
                <a:ea typeface="Arial"/>
                <a:cs typeface="Arial"/>
                <a:sym typeface="Arial"/>
              </a:rPr>
              <a:t>Topic 3.8: Due Process and the Rights of the Accused </a:t>
            </a:r>
            <a:r>
              <a:rPr lang="en" sz="1700">
                <a:solidFill>
                  <a:srgbClr val="0000FF"/>
                </a:solidFill>
                <a:latin typeface="Arial"/>
                <a:ea typeface="Arial"/>
                <a:cs typeface="Arial"/>
                <a:sym typeface="Arial"/>
              </a:rPr>
              <a:t>(LOR-3.B.2)</a:t>
            </a:r>
            <a:endParaRPr sz="1200">
              <a:solidFill>
                <a:srgbClr val="0000FF"/>
              </a:solidFill>
              <a:latin typeface="Arial"/>
              <a:ea typeface="Arial"/>
              <a:cs typeface="Arial"/>
              <a:sym typeface="Arial"/>
            </a:endParaRPr>
          </a:p>
        </p:txBody>
      </p:sp>
      <p:sp>
        <p:nvSpPr>
          <p:cNvPr id="724" name="Google Shape;724;p117"/>
          <p:cNvSpPr txBox="1">
            <a:spLocks noGrp="1"/>
          </p:cNvSpPr>
          <p:nvPr>
            <p:ph type="body" idx="1"/>
          </p:nvPr>
        </p:nvSpPr>
        <p:spPr>
          <a:xfrm>
            <a:off x="909525" y="1176100"/>
            <a:ext cx="7424700" cy="33552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sz="1700">
                <a:solidFill>
                  <a:srgbClr val="FF0000"/>
                </a:solidFill>
                <a:latin typeface="Arial"/>
                <a:ea typeface="Arial"/>
                <a:cs typeface="Arial"/>
                <a:sym typeface="Arial"/>
              </a:rPr>
              <a:t>The Miranda rule involves the interpretation and application of accused persons’ due process rights as protected by the Fifth and Sixth Amendments, yet the Court has sanctioned a “public safety” exception that allows unwarned interrogation to stand as direct evidence in court.</a:t>
            </a:r>
            <a:endParaRPr sz="1700">
              <a:solidFill>
                <a:srgbClr val="FF0000"/>
              </a:solidFill>
              <a:latin typeface="Arial"/>
              <a:ea typeface="Arial"/>
              <a:cs typeface="Arial"/>
              <a:sym typeface="Arial"/>
            </a:endParaRPr>
          </a:p>
          <a:p>
            <a:pPr marL="0" marR="0" lvl="0" indent="0" algn="l" rtl="0">
              <a:lnSpc>
                <a:spcPct val="115000"/>
              </a:lnSpc>
              <a:spcBef>
                <a:spcPts val="1000"/>
              </a:spcBef>
              <a:spcAft>
                <a:spcPts val="0"/>
              </a:spcAft>
              <a:buNone/>
            </a:pPr>
            <a:endParaRPr sz="1700">
              <a:solidFill>
                <a:srgbClr val="FF0000"/>
              </a:solidFill>
              <a:latin typeface="Arial"/>
              <a:ea typeface="Arial"/>
              <a:cs typeface="Arial"/>
              <a:sym typeface="Arial"/>
            </a:endParaRPr>
          </a:p>
          <a:p>
            <a:pPr marL="0" marR="0" lvl="0" indent="0" algn="l" rtl="0">
              <a:lnSpc>
                <a:spcPct val="115000"/>
              </a:lnSpc>
              <a:spcBef>
                <a:spcPts val="1000"/>
              </a:spcBef>
              <a:spcAft>
                <a:spcPts val="0"/>
              </a:spcAft>
              <a:buNone/>
            </a:pPr>
            <a:endParaRPr sz="1700">
              <a:solidFill>
                <a:srgbClr val="FF0000"/>
              </a:solidFill>
              <a:latin typeface="Arial"/>
              <a:ea typeface="Arial"/>
              <a:cs typeface="Arial"/>
              <a:sym typeface="Arial"/>
            </a:endParaRPr>
          </a:p>
          <a:p>
            <a:pPr marL="0" lvl="0" indent="0" algn="l" rtl="0">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1000"/>
              </a:spcAft>
              <a:buNone/>
            </a:pPr>
            <a:endParaRPr sz="1700">
              <a:solidFill>
                <a:srgbClr val="FF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Shape 213"/>
        <p:cNvGrpSpPr/>
        <p:nvPr/>
      </p:nvGrpSpPr>
      <p:grpSpPr>
        <a:xfrm>
          <a:off x="0" y="0"/>
          <a:ext cx="0" cy="0"/>
          <a:chOff x="0" y="0"/>
          <a:chExt cx="0" cy="0"/>
        </a:xfrm>
      </p:grpSpPr>
      <p:sp>
        <p:nvSpPr>
          <p:cNvPr id="214" name="Google Shape;214;p28"/>
          <p:cNvSpPr txBox="1"/>
          <p:nvPr/>
        </p:nvSpPr>
        <p:spPr>
          <a:xfrm>
            <a:off x="6858000" y="2007750"/>
            <a:ext cx="2286000" cy="1128000"/>
          </a:xfrm>
          <a:prstGeom prst="rect">
            <a:avLst/>
          </a:prstGeom>
          <a:noFill/>
          <a:ln>
            <a:noFill/>
          </a:ln>
        </p:spPr>
        <p:txBody>
          <a:bodyPr spcFirstLastPara="1" wrap="square" lIns="91425" tIns="91425" rIns="91425" bIns="91425" anchor="t" anchorCtr="0">
            <a:noAutofit/>
          </a:bodyPr>
          <a:lstStyle/>
          <a:p>
            <a:pPr algn="ctr" defTabSz="914378"/>
            <a:r>
              <a:rPr lang="en" sz="1200" b="1">
                <a:latin typeface="Nunito"/>
                <a:ea typeface="Nunito"/>
                <a:cs typeface="Nunito"/>
                <a:sym typeface="Nunito"/>
              </a:rPr>
              <a:t>Intro to Section 3.2</a:t>
            </a:r>
            <a:endParaRPr sz="1200" b="1">
              <a:latin typeface="Nunito"/>
              <a:ea typeface="Nunito"/>
              <a:cs typeface="Nunito"/>
              <a:sym typeface="Nunito"/>
            </a:endParaRPr>
          </a:p>
          <a:p>
            <a:pPr algn="ctr" defTabSz="914378"/>
            <a:r>
              <a:rPr lang="en" sz="1700">
                <a:ea typeface="+mn-ea"/>
              </a:rPr>
              <a:t>Freedom of Religion</a:t>
            </a:r>
            <a:endParaRPr sz="1700">
              <a:ea typeface="+mn-ea"/>
            </a:endParaRPr>
          </a:p>
          <a:p>
            <a:pPr algn="ctr" defTabSz="914378"/>
            <a:endParaRPr sz="1200">
              <a:latin typeface="Nunito"/>
              <a:ea typeface="Nunito"/>
              <a:cs typeface="Nunito"/>
              <a:sym typeface="Nunito"/>
            </a:endParaRPr>
          </a:p>
          <a:p>
            <a:pPr algn="ctr" defTabSz="914378"/>
            <a:r>
              <a:rPr lang="en" sz="1200">
                <a:latin typeface="Nunito"/>
                <a:ea typeface="Nunito"/>
                <a:cs typeface="Nunito"/>
                <a:sym typeface="Nunito"/>
              </a:rPr>
              <a:t>Carey LaManna</a:t>
            </a:r>
            <a:endParaRPr sz="1200">
              <a:latin typeface="Nunito"/>
              <a:ea typeface="Nunito"/>
              <a:cs typeface="Nunito"/>
              <a:sym typeface="Nunito"/>
            </a:endParaRPr>
          </a:p>
          <a:p>
            <a:pPr algn="ctr" defTabSz="914378"/>
            <a:r>
              <a:rPr lang="en" sz="1200">
                <a:latin typeface="Nunito"/>
                <a:ea typeface="Nunito"/>
                <a:cs typeface="Nunito"/>
                <a:sym typeface="Nunito"/>
              </a:rPr>
              <a:t>4:46</a:t>
            </a:r>
            <a:endParaRPr sz="1700">
              <a:ea typeface="+mn-ea"/>
            </a:endParaRPr>
          </a:p>
        </p:txBody>
      </p:sp>
      <p:pic>
        <p:nvPicPr>
          <p:cNvPr id="215" name="Google Shape;215;p28" descr="AP Gov Student Ultimate Review Packet&#10;https://acdcecon.thinkific.com/courses/AP-government-urp&#10;Preview Unit 1 for Free!!&#10;Includes Study Guide, Essential Questions, Required Cases Guide, Annotated Required Docs, Multiple Choice Practice Questions, and Exclusive Videos! Everything you need to ace the AP Exam!!!!" title="Topic 3.2 First Amendment: Freedom of Religion AP Government">
            <a:hlinkClick r:id="rId3"/>
          </p:cNvPr>
          <p:cNvPicPr preferRelativeResize="0"/>
          <p:nvPr/>
        </p:nvPicPr>
        <p:blipFill>
          <a:blip r:embed="rId4">
            <a:alphaModFix/>
          </a:blip>
          <a:stretch>
            <a:fillRect/>
          </a:stretch>
        </p:blipFill>
        <p:spPr>
          <a:xfrm>
            <a:off x="0" y="-50350"/>
            <a:ext cx="6858000" cy="5143500"/>
          </a:xfrm>
          <a:prstGeom prst="rect">
            <a:avLst/>
          </a:prstGeom>
          <a:noFill/>
          <a:ln>
            <a:noFill/>
          </a:ln>
        </p:spPr>
      </p:pic>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A8FDFEA4-F7EF-4A28-8DD6-44D9D8297DD7}"/>
              </a:ext>
            </a:extLst>
          </p:cNvPr>
          <p:cNvSpPr>
            <a:spLocks noGrp="1" noChangeArrowheads="1"/>
          </p:cNvSpPr>
          <p:nvPr>
            <p:ph type="ctrTitle"/>
          </p:nvPr>
        </p:nvSpPr>
        <p:spPr/>
        <p:txBody>
          <a:bodyPr/>
          <a:lstStyle/>
          <a:p>
            <a:pPr eaLnBrk="1" hangingPunct="1"/>
            <a:r>
              <a:rPr lang="en-US" altLang="en-US" sz="3450"/>
              <a:t>Miranda v. Arizona</a:t>
            </a:r>
            <a:br>
              <a:rPr lang="en-US" altLang="en-US" sz="3450"/>
            </a:br>
            <a:br>
              <a:rPr lang="en-US" altLang="en-US" sz="3450"/>
            </a:br>
            <a:br>
              <a:rPr lang="en-US" altLang="en-US" sz="3450"/>
            </a:br>
            <a:br>
              <a:rPr lang="en-US" altLang="en-US" sz="3450"/>
            </a:br>
            <a:br>
              <a:rPr lang="en-US" altLang="en-US" sz="3450"/>
            </a:br>
            <a:endParaRPr lang="en-US" altLang="en-US" sz="3450"/>
          </a:p>
        </p:txBody>
      </p:sp>
      <p:sp>
        <p:nvSpPr>
          <p:cNvPr id="69635" name="Rectangle 6">
            <a:extLst>
              <a:ext uri="{FF2B5EF4-FFF2-40B4-BE49-F238E27FC236}">
                <a16:creationId xmlns:a16="http://schemas.microsoft.com/office/drawing/2014/main" id="{326B25AF-3CE5-4A10-9E10-B4AE80906E0B}"/>
              </a:ext>
            </a:extLst>
          </p:cNvPr>
          <p:cNvSpPr>
            <a:spLocks noGrp="1" noChangeArrowheads="1"/>
          </p:cNvSpPr>
          <p:nvPr>
            <p:ph type="subTitle" idx="1"/>
          </p:nvPr>
        </p:nvSpPr>
        <p:spPr>
          <a:solidFill>
            <a:schemeClr val="bg1"/>
          </a:solidFill>
        </p:spPr>
        <p:txBody>
          <a:bodyPr/>
          <a:lstStyle/>
          <a:p>
            <a:pPr eaLnBrk="1" hangingPunct="1"/>
            <a:endParaRPr lang="en-US" altLang="en-US"/>
          </a:p>
        </p:txBody>
      </p:sp>
      <p:pic>
        <p:nvPicPr>
          <p:cNvPr id="69636" name="Picture 7" descr=" miranda rights cropped">
            <a:extLst>
              <a:ext uri="{FF2B5EF4-FFF2-40B4-BE49-F238E27FC236}">
                <a16:creationId xmlns:a16="http://schemas.microsoft.com/office/drawing/2014/main" id="{C5BE9DCE-00A2-4596-8362-CF6EA1AF92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885950"/>
            <a:ext cx="462915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Text Box 8">
            <a:extLst>
              <a:ext uri="{FF2B5EF4-FFF2-40B4-BE49-F238E27FC236}">
                <a16:creationId xmlns:a16="http://schemas.microsoft.com/office/drawing/2014/main" id="{C506954A-79F1-425D-8364-6B907CAA588D}"/>
              </a:ext>
            </a:extLst>
          </p:cNvPr>
          <p:cNvSpPr txBox="1">
            <a:spLocks noChangeArrowheads="1"/>
          </p:cNvSpPr>
          <p:nvPr/>
        </p:nvSpPr>
        <p:spPr bwMode="auto">
          <a:xfrm>
            <a:off x="6915150" y="2400300"/>
            <a:ext cx="914400" cy="15465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685800" rtl="0" eaLnBrk="1" fontAlgn="base" latinLnBrk="0" hangingPunct="1">
              <a:lnSpc>
                <a:spcPct val="100000"/>
              </a:lnSpc>
              <a:spcBef>
                <a:spcPct val="50000"/>
              </a:spcBef>
              <a:spcAft>
                <a:spcPct val="0"/>
              </a:spcAft>
              <a:buClrTx/>
              <a:buSzTx/>
              <a:buFont typeface="Wingdings" panose="05000000000000000000" pitchFamily="2" charset="2"/>
              <a:buNone/>
              <a:tabLst/>
              <a:defRPr/>
            </a:pPr>
            <a:endParaRPr kumimoji="0" lang="en-US" altLang="en-US" sz="1350" b="0" i="0" u="none" strike="noStrike" kern="1200" cap="none" spc="0" normalizeH="0" baseline="0" noProof="0">
              <a:ln>
                <a:noFill/>
              </a:ln>
              <a:solidFill>
                <a:srgbClr val="000000"/>
              </a:solidFill>
              <a:effectLst/>
              <a:uLnTx/>
              <a:uFillTx/>
              <a:latin typeface="Arial" panose="020B0604020202020204" pitchFamily="34" charset="0"/>
              <a:ea typeface="+mn-ea"/>
              <a:cs typeface="Arial"/>
              <a:sym typeface="Arial"/>
            </a:endParaRPr>
          </a:p>
          <a:p>
            <a:pPr marL="0" marR="0" lvl="0" indent="0" algn="l" defTabSz="685800" rtl="0" eaLnBrk="1" fontAlgn="base" latinLnBrk="0" hangingPunct="1">
              <a:lnSpc>
                <a:spcPct val="100000"/>
              </a:lnSpc>
              <a:spcBef>
                <a:spcPct val="50000"/>
              </a:spcBef>
              <a:spcAft>
                <a:spcPct val="0"/>
              </a:spcAft>
              <a:buClrTx/>
              <a:buSzTx/>
              <a:buFont typeface="Wingdings" panose="05000000000000000000" pitchFamily="2" charset="2"/>
              <a:buNone/>
              <a:tabLst/>
              <a:defRPr/>
            </a:pPr>
            <a:endParaRPr kumimoji="0" lang="en-US" altLang="en-US" sz="1350" b="0" i="0" u="none" strike="noStrike" kern="1200" cap="none" spc="0" normalizeH="0" baseline="0" noProof="0">
              <a:ln>
                <a:noFill/>
              </a:ln>
              <a:solidFill>
                <a:srgbClr val="000000"/>
              </a:solidFill>
              <a:effectLst/>
              <a:uLnTx/>
              <a:uFillTx/>
              <a:latin typeface="Arial" panose="020B0604020202020204" pitchFamily="34" charset="0"/>
              <a:ea typeface="+mn-ea"/>
              <a:cs typeface="Arial"/>
              <a:sym typeface="Arial"/>
            </a:endParaRPr>
          </a:p>
          <a:p>
            <a:pPr marL="0" marR="0" lvl="0" indent="0" algn="l" defTabSz="685800" rtl="0" eaLnBrk="1" fontAlgn="base" latinLnBrk="0" hangingPunct="1">
              <a:lnSpc>
                <a:spcPct val="100000"/>
              </a:lnSpc>
              <a:spcBef>
                <a:spcPct val="50000"/>
              </a:spcBef>
              <a:spcAft>
                <a:spcPct val="0"/>
              </a:spcAft>
              <a:buClrTx/>
              <a:buSzTx/>
              <a:buFont typeface="Wingdings" panose="05000000000000000000" pitchFamily="2" charset="2"/>
              <a:buNone/>
              <a:tabLst/>
              <a:defRPr/>
            </a:pPr>
            <a:endParaRPr kumimoji="0" lang="en-US" altLang="en-US" sz="1350" b="0" i="0" u="none" strike="noStrike" kern="1200" cap="none" spc="0" normalizeH="0" baseline="0" noProof="0">
              <a:ln>
                <a:noFill/>
              </a:ln>
              <a:solidFill>
                <a:srgbClr val="000000"/>
              </a:solidFill>
              <a:effectLst/>
              <a:uLnTx/>
              <a:uFillTx/>
              <a:latin typeface="Arial" panose="020B0604020202020204" pitchFamily="34" charset="0"/>
              <a:ea typeface="+mn-ea"/>
              <a:cs typeface="Arial"/>
              <a:sym typeface="Arial"/>
            </a:endParaRPr>
          </a:p>
          <a:p>
            <a:pPr marL="0" marR="0" lvl="0" indent="0" algn="l" defTabSz="685800" rtl="0" eaLnBrk="1" fontAlgn="base" latinLnBrk="0" hangingPunct="1">
              <a:lnSpc>
                <a:spcPct val="100000"/>
              </a:lnSpc>
              <a:spcBef>
                <a:spcPct val="50000"/>
              </a:spcBef>
              <a:spcAft>
                <a:spcPct val="0"/>
              </a:spcAft>
              <a:buClrTx/>
              <a:buSzTx/>
              <a:buFont typeface="Wingdings" panose="05000000000000000000" pitchFamily="2" charset="2"/>
              <a:buNone/>
              <a:tabLst/>
              <a:defRPr/>
            </a:pPr>
            <a:endParaRPr kumimoji="0" lang="en-US" altLang="en-US" sz="1350" b="0" i="0" u="none" strike="noStrike" kern="1200" cap="none" spc="0" normalizeH="0" baseline="0" noProof="0">
              <a:ln>
                <a:noFill/>
              </a:ln>
              <a:solidFill>
                <a:srgbClr val="000000"/>
              </a:solidFill>
              <a:effectLst/>
              <a:uLnTx/>
              <a:uFillTx/>
              <a:latin typeface="Arial" panose="020B0604020202020204" pitchFamily="34" charset="0"/>
              <a:ea typeface="+mn-ea"/>
              <a:cs typeface="Arial"/>
              <a:sym typeface="Arial"/>
            </a:endParaRPr>
          </a:p>
          <a:p>
            <a:pPr marL="0" marR="0" lvl="0" indent="0" algn="l" defTabSz="685800" rtl="0" eaLnBrk="1" fontAlgn="base" latinLnBrk="0" hangingPunct="1">
              <a:lnSpc>
                <a:spcPct val="100000"/>
              </a:lnSpc>
              <a:spcBef>
                <a:spcPct val="50000"/>
              </a:spcBef>
              <a:spcAft>
                <a:spcPct val="0"/>
              </a:spcAft>
              <a:buClrTx/>
              <a:buSzTx/>
              <a:buFont typeface="Wingdings" panose="05000000000000000000" pitchFamily="2" charset="2"/>
              <a:buNone/>
              <a:tabLst/>
              <a:defRPr/>
            </a:pPr>
            <a:endParaRPr kumimoji="0" lang="en-US" altLang="en-US" sz="1350" b="0" i="0" u="none" strike="noStrike" kern="1200" cap="none" spc="0" normalizeH="0" baseline="0" noProof="0">
              <a:ln>
                <a:noFill/>
              </a:ln>
              <a:solidFill>
                <a:srgbClr val="000000"/>
              </a:solidFill>
              <a:effectLst/>
              <a:uLnTx/>
              <a:uFillTx/>
              <a:latin typeface="Arial" panose="020B0604020202020204" pitchFamily="34" charset="0"/>
              <a:ea typeface="+mn-ea"/>
              <a:cs typeface="Arial"/>
              <a:sym typeface="Arial"/>
            </a:endParaRPr>
          </a:p>
        </p:txBody>
      </p:sp>
    </p:spTree>
    <p:extLst>
      <p:ext uri="{BB962C8B-B14F-4D97-AF65-F5344CB8AC3E}">
        <p14:creationId xmlns:p14="http://schemas.microsoft.com/office/powerpoint/2010/main" val="2655213432"/>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3A9C4096-B612-4F97-A319-E39B3827C465}"/>
              </a:ext>
            </a:extLst>
          </p:cNvPr>
          <p:cNvSpPr>
            <a:spLocks noGrp="1" noChangeArrowheads="1"/>
          </p:cNvSpPr>
          <p:nvPr>
            <p:ph type="title"/>
          </p:nvPr>
        </p:nvSpPr>
        <p:spPr/>
        <p:txBody>
          <a:bodyPr/>
          <a:lstStyle/>
          <a:p>
            <a:pPr eaLnBrk="1" hangingPunct="1"/>
            <a:r>
              <a:rPr lang="en-US" altLang="en-US"/>
              <a:t>Facts of the Case</a:t>
            </a:r>
          </a:p>
        </p:txBody>
      </p:sp>
      <p:sp>
        <p:nvSpPr>
          <p:cNvPr id="70659" name="Rectangle 3">
            <a:extLst>
              <a:ext uri="{FF2B5EF4-FFF2-40B4-BE49-F238E27FC236}">
                <a16:creationId xmlns:a16="http://schemas.microsoft.com/office/drawing/2014/main" id="{009E4017-2B9D-4053-97A5-71ECDA77EF43}"/>
              </a:ext>
            </a:extLst>
          </p:cNvPr>
          <p:cNvSpPr>
            <a:spLocks noGrp="1" noChangeArrowheads="1"/>
          </p:cNvSpPr>
          <p:nvPr>
            <p:ph type="body" idx="1"/>
          </p:nvPr>
        </p:nvSpPr>
        <p:spPr>
          <a:xfrm>
            <a:off x="1428750" y="857250"/>
            <a:ext cx="6172200" cy="3398044"/>
          </a:xfrm>
        </p:spPr>
        <p:txBody>
          <a:bodyPr/>
          <a:lstStyle/>
          <a:p>
            <a:pPr eaLnBrk="1" hangingPunct="1"/>
            <a:r>
              <a:rPr lang="en-US" altLang="en-US"/>
              <a:t>Police arrest Ernesto Miranda after the victim identifies him in lineup</a:t>
            </a:r>
          </a:p>
          <a:p>
            <a:pPr eaLnBrk="1" hangingPunct="1">
              <a:buFont typeface="Wingdings" panose="05000000000000000000" pitchFamily="2" charset="2"/>
              <a:buNone/>
            </a:pPr>
            <a:endParaRPr lang="en-US" altLang="en-US" sz="1500"/>
          </a:p>
          <a:p>
            <a:pPr eaLnBrk="1" hangingPunct="1"/>
            <a:r>
              <a:rPr lang="en-US" altLang="en-US"/>
              <a:t>Police interrogate Miranda for two hours</a:t>
            </a:r>
          </a:p>
        </p:txBody>
      </p:sp>
      <p:sp>
        <p:nvSpPr>
          <p:cNvPr id="70660" name="Text Box 4">
            <a:extLst>
              <a:ext uri="{FF2B5EF4-FFF2-40B4-BE49-F238E27FC236}">
                <a16:creationId xmlns:a16="http://schemas.microsoft.com/office/drawing/2014/main" id="{6A86F116-8389-4E67-BDB5-6625D633BBEB}"/>
              </a:ext>
            </a:extLst>
          </p:cNvPr>
          <p:cNvSpPr txBox="1">
            <a:spLocks noChangeArrowheads="1"/>
          </p:cNvSpPr>
          <p:nvPr/>
        </p:nvSpPr>
        <p:spPr bwMode="auto">
          <a:xfrm>
            <a:off x="1771650" y="2857500"/>
            <a:ext cx="405765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685800" rtl="0" eaLnBrk="1" fontAlgn="base" latinLnBrk="0" hangingPunct="1">
              <a:lnSpc>
                <a:spcPct val="100000"/>
              </a:lnSpc>
              <a:spcBef>
                <a:spcPct val="50000"/>
              </a:spcBef>
              <a:spcAft>
                <a:spcPct val="0"/>
              </a:spcAft>
              <a:buClrTx/>
              <a:buSzTx/>
              <a:buFont typeface="Wingdings" panose="05000000000000000000" pitchFamily="2" charset="2"/>
              <a:buNone/>
              <a:tabLst/>
              <a:defRPr/>
            </a:pPr>
            <a:endParaRPr kumimoji="0" lang="en-US" altLang="en-US" sz="1350" b="0" i="0" u="none" strike="noStrike" kern="1200" cap="none" spc="0" normalizeH="0" baseline="0" noProof="0">
              <a:ln>
                <a:noFill/>
              </a:ln>
              <a:solidFill>
                <a:srgbClr val="000000"/>
              </a:solidFill>
              <a:effectLst/>
              <a:uLnTx/>
              <a:uFillTx/>
              <a:latin typeface="Arial" panose="020B0604020202020204" pitchFamily="34" charset="0"/>
              <a:ea typeface="+mn-ea"/>
              <a:cs typeface="Arial"/>
              <a:sym typeface="Arial"/>
            </a:endParaRPr>
          </a:p>
        </p:txBody>
      </p:sp>
      <p:pic>
        <p:nvPicPr>
          <p:cNvPr id="70661" name="Picture 6" descr="10165_1016559233">
            <a:extLst>
              <a:ext uri="{FF2B5EF4-FFF2-40B4-BE49-F238E27FC236}">
                <a16:creationId xmlns:a16="http://schemas.microsoft.com/office/drawing/2014/main" id="{7D9F22EE-CE6E-4611-A4F7-B3E60309E6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7700" y="2280048"/>
            <a:ext cx="3200400" cy="2255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10" descr="Ernesto-Miranda">
            <a:extLst>
              <a:ext uri="{FF2B5EF4-FFF2-40B4-BE49-F238E27FC236}">
                <a16:creationId xmlns:a16="http://schemas.microsoft.com/office/drawing/2014/main" id="{4F56B4B3-B40E-4C4E-B27A-438032E186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2379" y="2400300"/>
            <a:ext cx="1882378"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0760046"/>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3898C563-E0C7-44FE-AEFF-4BB295077BB8}"/>
              </a:ext>
            </a:extLst>
          </p:cNvPr>
          <p:cNvSpPr>
            <a:spLocks noGrp="1"/>
          </p:cNvSpPr>
          <p:nvPr>
            <p:ph type="title" idx="4294967295"/>
          </p:nvPr>
        </p:nvSpPr>
        <p:spPr/>
        <p:txBody>
          <a:bodyPr/>
          <a:lstStyle/>
          <a:p>
            <a:pPr eaLnBrk="1" hangingPunct="1"/>
            <a:r>
              <a:rPr lang="en-US" altLang="en-US" sz="3000"/>
              <a:t>Facts</a:t>
            </a:r>
          </a:p>
        </p:txBody>
      </p:sp>
      <p:sp>
        <p:nvSpPr>
          <p:cNvPr id="71683" name="Rectangle 3">
            <a:extLst>
              <a:ext uri="{FF2B5EF4-FFF2-40B4-BE49-F238E27FC236}">
                <a16:creationId xmlns:a16="http://schemas.microsoft.com/office/drawing/2014/main" id="{7C2826B2-7E69-4C34-9B2E-07BE5ED4ACCF}"/>
              </a:ext>
            </a:extLst>
          </p:cNvPr>
          <p:cNvSpPr>
            <a:spLocks noGrp="1"/>
          </p:cNvSpPr>
          <p:nvPr>
            <p:ph type="body" idx="4294967295"/>
          </p:nvPr>
        </p:nvSpPr>
        <p:spPr/>
        <p:txBody>
          <a:bodyPr/>
          <a:lstStyle/>
          <a:p>
            <a:pPr eaLnBrk="1" hangingPunct="1"/>
            <a:r>
              <a:rPr lang="en-US" altLang="en-US"/>
              <a:t>Ernesto Miranda was arrested in 1966 for the kidnapping and rape of an 18 year old woman</a:t>
            </a:r>
          </a:p>
          <a:p>
            <a:pPr eaLnBrk="1" hangingPunct="1"/>
            <a:endParaRPr lang="en-US" altLang="en-US"/>
          </a:p>
          <a:p>
            <a:pPr eaLnBrk="1" hangingPunct="1"/>
            <a:r>
              <a:rPr lang="en-US" altLang="en-US"/>
              <a:t>After being interrogated by police, Miranda provided the police with both an oral and written confession, however, he was never informed of his right to an attorney</a:t>
            </a:r>
          </a:p>
          <a:p>
            <a:pPr eaLnBrk="1" hangingPunct="1"/>
            <a:endParaRPr lang="en-US" altLang="en-US"/>
          </a:p>
          <a:p>
            <a:pPr eaLnBrk="1" hangingPunct="1"/>
            <a:r>
              <a:rPr lang="en-US" altLang="en-US"/>
              <a:t>Miranda was originally convicted but during an appeal his case was taken to the supreme court</a:t>
            </a:r>
          </a:p>
          <a:p>
            <a:pPr eaLnBrk="1" hangingPunct="1">
              <a:buFont typeface="Wingdings 2" panose="05020102010507070707" pitchFamily="18" charset="2"/>
              <a:buNone/>
            </a:pPr>
            <a:endParaRPr lang="en-US" altLang="en-US"/>
          </a:p>
          <a:p>
            <a:pPr eaLnBrk="1" hangingPunct="1"/>
            <a:endParaRPr lang="en-US" altLang="en-US"/>
          </a:p>
        </p:txBody>
      </p:sp>
    </p:spTree>
    <p:extLst>
      <p:ext uri="{BB962C8B-B14F-4D97-AF65-F5344CB8AC3E}">
        <p14:creationId xmlns:p14="http://schemas.microsoft.com/office/powerpoint/2010/main" val="3035005001"/>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882BABAA-CA97-4DF7-89BA-ED57D8B8F804}"/>
              </a:ext>
            </a:extLst>
          </p:cNvPr>
          <p:cNvSpPr>
            <a:spLocks noGrp="1" noChangeArrowheads="1"/>
          </p:cNvSpPr>
          <p:nvPr>
            <p:ph type="title"/>
          </p:nvPr>
        </p:nvSpPr>
        <p:spPr/>
        <p:txBody>
          <a:bodyPr/>
          <a:lstStyle/>
          <a:p>
            <a:pPr eaLnBrk="1" hangingPunct="1"/>
            <a:r>
              <a:rPr lang="en-US" altLang="en-US"/>
              <a:t>Facts of the Case</a:t>
            </a:r>
          </a:p>
        </p:txBody>
      </p:sp>
      <p:sp>
        <p:nvSpPr>
          <p:cNvPr id="72707" name="Rectangle 3">
            <a:extLst>
              <a:ext uri="{FF2B5EF4-FFF2-40B4-BE49-F238E27FC236}">
                <a16:creationId xmlns:a16="http://schemas.microsoft.com/office/drawing/2014/main" id="{3C4289AF-23DE-4F0D-830E-81CC72EA5180}"/>
              </a:ext>
            </a:extLst>
          </p:cNvPr>
          <p:cNvSpPr>
            <a:spLocks noGrp="1" noChangeArrowheads="1"/>
          </p:cNvSpPr>
          <p:nvPr>
            <p:ph type="body" idx="1"/>
          </p:nvPr>
        </p:nvSpPr>
        <p:spPr>
          <a:xfrm>
            <a:off x="457200" y="1221581"/>
            <a:ext cx="4857750" cy="2426494"/>
          </a:xfrm>
        </p:spPr>
        <p:txBody>
          <a:bodyPr/>
          <a:lstStyle/>
          <a:p>
            <a:pPr eaLnBrk="1" hangingPunct="1">
              <a:lnSpc>
                <a:spcPct val="90000"/>
              </a:lnSpc>
              <a:buFont typeface="Wingdings" panose="05000000000000000000" pitchFamily="2" charset="2"/>
              <a:buNone/>
            </a:pPr>
            <a:endParaRPr lang="en-US" altLang="en-US" dirty="0"/>
          </a:p>
          <a:p>
            <a:pPr eaLnBrk="1" hangingPunct="1">
              <a:lnSpc>
                <a:spcPct val="90000"/>
              </a:lnSpc>
            </a:pPr>
            <a:r>
              <a:rPr lang="en-US" altLang="en-US" dirty="0"/>
              <a:t>Miranda confesses to charges of rape and kidnapping.</a:t>
            </a:r>
          </a:p>
          <a:p>
            <a:pPr eaLnBrk="1" hangingPunct="1">
              <a:lnSpc>
                <a:spcPct val="90000"/>
              </a:lnSpc>
              <a:buFont typeface="Wingdings" panose="05000000000000000000" pitchFamily="2" charset="2"/>
              <a:buNone/>
            </a:pPr>
            <a:endParaRPr lang="en-US" altLang="en-US" sz="1500" dirty="0"/>
          </a:p>
          <a:p>
            <a:pPr eaLnBrk="1" hangingPunct="1">
              <a:lnSpc>
                <a:spcPct val="90000"/>
              </a:lnSpc>
            </a:pPr>
            <a:r>
              <a:rPr lang="en-US" altLang="en-US" dirty="0"/>
              <a:t>At trial, the prosecutor uses confession to obtain conviction.  </a:t>
            </a:r>
          </a:p>
          <a:p>
            <a:pPr eaLnBrk="1" hangingPunct="1">
              <a:lnSpc>
                <a:spcPct val="90000"/>
              </a:lnSpc>
              <a:buFont typeface="Wingdings" panose="05000000000000000000" pitchFamily="2" charset="2"/>
              <a:buNone/>
            </a:pPr>
            <a:endParaRPr lang="en-US" altLang="en-US" sz="1500" dirty="0"/>
          </a:p>
          <a:p>
            <a:pPr eaLnBrk="1" hangingPunct="1">
              <a:lnSpc>
                <a:spcPct val="90000"/>
              </a:lnSpc>
            </a:pPr>
            <a:r>
              <a:rPr lang="en-US" altLang="en-US" dirty="0"/>
              <a:t>Miranda is sentenced to 20-30 </a:t>
            </a:r>
            <a:r>
              <a:rPr lang="en-US" altLang="en-US" dirty="0" err="1"/>
              <a:t>yrs</a:t>
            </a:r>
            <a:r>
              <a:rPr lang="en-US" altLang="en-US" dirty="0"/>
              <a:t> on each count.</a:t>
            </a:r>
          </a:p>
          <a:p>
            <a:pPr eaLnBrk="1" hangingPunct="1">
              <a:lnSpc>
                <a:spcPct val="90000"/>
              </a:lnSpc>
              <a:buFont typeface="Wingdings" panose="05000000000000000000" pitchFamily="2" charset="2"/>
              <a:buNone/>
            </a:pPr>
            <a:endParaRPr lang="en-US" altLang="en-US" dirty="0"/>
          </a:p>
        </p:txBody>
      </p:sp>
      <p:sp>
        <p:nvSpPr>
          <p:cNvPr id="72708" name="Text Box 4">
            <a:extLst>
              <a:ext uri="{FF2B5EF4-FFF2-40B4-BE49-F238E27FC236}">
                <a16:creationId xmlns:a16="http://schemas.microsoft.com/office/drawing/2014/main" id="{B60C4C01-2C05-43CA-A900-E0F5D0867338}"/>
              </a:ext>
            </a:extLst>
          </p:cNvPr>
          <p:cNvSpPr txBox="1">
            <a:spLocks noChangeArrowheads="1"/>
          </p:cNvSpPr>
          <p:nvPr/>
        </p:nvSpPr>
        <p:spPr bwMode="auto">
          <a:xfrm>
            <a:off x="5029200" y="628650"/>
            <a:ext cx="24003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685800" rtl="0" eaLnBrk="1" fontAlgn="base" latinLnBrk="0" hangingPunct="1">
              <a:lnSpc>
                <a:spcPct val="100000"/>
              </a:lnSpc>
              <a:spcBef>
                <a:spcPct val="50000"/>
              </a:spcBef>
              <a:spcAft>
                <a:spcPct val="0"/>
              </a:spcAft>
              <a:buClrTx/>
              <a:buSzTx/>
              <a:buFont typeface="Wingdings" panose="05000000000000000000" pitchFamily="2" charset="2"/>
              <a:buNone/>
              <a:tabLst/>
              <a:defRPr/>
            </a:pPr>
            <a:endParaRPr kumimoji="0" lang="en-US" altLang="en-US" sz="1350" b="0" i="0" u="none" strike="noStrike" kern="1200" cap="none" spc="0" normalizeH="0" baseline="0" noProof="0">
              <a:ln>
                <a:noFill/>
              </a:ln>
              <a:solidFill>
                <a:srgbClr val="000000"/>
              </a:solidFill>
              <a:effectLst/>
              <a:uLnTx/>
              <a:uFillTx/>
              <a:latin typeface="Arial" panose="020B0604020202020204" pitchFamily="34" charset="0"/>
              <a:ea typeface="+mn-ea"/>
              <a:cs typeface="Arial"/>
              <a:sym typeface="Arial"/>
            </a:endParaRPr>
          </a:p>
        </p:txBody>
      </p:sp>
      <p:pic>
        <p:nvPicPr>
          <p:cNvPr id="72709" name="Picture 6" descr="ernesto_miranda">
            <a:extLst>
              <a:ext uri="{FF2B5EF4-FFF2-40B4-BE49-F238E27FC236}">
                <a16:creationId xmlns:a16="http://schemas.microsoft.com/office/drawing/2014/main" id="{8C5DCC1C-63D8-4710-8D87-30A0CF56B1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6406" y="1557337"/>
            <a:ext cx="2224088"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5062557"/>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11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Miranda Rule (aka Miranda Warning)</a:t>
            </a:r>
            <a:endParaRPr/>
          </a:p>
        </p:txBody>
      </p:sp>
      <p:sp>
        <p:nvSpPr>
          <p:cNvPr id="730" name="Google Shape;730;p118"/>
          <p:cNvSpPr txBox="1">
            <a:spLocks noGrp="1"/>
          </p:cNvSpPr>
          <p:nvPr>
            <p:ph type="body" idx="1"/>
          </p:nvPr>
        </p:nvSpPr>
        <p:spPr>
          <a:xfrm>
            <a:off x="819150" y="1584500"/>
            <a:ext cx="7505700" cy="2854200"/>
          </a:xfrm>
          <a:prstGeom prst="rect">
            <a:avLst/>
          </a:prstGeom>
        </p:spPr>
        <p:txBody>
          <a:bodyPr spcFirstLastPara="1" wrap="square" lIns="91425" tIns="91425" rIns="91425" bIns="91425" anchor="t" anchorCtr="0">
            <a:noAutofit/>
          </a:bodyPr>
          <a:lstStyle/>
          <a:p>
            <a:pPr marL="457200" lvl="0" indent="-336550" algn="l" rtl="0">
              <a:spcBef>
                <a:spcPts val="500"/>
              </a:spcBef>
              <a:spcAft>
                <a:spcPts val="0"/>
              </a:spcAft>
              <a:buSzPts val="1700"/>
              <a:buFont typeface="Arial"/>
              <a:buChar char="●"/>
            </a:pPr>
            <a:r>
              <a:rPr lang="en" sz="1700">
                <a:solidFill>
                  <a:srgbClr val="222222"/>
                </a:solidFill>
                <a:latin typeface="Arial"/>
                <a:ea typeface="Arial"/>
                <a:cs typeface="Arial"/>
                <a:sym typeface="Arial"/>
              </a:rPr>
              <a:t>A type of notification customarily given by police to criminal suspects in police custody (or in a custodial interrogation) advising them of their right to silence; that is, their right to refuse to answer questions or provide information to law enforcement or other officials. </a:t>
            </a:r>
            <a:endParaRPr sz="1700">
              <a:solidFill>
                <a:srgbClr val="222222"/>
              </a:solidFill>
              <a:latin typeface="Arial"/>
              <a:ea typeface="Arial"/>
              <a:cs typeface="Arial"/>
              <a:sym typeface="Arial"/>
            </a:endParaRPr>
          </a:p>
          <a:p>
            <a:pPr marL="457200" lvl="0" indent="-336550" algn="l" rtl="0">
              <a:spcBef>
                <a:spcPts val="0"/>
              </a:spcBef>
              <a:spcAft>
                <a:spcPts val="0"/>
              </a:spcAft>
              <a:buSzPts val="1700"/>
              <a:buFont typeface="Arial"/>
              <a:buChar char="●"/>
            </a:pPr>
            <a:r>
              <a:rPr lang="en" sz="1700">
                <a:solidFill>
                  <a:srgbClr val="222222"/>
                </a:solidFill>
                <a:latin typeface="Arial"/>
                <a:ea typeface="Arial"/>
                <a:cs typeface="Arial"/>
                <a:sym typeface="Arial"/>
              </a:rPr>
              <a:t>The purpose of such notification is to preserve the admissibility of their statements made during custodial interrogation in later criminal proceedings.</a:t>
            </a:r>
            <a:endParaRPr sz="1700">
              <a:solidFill>
                <a:srgbClr val="222222"/>
              </a:solidFill>
              <a:latin typeface="Arial"/>
              <a:ea typeface="Arial"/>
              <a:cs typeface="Arial"/>
              <a:sym typeface="Arial"/>
            </a:endParaRPr>
          </a:p>
          <a:p>
            <a:pPr marL="457200" lvl="0" indent="-336550" algn="l" rtl="0">
              <a:spcBef>
                <a:spcPts val="0"/>
              </a:spcBef>
              <a:spcAft>
                <a:spcPts val="0"/>
              </a:spcAft>
              <a:buSzPts val="1700"/>
              <a:buFont typeface="Arial"/>
              <a:buChar char="●"/>
            </a:pPr>
            <a:r>
              <a:rPr lang="en" sz="1700">
                <a:solidFill>
                  <a:srgbClr val="222222"/>
                </a:solidFill>
                <a:latin typeface="Arial"/>
                <a:ea typeface="Arial"/>
                <a:cs typeface="Arial"/>
                <a:sym typeface="Arial"/>
              </a:rPr>
              <a:t>Derived from the 1966 U.S. Supreme Court case Miranda v. Arizona</a:t>
            </a:r>
            <a:endParaRPr sz="1700">
              <a:solidFill>
                <a:srgbClr val="222222"/>
              </a:solidFill>
              <a:latin typeface="Arial"/>
              <a:ea typeface="Arial"/>
              <a:cs typeface="Arial"/>
              <a:sym typeface="Arial"/>
            </a:endParaRPr>
          </a:p>
          <a:p>
            <a:pPr marL="457200" lvl="0" indent="-336550" algn="l" rtl="0">
              <a:spcBef>
                <a:spcPts val="0"/>
              </a:spcBef>
              <a:spcAft>
                <a:spcPts val="0"/>
              </a:spcAft>
              <a:buSzPts val="1700"/>
              <a:buFont typeface="Arial"/>
              <a:buChar char="●"/>
            </a:pPr>
            <a:r>
              <a:rPr lang="en" sz="1700">
                <a:solidFill>
                  <a:srgbClr val="222222"/>
                </a:solidFill>
                <a:latin typeface="Arial"/>
                <a:ea typeface="Arial"/>
                <a:cs typeface="Arial"/>
                <a:sym typeface="Arial"/>
              </a:rPr>
              <a:t>The specific language used in the warning varies between </a:t>
            </a:r>
            <a:endParaRPr sz="1700">
              <a:latin typeface="Arial"/>
              <a:ea typeface="Arial"/>
              <a:cs typeface="Arial"/>
              <a:sym typeface="Arial"/>
            </a:endParaRP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119"/>
          <p:cNvSpPr txBox="1">
            <a:spLocks noGrp="1"/>
          </p:cNvSpPr>
          <p:nvPr>
            <p:ph type="body" idx="1"/>
          </p:nvPr>
        </p:nvSpPr>
        <p:spPr>
          <a:xfrm>
            <a:off x="819150" y="762975"/>
            <a:ext cx="7505700" cy="3675600"/>
          </a:xfrm>
          <a:prstGeom prst="rect">
            <a:avLst/>
          </a:prstGeom>
        </p:spPr>
        <p:txBody>
          <a:bodyPr spcFirstLastPara="1" wrap="square" lIns="91425" tIns="91425" rIns="91425" bIns="91425" anchor="t" anchorCtr="0">
            <a:noAutofit/>
          </a:bodyPr>
          <a:lstStyle/>
          <a:p>
            <a:pPr marL="457200" lvl="0" indent="-336550" algn="l" rtl="0">
              <a:spcBef>
                <a:spcPts val="500"/>
              </a:spcBef>
              <a:spcAft>
                <a:spcPts val="0"/>
              </a:spcAft>
              <a:buSzPts val="1700"/>
              <a:buFont typeface="Arial"/>
              <a:buChar char="●"/>
            </a:pPr>
            <a:r>
              <a:rPr lang="en" sz="1700">
                <a:solidFill>
                  <a:srgbClr val="222222"/>
                </a:solidFill>
                <a:latin typeface="Arial"/>
                <a:ea typeface="Arial"/>
                <a:cs typeface="Arial"/>
                <a:sym typeface="Arial"/>
              </a:rPr>
              <a:t>Jurisdictions,</a:t>
            </a:r>
            <a:r>
              <a:rPr lang="en" sz="1700" baseline="30000">
                <a:solidFill>
                  <a:srgbClr val="222222"/>
                </a:solidFill>
                <a:latin typeface="Arial"/>
                <a:ea typeface="Arial"/>
                <a:cs typeface="Arial"/>
                <a:sym typeface="Arial"/>
              </a:rPr>
              <a:t> </a:t>
            </a:r>
            <a:r>
              <a:rPr lang="en" sz="1700">
                <a:solidFill>
                  <a:srgbClr val="222222"/>
                </a:solidFill>
                <a:latin typeface="Arial"/>
                <a:ea typeface="Arial"/>
                <a:cs typeface="Arial"/>
                <a:sym typeface="Arial"/>
              </a:rPr>
              <a:t>but the warning is deemed adequate as long as the defendant's rights are properly disclosed such that any waiver of those rights by the defendant is knowing, voluntary, and intelligent. </a:t>
            </a:r>
            <a:endParaRPr sz="1700">
              <a:solidFill>
                <a:srgbClr val="222222"/>
              </a:solidFill>
              <a:latin typeface="Arial"/>
              <a:ea typeface="Arial"/>
              <a:cs typeface="Arial"/>
              <a:sym typeface="Arial"/>
            </a:endParaRPr>
          </a:p>
          <a:p>
            <a:pPr marL="457200" lvl="0" indent="-336550" algn="l" rtl="0">
              <a:spcBef>
                <a:spcPts val="0"/>
              </a:spcBef>
              <a:spcAft>
                <a:spcPts val="0"/>
              </a:spcAft>
              <a:buSzPts val="1700"/>
              <a:buFont typeface="Arial"/>
              <a:buChar char="●"/>
            </a:pPr>
            <a:r>
              <a:rPr lang="en" sz="1700">
                <a:solidFill>
                  <a:srgbClr val="222222"/>
                </a:solidFill>
                <a:latin typeface="Arial"/>
                <a:ea typeface="Arial"/>
                <a:cs typeface="Arial"/>
                <a:sym typeface="Arial"/>
              </a:rPr>
              <a:t>The warning may be phrased as follows:</a:t>
            </a:r>
            <a:endParaRPr sz="1700" baseline="30000">
              <a:solidFill>
                <a:srgbClr val="222222"/>
              </a:solidFill>
              <a:latin typeface="Arial"/>
              <a:ea typeface="Arial"/>
              <a:cs typeface="Arial"/>
              <a:sym typeface="Arial"/>
            </a:endParaRPr>
          </a:p>
          <a:p>
            <a:pPr marL="0" lvl="0" indent="0" algn="l" rtl="0">
              <a:spcBef>
                <a:spcPts val="500"/>
              </a:spcBef>
              <a:spcAft>
                <a:spcPts val="500"/>
              </a:spcAft>
              <a:buNone/>
            </a:pPr>
            <a:endParaRPr sz="1700">
              <a:solidFill>
                <a:srgbClr val="222222"/>
              </a:solidFill>
              <a:latin typeface="Arial"/>
              <a:ea typeface="Arial"/>
              <a:cs typeface="Arial"/>
              <a:sym typeface="Arial"/>
            </a:endParaRP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pic>
        <p:nvPicPr>
          <p:cNvPr id="740" name="Google Shape;740;p120"/>
          <p:cNvPicPr preferRelativeResize="0"/>
          <p:nvPr/>
        </p:nvPicPr>
        <p:blipFill>
          <a:blip r:embed="rId3">
            <a:alphaModFix/>
          </a:blip>
          <a:stretch>
            <a:fillRect/>
          </a:stretch>
        </p:blipFill>
        <p:spPr>
          <a:xfrm>
            <a:off x="385425" y="-59200"/>
            <a:ext cx="8373140" cy="5143500"/>
          </a:xfrm>
          <a:prstGeom prst="rect">
            <a:avLst/>
          </a:prstGeom>
          <a:noFill/>
          <a:ln>
            <a:noFill/>
          </a:ln>
        </p:spPr>
      </p:pic>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12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sz="1700" b="1">
                <a:solidFill>
                  <a:srgbClr val="0000FF"/>
                </a:solidFill>
                <a:latin typeface="Arial"/>
                <a:ea typeface="Arial"/>
                <a:cs typeface="Arial"/>
                <a:sym typeface="Arial"/>
              </a:rPr>
              <a:t>Topic 3.8: Due Process and the Rights of the Accused </a:t>
            </a:r>
            <a:r>
              <a:rPr lang="en" sz="1700">
                <a:solidFill>
                  <a:srgbClr val="0000FF"/>
                </a:solidFill>
                <a:latin typeface="Arial"/>
                <a:ea typeface="Arial"/>
                <a:cs typeface="Arial"/>
                <a:sym typeface="Arial"/>
              </a:rPr>
              <a:t>(LOR-3.B.3)</a:t>
            </a:r>
            <a:endParaRPr sz="1200">
              <a:solidFill>
                <a:srgbClr val="0000FF"/>
              </a:solidFill>
              <a:latin typeface="Arial"/>
              <a:ea typeface="Arial"/>
              <a:cs typeface="Arial"/>
              <a:sym typeface="Arial"/>
            </a:endParaRPr>
          </a:p>
        </p:txBody>
      </p:sp>
      <p:sp>
        <p:nvSpPr>
          <p:cNvPr id="746" name="Google Shape;746;p121"/>
          <p:cNvSpPr txBox="1">
            <a:spLocks noGrp="1"/>
          </p:cNvSpPr>
          <p:nvPr>
            <p:ph type="body" idx="1"/>
          </p:nvPr>
        </p:nvSpPr>
        <p:spPr>
          <a:xfrm>
            <a:off x="909525" y="1176100"/>
            <a:ext cx="7424700" cy="33552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sz="1700">
                <a:solidFill>
                  <a:srgbClr val="FF0000"/>
                </a:solidFill>
                <a:latin typeface="Arial"/>
                <a:ea typeface="Arial"/>
                <a:cs typeface="Arial"/>
                <a:sym typeface="Arial"/>
              </a:rPr>
              <a:t>Pretrial rights of the accused and the prohibition of unreasonable searches and seizures are intended to ensure that citizen liberties are not eclipsed by the need for social order and security, including:</a:t>
            </a:r>
            <a:endParaRPr sz="1700">
              <a:solidFill>
                <a:srgbClr val="FF0000"/>
              </a:solidFill>
              <a:latin typeface="Arial"/>
              <a:ea typeface="Arial"/>
              <a:cs typeface="Arial"/>
              <a:sym typeface="Arial"/>
            </a:endParaRPr>
          </a:p>
          <a:p>
            <a:pPr marL="914400" lvl="0" indent="-304800" algn="l" rtl="0">
              <a:spcBef>
                <a:spcPts val="1000"/>
              </a:spcBef>
              <a:spcAft>
                <a:spcPts val="0"/>
              </a:spcAft>
              <a:buClr>
                <a:srgbClr val="000000"/>
              </a:buClr>
              <a:buSzPts val="1200"/>
              <a:buFont typeface="Arial"/>
              <a:buChar char="●"/>
            </a:pPr>
            <a:r>
              <a:rPr lang="en" sz="1200">
                <a:solidFill>
                  <a:srgbClr val="000000"/>
                </a:solidFill>
                <a:latin typeface="Arial"/>
                <a:ea typeface="Arial"/>
                <a:cs typeface="Arial"/>
                <a:sym typeface="Arial"/>
              </a:rPr>
              <a:t>The right to legal counsel, speedy and public trial, and an impartial jury </a:t>
            </a:r>
            <a:endParaRPr sz="1200">
              <a:solidFill>
                <a:srgbClr val="000000"/>
              </a:solidFill>
              <a:latin typeface="Arial"/>
              <a:ea typeface="Arial"/>
              <a:cs typeface="Arial"/>
              <a:sym typeface="Arial"/>
            </a:endParaRPr>
          </a:p>
          <a:p>
            <a:pPr marL="914400" lvl="0" indent="-304800" algn="l" rtl="0">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 Protection against warrantless searches of cell phone data under the Fourth Amendment </a:t>
            </a:r>
            <a:endParaRPr sz="1200">
              <a:solidFill>
                <a:srgbClr val="000000"/>
              </a:solidFill>
              <a:latin typeface="Arial"/>
              <a:ea typeface="Arial"/>
              <a:cs typeface="Arial"/>
              <a:sym typeface="Arial"/>
            </a:endParaRPr>
          </a:p>
          <a:p>
            <a:pPr marL="914400" lvl="0" indent="-304800" algn="l" rtl="0">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 Limitations placed on bulk collection of telecommunication metadata (Patriot and USA Freedom Acts)</a:t>
            </a:r>
            <a:endParaRPr sz="1200">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endParaRPr sz="1700">
              <a:solidFill>
                <a:srgbClr val="FF0000"/>
              </a:solidFill>
              <a:latin typeface="Arial"/>
              <a:ea typeface="Arial"/>
              <a:cs typeface="Arial"/>
              <a:sym typeface="Arial"/>
            </a:endParaRPr>
          </a:p>
          <a:p>
            <a:pPr marL="0" marR="0" lvl="0" indent="0" algn="l" rtl="0">
              <a:lnSpc>
                <a:spcPct val="115000"/>
              </a:lnSpc>
              <a:spcBef>
                <a:spcPts val="1000"/>
              </a:spcBef>
              <a:spcAft>
                <a:spcPts val="0"/>
              </a:spcAft>
              <a:buNone/>
            </a:pPr>
            <a:endParaRPr sz="1700">
              <a:solidFill>
                <a:srgbClr val="FF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1000"/>
              </a:spcAft>
              <a:buNone/>
            </a:pPr>
            <a:endParaRPr sz="1700">
              <a:solidFill>
                <a:srgbClr val="FF0000"/>
              </a:solidFill>
              <a:latin typeface="Arial"/>
              <a:ea typeface="Arial"/>
              <a:cs typeface="Arial"/>
              <a:sym typeface="Arial"/>
            </a:endParaRP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p12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Right to Counsel Clause</a:t>
            </a:r>
            <a:endParaRPr/>
          </a:p>
        </p:txBody>
      </p:sp>
      <p:sp>
        <p:nvSpPr>
          <p:cNvPr id="752" name="Google Shape;752;p122"/>
          <p:cNvSpPr txBox="1">
            <a:spLocks noGrp="1"/>
          </p:cNvSpPr>
          <p:nvPr>
            <p:ph type="body" idx="1"/>
          </p:nvPr>
        </p:nvSpPr>
        <p:spPr>
          <a:xfrm>
            <a:off x="819150" y="1663400"/>
            <a:ext cx="7505700" cy="2775300"/>
          </a:xfrm>
          <a:prstGeom prst="rect">
            <a:avLst/>
          </a:prstGeom>
        </p:spPr>
        <p:txBody>
          <a:bodyPr spcFirstLastPara="1" wrap="square" lIns="91425" tIns="91425" rIns="91425" bIns="91425" anchor="t" anchorCtr="0">
            <a:noAutofit/>
          </a:bodyPr>
          <a:lstStyle/>
          <a:p>
            <a:pPr marL="457200" marR="0" lvl="0" indent="-336550" algn="l" rtl="0">
              <a:lnSpc>
                <a:spcPct val="115000"/>
              </a:lnSpc>
              <a:spcBef>
                <a:spcPts val="0"/>
              </a:spcBef>
              <a:spcAft>
                <a:spcPts val="0"/>
              </a:spcAft>
              <a:buSzPts val="1700"/>
              <a:buFont typeface="Arial"/>
              <a:buChar char="●"/>
            </a:pPr>
            <a:r>
              <a:rPr lang="en" sz="1700">
                <a:solidFill>
                  <a:srgbClr val="222222"/>
                </a:solidFill>
                <a:highlight>
                  <a:srgbClr val="FFFFFF"/>
                </a:highlight>
                <a:latin typeface="Arial"/>
                <a:ea typeface="Arial"/>
                <a:cs typeface="Arial"/>
                <a:sym typeface="Arial"/>
              </a:rPr>
              <a:t>Found in the 6th Amendment and provides that ‘</a:t>
            </a:r>
            <a:r>
              <a:rPr lang="en" sz="1700">
                <a:solidFill>
                  <a:srgbClr val="0000FF"/>
                </a:solidFill>
                <a:highlight>
                  <a:srgbClr val="FFFFFF"/>
                </a:highlight>
                <a:latin typeface="Arial"/>
                <a:ea typeface="Arial"/>
                <a:cs typeface="Arial"/>
                <a:sym typeface="Arial"/>
              </a:rPr>
              <a:t>in all criminal prosecutions, the accused shall enjoy the right…to have the Assistance of Counsel for his defence.”</a:t>
            </a:r>
            <a:endParaRPr sz="1700">
              <a:solidFill>
                <a:srgbClr val="0000FF"/>
              </a:solidFill>
              <a:highlight>
                <a:srgbClr val="FFFFFF"/>
              </a:highlight>
              <a:latin typeface="Arial"/>
              <a:ea typeface="Arial"/>
              <a:cs typeface="Arial"/>
              <a:sym typeface="Arial"/>
            </a:endParaRPr>
          </a:p>
          <a:p>
            <a:pPr marL="457200" marR="0" lvl="0" indent="-336550" algn="l" rtl="0">
              <a:lnSpc>
                <a:spcPct val="115000"/>
              </a:lnSpc>
              <a:spcBef>
                <a:spcPts val="0"/>
              </a:spcBef>
              <a:spcAft>
                <a:spcPts val="0"/>
              </a:spcAft>
              <a:buSzPts val="1700"/>
              <a:buFont typeface="Arial"/>
              <a:buChar char="●"/>
            </a:pPr>
            <a:r>
              <a:rPr lang="en" sz="1700">
                <a:solidFill>
                  <a:srgbClr val="222222"/>
                </a:solidFill>
                <a:highlight>
                  <a:srgbClr val="FFFFFF"/>
                </a:highlight>
                <a:latin typeface="Arial"/>
                <a:ea typeface="Arial"/>
                <a:cs typeface="Arial"/>
                <a:sym typeface="Arial"/>
              </a:rPr>
              <a:t>Today means that a defendant has a right to have the assistance of counsel (i.e., </a:t>
            </a:r>
            <a:r>
              <a:rPr lang="en" sz="1700">
                <a:solidFill>
                  <a:srgbClr val="222222"/>
                </a:solidFill>
                <a:highlight>
                  <a:srgbClr val="FFFFFF"/>
                </a:highlight>
                <a:uFill>
                  <a:noFill/>
                </a:uFill>
                <a:latin typeface="Arial"/>
                <a:ea typeface="Arial"/>
                <a:cs typeface="Arial"/>
                <a:sym typeface="Arial"/>
                <a:hlinkClick r:id="rId3"/>
              </a:rPr>
              <a:t>lawyers</a:t>
            </a:r>
            <a:r>
              <a:rPr lang="en" sz="1700">
                <a:solidFill>
                  <a:srgbClr val="222222"/>
                </a:solidFill>
                <a:highlight>
                  <a:srgbClr val="FFFFFF"/>
                </a:highlight>
                <a:latin typeface="Arial"/>
                <a:ea typeface="Arial"/>
                <a:cs typeface="Arial"/>
                <a:sym typeface="Arial"/>
              </a:rPr>
              <a:t>) and, if the defendant cannot afford a lawyer, requires that the government appoint one or pay the defendant's legal expenses. </a:t>
            </a:r>
            <a:endParaRPr sz="1700">
              <a:solidFill>
                <a:srgbClr val="222222"/>
              </a:solidFill>
              <a:highlight>
                <a:srgbClr val="FFFFFF"/>
              </a:highlight>
              <a:latin typeface="Arial"/>
              <a:ea typeface="Arial"/>
              <a:cs typeface="Arial"/>
              <a:sym typeface="Arial"/>
            </a:endParaRP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12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Speedy and Pulic Trial Clause</a:t>
            </a:r>
            <a:endParaRPr/>
          </a:p>
        </p:txBody>
      </p:sp>
      <p:sp>
        <p:nvSpPr>
          <p:cNvPr id="758" name="Google Shape;758;p123"/>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SzPts val="1700"/>
              <a:buFont typeface="Arial"/>
              <a:buChar char="●"/>
            </a:pPr>
            <a:r>
              <a:rPr lang="en" sz="1700">
                <a:solidFill>
                  <a:srgbClr val="222222"/>
                </a:solidFill>
                <a:highlight>
                  <a:schemeClr val="dk1"/>
                </a:highlight>
                <a:latin typeface="Arial"/>
                <a:ea typeface="Arial"/>
                <a:cs typeface="Arial"/>
                <a:sym typeface="Arial"/>
              </a:rPr>
              <a:t>Found in the 6th Amendment and provides that ‘</a:t>
            </a:r>
            <a:r>
              <a:rPr lang="en" sz="1700">
                <a:solidFill>
                  <a:srgbClr val="0000FF"/>
                </a:solidFill>
                <a:highlight>
                  <a:schemeClr val="dk1"/>
                </a:highlight>
                <a:latin typeface="Arial"/>
                <a:ea typeface="Arial"/>
                <a:cs typeface="Arial"/>
                <a:sym typeface="Arial"/>
              </a:rPr>
              <a:t>in all criminal prosecutions, the accused shall enjoy the right…to have the Assistance of Counsel for his defence.”</a:t>
            </a:r>
            <a:endParaRPr sz="1700">
              <a:solidFill>
                <a:srgbClr val="0000FF"/>
              </a:solidFill>
              <a:highlight>
                <a:schemeClr val="dk1"/>
              </a:highlight>
              <a:latin typeface="Arial"/>
              <a:ea typeface="Arial"/>
              <a:cs typeface="Arial"/>
              <a:sym typeface="Arial"/>
            </a:endParaRPr>
          </a:p>
          <a:p>
            <a:pPr marL="457200" lvl="0" indent="-336550" algn="l" rtl="0">
              <a:spcBef>
                <a:spcPts val="0"/>
              </a:spcBef>
              <a:spcAft>
                <a:spcPts val="0"/>
              </a:spcAft>
              <a:buSzPts val="1700"/>
              <a:buFont typeface="Arial"/>
              <a:buChar char="●"/>
            </a:pPr>
            <a:r>
              <a:rPr lang="en" sz="1700">
                <a:solidFill>
                  <a:srgbClr val="222222"/>
                </a:solidFill>
                <a:highlight>
                  <a:schemeClr val="dk1"/>
                </a:highlight>
                <a:latin typeface="Arial"/>
                <a:ea typeface="Arial"/>
                <a:cs typeface="Arial"/>
                <a:sym typeface="Arial"/>
              </a:rPr>
              <a:t>Today means that a defendant has a right to have the assistance of counsel (i.e., </a:t>
            </a:r>
            <a:r>
              <a:rPr lang="en" sz="1700">
                <a:solidFill>
                  <a:srgbClr val="222222"/>
                </a:solidFill>
                <a:highlight>
                  <a:schemeClr val="dk1"/>
                </a:highlight>
                <a:uFill>
                  <a:noFill/>
                </a:uFill>
                <a:latin typeface="Arial"/>
                <a:ea typeface="Arial"/>
                <a:cs typeface="Arial"/>
                <a:sym typeface="Arial"/>
                <a:hlinkClick r:id="rId3"/>
              </a:rPr>
              <a:t>lawyers</a:t>
            </a:r>
            <a:r>
              <a:rPr lang="en" sz="1700">
                <a:solidFill>
                  <a:srgbClr val="222222"/>
                </a:solidFill>
                <a:highlight>
                  <a:schemeClr val="dk1"/>
                </a:highlight>
                <a:latin typeface="Arial"/>
                <a:ea typeface="Arial"/>
                <a:cs typeface="Arial"/>
                <a:sym typeface="Arial"/>
              </a:rPr>
              <a:t>) and, if the defendant cannot afford a lawyer, requires that the government appoint one or pay the defendant's legal expenses. </a:t>
            </a:r>
            <a:endParaRPr sz="1700">
              <a:solidFill>
                <a:srgbClr val="222222"/>
              </a:solidFill>
              <a:highlight>
                <a:schemeClr val="dk1"/>
              </a:highlight>
              <a:latin typeface="Arial"/>
              <a:ea typeface="Arial"/>
              <a:cs typeface="Arial"/>
              <a:sym typeface="Arial"/>
            </a:endParaRPr>
          </a:p>
          <a:p>
            <a:pPr marL="0" lvl="0" indent="0" algn="l" rtl="0">
              <a:spcBef>
                <a:spcPts val="1600"/>
              </a:spcBef>
              <a:spcAft>
                <a:spcPts val="160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opic 3.2 First Amendment: Freedom of Religion AP Government">
            <a:hlinkClick r:id="" action="ppaction://media"/>
            <a:extLst>
              <a:ext uri="{FF2B5EF4-FFF2-40B4-BE49-F238E27FC236}">
                <a16:creationId xmlns:a16="http://schemas.microsoft.com/office/drawing/2014/main" id="{8E1E8DDC-193C-4A82-816C-4195E48E069C}"/>
              </a:ext>
            </a:extLst>
          </p:cNvPr>
          <p:cNvPicPr>
            <a:picLocks noRot="1" noChangeAspect="1"/>
          </p:cNvPicPr>
          <p:nvPr>
            <a:videoFile r:link="rId1"/>
          </p:nvPr>
        </p:nvPicPr>
        <p:blipFill>
          <a:blip r:embed="rId3"/>
          <a:stretch>
            <a:fillRect/>
          </a:stretch>
        </p:blipFill>
        <p:spPr>
          <a:xfrm>
            <a:off x="122865" y="110461"/>
            <a:ext cx="8819116" cy="4929372"/>
          </a:xfrm>
          <a:prstGeom prst="rect">
            <a:avLst/>
          </a:prstGeom>
        </p:spPr>
      </p:pic>
    </p:spTree>
    <p:extLst>
      <p:ext uri="{BB962C8B-B14F-4D97-AF65-F5344CB8AC3E}">
        <p14:creationId xmlns:p14="http://schemas.microsoft.com/office/powerpoint/2010/main" val="2685132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5CC7369F-C582-4F2A-A720-30C34A84F88C}"/>
              </a:ext>
            </a:extLst>
          </p:cNvPr>
          <p:cNvSpPr>
            <a:spLocks noGrp="1" noChangeArrowheads="1"/>
          </p:cNvSpPr>
          <p:nvPr>
            <p:ph type="title"/>
          </p:nvPr>
        </p:nvSpPr>
        <p:spPr/>
        <p:txBody>
          <a:bodyPr/>
          <a:lstStyle/>
          <a:p>
            <a:pPr eaLnBrk="1" hangingPunct="1"/>
            <a:r>
              <a:rPr lang="en-US" altLang="en-US"/>
              <a:t>Question Before Court</a:t>
            </a:r>
          </a:p>
        </p:txBody>
      </p:sp>
      <p:sp>
        <p:nvSpPr>
          <p:cNvPr id="73731" name="Rectangle 3">
            <a:extLst>
              <a:ext uri="{FF2B5EF4-FFF2-40B4-BE49-F238E27FC236}">
                <a16:creationId xmlns:a16="http://schemas.microsoft.com/office/drawing/2014/main" id="{546DFDC4-F9AC-431D-8653-87AAF2A1F0C9}"/>
              </a:ext>
            </a:extLst>
          </p:cNvPr>
          <p:cNvSpPr>
            <a:spLocks noGrp="1" noChangeArrowheads="1"/>
          </p:cNvSpPr>
          <p:nvPr>
            <p:ph type="body" idx="1"/>
          </p:nvPr>
        </p:nvSpPr>
        <p:spPr/>
        <p:txBody>
          <a:bodyPr/>
          <a:lstStyle/>
          <a:p>
            <a:pPr eaLnBrk="1" hangingPunct="1">
              <a:buFont typeface="Wingdings" panose="05000000000000000000" pitchFamily="2" charset="2"/>
              <a:buNone/>
            </a:pPr>
            <a:r>
              <a:rPr lang="en-US" altLang="en-US"/>
              <a:t>	</a:t>
            </a:r>
          </a:p>
          <a:p>
            <a:pPr algn="ctr" eaLnBrk="1" hangingPunct="1">
              <a:buFont typeface="Wingdings" panose="05000000000000000000" pitchFamily="2" charset="2"/>
              <a:buNone/>
            </a:pPr>
            <a:r>
              <a:rPr lang="en-US" altLang="en-US"/>
              <a:t>	</a:t>
            </a:r>
            <a:r>
              <a:rPr lang="en-US" altLang="en-US" sz="2700"/>
              <a:t>What is the role of the police in protecting the rights of the accused, as guaranteed by the Fifth and Sixth Amendments to the Constitution? </a:t>
            </a:r>
          </a:p>
        </p:txBody>
      </p:sp>
    </p:spTree>
    <p:extLst>
      <p:ext uri="{BB962C8B-B14F-4D97-AF65-F5344CB8AC3E}">
        <p14:creationId xmlns:p14="http://schemas.microsoft.com/office/powerpoint/2010/main" val="927634458"/>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4544582F-1416-4614-B42A-79D88F8D47FE}"/>
              </a:ext>
            </a:extLst>
          </p:cNvPr>
          <p:cNvSpPr>
            <a:spLocks noGrp="1" noChangeArrowheads="1"/>
          </p:cNvSpPr>
          <p:nvPr>
            <p:ph type="title"/>
          </p:nvPr>
        </p:nvSpPr>
        <p:spPr/>
        <p:txBody>
          <a:bodyPr/>
          <a:lstStyle/>
          <a:p>
            <a:pPr eaLnBrk="1" hangingPunct="1"/>
            <a:r>
              <a:rPr lang="en-US" altLang="en-US"/>
              <a:t>5</a:t>
            </a:r>
            <a:r>
              <a:rPr lang="en-US" altLang="en-US" baseline="30000"/>
              <a:t>th</a:t>
            </a:r>
            <a:r>
              <a:rPr lang="en-US" altLang="en-US"/>
              <a:t> &amp; 6</a:t>
            </a:r>
            <a:r>
              <a:rPr lang="en-US" altLang="en-US" baseline="30000"/>
              <a:t>th</a:t>
            </a:r>
            <a:r>
              <a:rPr lang="en-US" altLang="en-US"/>
              <a:t> Amendments</a:t>
            </a:r>
          </a:p>
        </p:txBody>
      </p:sp>
      <p:sp>
        <p:nvSpPr>
          <p:cNvPr id="74755" name="Rectangle 3">
            <a:extLst>
              <a:ext uri="{FF2B5EF4-FFF2-40B4-BE49-F238E27FC236}">
                <a16:creationId xmlns:a16="http://schemas.microsoft.com/office/drawing/2014/main" id="{7AC1B5FF-3D75-4C1D-9F2C-C6A6EF261110}"/>
              </a:ext>
            </a:extLst>
          </p:cNvPr>
          <p:cNvSpPr>
            <a:spLocks noGrp="1" noChangeArrowheads="1"/>
          </p:cNvSpPr>
          <p:nvPr>
            <p:ph type="body" idx="1"/>
          </p:nvPr>
        </p:nvSpPr>
        <p:spPr/>
        <p:txBody>
          <a:bodyPr/>
          <a:lstStyle/>
          <a:p>
            <a:pPr eaLnBrk="1" hangingPunct="1"/>
            <a:r>
              <a:rPr lang="en-US" altLang="en-US"/>
              <a:t>Fifth Amendment:  no person "shall be compelled in any criminal case to be a witness against himself. . . ." </a:t>
            </a:r>
          </a:p>
          <a:p>
            <a:pPr eaLnBrk="1" hangingPunct="1">
              <a:buFont typeface="Wingdings" panose="05000000000000000000" pitchFamily="2" charset="2"/>
              <a:buNone/>
            </a:pPr>
            <a:endParaRPr lang="en-US" altLang="en-US"/>
          </a:p>
          <a:p>
            <a:pPr eaLnBrk="1" hangingPunct="1"/>
            <a:r>
              <a:rPr lang="en-US" altLang="en-US"/>
              <a:t>Sixth Amendment:  "In all criminal prosecutions, the accused shall enjoy the right . . . to have the assistance of counsel for his defense." </a:t>
            </a:r>
          </a:p>
        </p:txBody>
      </p:sp>
    </p:spTree>
    <p:extLst>
      <p:ext uri="{BB962C8B-B14F-4D97-AF65-F5344CB8AC3E}">
        <p14:creationId xmlns:p14="http://schemas.microsoft.com/office/powerpoint/2010/main" val="741988736"/>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24C699AA-7B06-4CC9-9D8C-A0837BDBA046}"/>
              </a:ext>
            </a:extLst>
          </p:cNvPr>
          <p:cNvSpPr>
            <a:spLocks noGrp="1"/>
          </p:cNvSpPr>
          <p:nvPr>
            <p:ph type="title"/>
          </p:nvPr>
        </p:nvSpPr>
        <p:spPr/>
        <p:txBody>
          <a:bodyPr/>
          <a:lstStyle/>
          <a:p>
            <a:pPr eaLnBrk="1" hangingPunct="1"/>
            <a:r>
              <a:rPr lang="en-US" altLang="en-US" sz="3000">
                <a:solidFill>
                  <a:srgbClr val="08B7BF"/>
                </a:solidFill>
              </a:rPr>
              <a:t>Issues</a:t>
            </a:r>
          </a:p>
        </p:txBody>
      </p:sp>
      <p:sp>
        <p:nvSpPr>
          <p:cNvPr id="75779" name="Content Placeholder 2">
            <a:extLst>
              <a:ext uri="{FF2B5EF4-FFF2-40B4-BE49-F238E27FC236}">
                <a16:creationId xmlns:a16="http://schemas.microsoft.com/office/drawing/2014/main" id="{10929FB8-46E3-4FAF-B54C-712103225EA1}"/>
              </a:ext>
            </a:extLst>
          </p:cNvPr>
          <p:cNvSpPr>
            <a:spLocks noGrp="1"/>
          </p:cNvSpPr>
          <p:nvPr>
            <p:ph sz="quarter" idx="1"/>
          </p:nvPr>
        </p:nvSpPr>
        <p:spPr>
          <a:xfrm>
            <a:off x="1369219" y="1145381"/>
            <a:ext cx="6378179" cy="3429000"/>
          </a:xfrm>
        </p:spPr>
        <p:txBody>
          <a:bodyPr/>
          <a:lstStyle/>
          <a:p>
            <a:pPr eaLnBrk="1" hangingPunct="1"/>
            <a:r>
              <a:rPr lang="en-US" altLang="en-US"/>
              <a:t>The issues addressed in this case had to do with the fifth and sixth amendments</a:t>
            </a:r>
          </a:p>
          <a:p>
            <a:pPr marL="557213" lvl="1" indent="-214313" eaLnBrk="1" hangingPunct="1"/>
            <a:r>
              <a:rPr lang="en-US" altLang="en-US" sz="1725"/>
              <a:t>These both deal with the rights of the accused</a:t>
            </a:r>
          </a:p>
          <a:p>
            <a:pPr eaLnBrk="1" hangingPunct="1"/>
            <a:r>
              <a:rPr lang="en-US" altLang="en-US" sz="2100"/>
              <a:t>The fifth amendment:</a:t>
            </a:r>
          </a:p>
          <a:p>
            <a:pPr marL="1200150" lvl="3" eaLnBrk="1" hangingPunct="1"/>
            <a:r>
              <a:rPr lang="en-US" altLang="en-US"/>
              <a:t>Miranda was not informed of his right against self incrimination</a:t>
            </a:r>
          </a:p>
          <a:p>
            <a:pPr eaLnBrk="1" hangingPunct="1"/>
            <a:r>
              <a:rPr lang="en-US" altLang="en-US" sz="2100"/>
              <a:t>The sixth amendment:</a:t>
            </a:r>
          </a:p>
          <a:p>
            <a:pPr marL="1200150" lvl="3" eaLnBrk="1" hangingPunct="1"/>
            <a:r>
              <a:rPr lang="en-US" altLang="en-US"/>
              <a:t>Miranda was not given the right to have an attorney present during his interrogation</a:t>
            </a:r>
          </a:p>
          <a:p>
            <a:pPr eaLnBrk="1" hangingPunct="1"/>
            <a:endParaRPr lang="en-US" altLang="en-US"/>
          </a:p>
        </p:txBody>
      </p:sp>
    </p:spTree>
    <p:extLst>
      <p:ext uri="{BB962C8B-B14F-4D97-AF65-F5344CB8AC3E}">
        <p14:creationId xmlns:p14="http://schemas.microsoft.com/office/powerpoint/2010/main" val="3784547368"/>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A9BDE4CD-F155-43FB-92A1-0532D9FD5B37}"/>
              </a:ext>
            </a:extLst>
          </p:cNvPr>
          <p:cNvSpPr>
            <a:spLocks noGrp="1"/>
          </p:cNvSpPr>
          <p:nvPr>
            <p:ph type="title" idx="4294967295"/>
          </p:nvPr>
        </p:nvSpPr>
        <p:spPr/>
        <p:txBody>
          <a:bodyPr/>
          <a:lstStyle/>
          <a:p>
            <a:pPr eaLnBrk="1" hangingPunct="1"/>
            <a:r>
              <a:rPr lang="en-US" altLang="en-US" sz="3000"/>
              <a:t>Supreme Court Decision</a:t>
            </a:r>
          </a:p>
        </p:txBody>
      </p:sp>
      <p:sp>
        <p:nvSpPr>
          <p:cNvPr id="76803" name="Rectangle 3">
            <a:extLst>
              <a:ext uri="{FF2B5EF4-FFF2-40B4-BE49-F238E27FC236}">
                <a16:creationId xmlns:a16="http://schemas.microsoft.com/office/drawing/2014/main" id="{D94ED181-E67E-410B-BB04-141668DB1DB3}"/>
              </a:ext>
            </a:extLst>
          </p:cNvPr>
          <p:cNvSpPr>
            <a:spLocks noGrp="1"/>
          </p:cNvSpPr>
          <p:nvPr>
            <p:ph type="body" idx="4294967295"/>
          </p:nvPr>
        </p:nvSpPr>
        <p:spPr/>
        <p:txBody>
          <a:bodyPr/>
          <a:lstStyle/>
          <a:p>
            <a:pPr eaLnBrk="1" hangingPunct="1">
              <a:lnSpc>
                <a:spcPct val="90000"/>
              </a:lnSpc>
            </a:pPr>
            <a:r>
              <a:rPr lang="en-US" altLang="en-US"/>
              <a:t>The court voted 5-4 in favor</a:t>
            </a:r>
          </a:p>
          <a:p>
            <a:pPr eaLnBrk="1" hangingPunct="1">
              <a:lnSpc>
                <a:spcPct val="90000"/>
              </a:lnSpc>
            </a:pPr>
            <a:r>
              <a:rPr lang="en-US" altLang="en-US"/>
              <a:t>Chief Justice Earl Warren ruled:</a:t>
            </a:r>
          </a:p>
          <a:p>
            <a:pPr lvl="4" eaLnBrk="1" hangingPunct="1">
              <a:lnSpc>
                <a:spcPct val="90000"/>
              </a:lnSpc>
            </a:pPr>
            <a:r>
              <a:rPr lang="en-US" altLang="en-US" sz="1500"/>
              <a:t>“The person in custody must, prior to interrogation, be clearly informed that he has the right to remain silent, and anything he says will be used against him in court; he must be clearly informed that he has the right to consult with a lawyer and to have the lawyer with him during interrogation, and that, if he is indigent, a lawyer will be appointed to represent him.”</a:t>
            </a:r>
          </a:p>
          <a:p>
            <a:pPr eaLnBrk="1" hangingPunct="1">
              <a:lnSpc>
                <a:spcPct val="90000"/>
              </a:lnSpc>
            </a:pPr>
            <a:r>
              <a:rPr lang="en-US" altLang="en-US" sz="2100"/>
              <a:t>Miranda’s conviction was later overturned </a:t>
            </a:r>
          </a:p>
          <a:p>
            <a:pPr eaLnBrk="1" hangingPunct="1">
              <a:lnSpc>
                <a:spcPct val="90000"/>
              </a:lnSpc>
            </a:pPr>
            <a:r>
              <a:rPr lang="en-US" altLang="en-US" sz="2100"/>
              <a:t>The court also said that if a defendant chose to initially waive their rights, they can exercise them at any time</a:t>
            </a:r>
          </a:p>
          <a:p>
            <a:pPr eaLnBrk="1" hangingPunct="1">
              <a:lnSpc>
                <a:spcPct val="90000"/>
              </a:lnSpc>
            </a:pPr>
            <a:endParaRPr lang="en-US" altLang="en-US" sz="2100"/>
          </a:p>
        </p:txBody>
      </p:sp>
    </p:spTree>
    <p:extLst>
      <p:ext uri="{BB962C8B-B14F-4D97-AF65-F5344CB8AC3E}">
        <p14:creationId xmlns:p14="http://schemas.microsoft.com/office/powerpoint/2010/main" val="2484531619"/>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4BBBFD77-0A43-4F87-8C1F-7C91952C02A4}"/>
              </a:ext>
            </a:extLst>
          </p:cNvPr>
          <p:cNvSpPr>
            <a:spLocks noGrp="1" noChangeArrowheads="1"/>
          </p:cNvSpPr>
          <p:nvPr>
            <p:ph type="title"/>
          </p:nvPr>
        </p:nvSpPr>
        <p:spPr/>
        <p:txBody>
          <a:bodyPr/>
          <a:lstStyle/>
          <a:p>
            <a:pPr eaLnBrk="1" hangingPunct="1"/>
            <a:r>
              <a:rPr lang="en-US" altLang="en-US"/>
              <a:t>Legal Precedents</a:t>
            </a:r>
          </a:p>
        </p:txBody>
      </p:sp>
      <p:sp>
        <p:nvSpPr>
          <p:cNvPr id="77827" name="Rectangle 3">
            <a:extLst>
              <a:ext uri="{FF2B5EF4-FFF2-40B4-BE49-F238E27FC236}">
                <a16:creationId xmlns:a16="http://schemas.microsoft.com/office/drawing/2014/main" id="{0E9F3D4A-3211-4023-A810-A7852CE48BCA}"/>
              </a:ext>
            </a:extLst>
          </p:cNvPr>
          <p:cNvSpPr>
            <a:spLocks noGrp="1" noChangeArrowheads="1"/>
          </p:cNvSpPr>
          <p:nvPr>
            <p:ph type="body" idx="1"/>
          </p:nvPr>
        </p:nvSpPr>
        <p:spPr>
          <a:xfrm>
            <a:off x="1371600" y="1028700"/>
            <a:ext cx="6343650" cy="3398044"/>
          </a:xfrm>
        </p:spPr>
        <p:txBody>
          <a:bodyPr/>
          <a:lstStyle/>
          <a:p>
            <a:pPr eaLnBrk="1" hangingPunct="1"/>
            <a:r>
              <a:rPr lang="en-US" altLang="en-US" sz="1950"/>
              <a:t>Fifth Amendment protects individuals from forced confessions. (Brown v Mississippi, 1936)</a:t>
            </a:r>
          </a:p>
          <a:p>
            <a:pPr eaLnBrk="1" hangingPunct="1">
              <a:buFont typeface="Wingdings" panose="05000000000000000000" pitchFamily="2" charset="2"/>
              <a:buNone/>
            </a:pPr>
            <a:endParaRPr lang="en-US" altLang="en-US" sz="1875"/>
          </a:p>
          <a:p>
            <a:pPr eaLnBrk="1" hangingPunct="1"/>
            <a:r>
              <a:rPr lang="en-US" altLang="en-US" sz="1950"/>
              <a:t>Persons accused of felonies have a fundamental right to an attorney (Gideon v Wainwright, 1963)</a:t>
            </a:r>
          </a:p>
          <a:p>
            <a:pPr eaLnBrk="1" hangingPunct="1">
              <a:buFont typeface="Wingdings" panose="05000000000000000000" pitchFamily="2" charset="2"/>
              <a:buNone/>
            </a:pPr>
            <a:endParaRPr lang="en-US" altLang="en-US" sz="1875"/>
          </a:p>
          <a:p>
            <a:pPr eaLnBrk="1" hangingPunct="1"/>
            <a:r>
              <a:rPr lang="en-US" altLang="en-US" sz="1950"/>
              <a:t>When an accused person is denied the right to consult with his attorney, his/her Sixth Amendment right to counsel is violated (</a:t>
            </a:r>
            <a:r>
              <a:rPr lang="en-US" altLang="en-US" sz="1950" i="1"/>
              <a:t>Escobedo</a:t>
            </a:r>
            <a:r>
              <a:rPr lang="en-US" altLang="en-US" sz="1950"/>
              <a:t> v. Illinois,</a:t>
            </a:r>
            <a:r>
              <a:rPr lang="en-US" altLang="en-US" sz="1950" i="1"/>
              <a:t> </a:t>
            </a:r>
            <a:r>
              <a:rPr lang="en-US" altLang="en-US" sz="1950"/>
              <a:t>1964). </a:t>
            </a:r>
          </a:p>
        </p:txBody>
      </p:sp>
    </p:spTree>
    <p:extLst>
      <p:ext uri="{BB962C8B-B14F-4D97-AF65-F5344CB8AC3E}">
        <p14:creationId xmlns:p14="http://schemas.microsoft.com/office/powerpoint/2010/main" val="2964194609"/>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A936F7D5-B6E0-4D05-8358-4808BEA1F71D}"/>
              </a:ext>
            </a:extLst>
          </p:cNvPr>
          <p:cNvSpPr>
            <a:spLocks noGrp="1" noChangeArrowheads="1"/>
          </p:cNvSpPr>
          <p:nvPr>
            <p:ph type="title"/>
          </p:nvPr>
        </p:nvSpPr>
        <p:spPr/>
        <p:txBody>
          <a:bodyPr/>
          <a:lstStyle/>
          <a:p>
            <a:pPr eaLnBrk="1" hangingPunct="1"/>
            <a:r>
              <a:rPr lang="en-US" altLang="en-US"/>
              <a:t>Ruling</a:t>
            </a:r>
          </a:p>
        </p:txBody>
      </p:sp>
      <p:sp>
        <p:nvSpPr>
          <p:cNvPr id="78851" name="Rectangle 3">
            <a:extLst>
              <a:ext uri="{FF2B5EF4-FFF2-40B4-BE49-F238E27FC236}">
                <a16:creationId xmlns:a16="http://schemas.microsoft.com/office/drawing/2014/main" id="{71A41934-C6E5-4850-AAAB-C53C5268BBBA}"/>
              </a:ext>
            </a:extLst>
          </p:cNvPr>
          <p:cNvSpPr>
            <a:spLocks noGrp="1" noChangeArrowheads="1"/>
          </p:cNvSpPr>
          <p:nvPr>
            <p:ph type="body" idx="1"/>
          </p:nvPr>
        </p:nvSpPr>
        <p:spPr>
          <a:xfrm>
            <a:off x="1485900" y="857250"/>
            <a:ext cx="6172200" cy="3740944"/>
          </a:xfrm>
        </p:spPr>
        <p:txBody>
          <a:bodyPr/>
          <a:lstStyle/>
          <a:p>
            <a:pPr eaLnBrk="1" hangingPunct="1"/>
            <a:r>
              <a:rPr lang="en-US" altLang="en-US" sz="1950"/>
              <a:t>5-4 ruling in favor of Miranda</a:t>
            </a:r>
          </a:p>
          <a:p>
            <a:pPr eaLnBrk="1" hangingPunct="1"/>
            <a:r>
              <a:rPr lang="en-US" altLang="en-US" sz="1950"/>
              <a:t>Police must ensure that defendants are aware of their rights before they are interrogated in custody.  </a:t>
            </a:r>
          </a:p>
          <a:p>
            <a:pPr lvl="1" eaLnBrk="1" hangingPunct="1"/>
            <a:r>
              <a:rPr lang="en-US" altLang="en-US" sz="1800"/>
              <a:t>They have the right to remain silent </a:t>
            </a:r>
          </a:p>
          <a:p>
            <a:pPr lvl="1" eaLnBrk="1" hangingPunct="1">
              <a:buFont typeface="Wingdings" panose="05000000000000000000" pitchFamily="2" charset="2"/>
              <a:buNone/>
            </a:pPr>
            <a:endParaRPr lang="en-US" altLang="en-US" sz="1500"/>
          </a:p>
          <a:p>
            <a:pPr lvl="1" eaLnBrk="1" hangingPunct="1"/>
            <a:r>
              <a:rPr lang="en-US" altLang="en-US" sz="1800"/>
              <a:t>Anything they say may be used against them in court</a:t>
            </a:r>
          </a:p>
          <a:p>
            <a:pPr lvl="1" eaLnBrk="1" hangingPunct="1">
              <a:buFont typeface="Wingdings" panose="05000000000000000000" pitchFamily="2" charset="2"/>
              <a:buNone/>
            </a:pPr>
            <a:endParaRPr lang="en-US" altLang="en-US" sz="1500"/>
          </a:p>
          <a:p>
            <a:pPr lvl="1" eaLnBrk="1" hangingPunct="1"/>
            <a:r>
              <a:rPr lang="en-US" altLang="en-US" sz="1800"/>
              <a:t>They have the right to an attorney, either retained by them or appointed by the court</a:t>
            </a:r>
          </a:p>
          <a:p>
            <a:pPr lvl="1" eaLnBrk="1" hangingPunct="1">
              <a:buFont typeface="Wingdings" panose="05000000000000000000" pitchFamily="2" charset="2"/>
              <a:buNone/>
            </a:pPr>
            <a:endParaRPr lang="en-US" altLang="en-US" sz="1500"/>
          </a:p>
          <a:p>
            <a:pPr lvl="1" eaLnBrk="1" hangingPunct="1"/>
            <a:r>
              <a:rPr lang="en-US" altLang="en-US" sz="1800"/>
              <a:t>They may waive these rights, but they retain the right to ask for an attorney any time during the interrogation</a:t>
            </a:r>
          </a:p>
        </p:txBody>
      </p:sp>
    </p:spTree>
    <p:extLst>
      <p:ext uri="{BB962C8B-B14F-4D97-AF65-F5344CB8AC3E}">
        <p14:creationId xmlns:p14="http://schemas.microsoft.com/office/powerpoint/2010/main" val="921734065"/>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D218776A-3EFA-456F-9499-765D257F0184}"/>
              </a:ext>
            </a:extLst>
          </p:cNvPr>
          <p:cNvSpPr>
            <a:spLocks noGrp="1" noChangeArrowheads="1"/>
          </p:cNvSpPr>
          <p:nvPr>
            <p:ph type="title"/>
          </p:nvPr>
        </p:nvSpPr>
        <p:spPr/>
        <p:txBody>
          <a:bodyPr/>
          <a:lstStyle/>
          <a:p>
            <a:pPr eaLnBrk="1" hangingPunct="1"/>
            <a:r>
              <a:rPr lang="en-US" altLang="en-US" sz="2250"/>
              <a:t>The Bill of Rights and the Accused</a:t>
            </a:r>
            <a:endParaRPr lang="en-US" altLang="en-US">
              <a:latin typeface="Palatino Linotype" panose="02040502050505030304" pitchFamily="18" charset="0"/>
            </a:endParaRPr>
          </a:p>
        </p:txBody>
      </p:sp>
      <p:sp>
        <p:nvSpPr>
          <p:cNvPr id="79875" name="Rectangle 47">
            <a:extLst>
              <a:ext uri="{FF2B5EF4-FFF2-40B4-BE49-F238E27FC236}">
                <a16:creationId xmlns:a16="http://schemas.microsoft.com/office/drawing/2014/main" id="{21EC86D7-4C5D-4D1C-AF2D-491257BD97FE}"/>
              </a:ext>
            </a:extLst>
          </p:cNvPr>
          <p:cNvSpPr>
            <a:spLocks noGrp="1" noChangeArrowheads="1"/>
          </p:cNvSpPr>
          <p:nvPr>
            <p:ph type="body" idx="1"/>
          </p:nvPr>
        </p:nvSpPr>
        <p:spPr>
          <a:xfrm>
            <a:off x="1600200" y="1485900"/>
            <a:ext cx="3829050" cy="3086100"/>
          </a:xfrm>
        </p:spPr>
        <p:txBody>
          <a:bodyPr/>
          <a:lstStyle/>
          <a:p>
            <a:pPr lvl="1" eaLnBrk="1" hangingPunct="1">
              <a:lnSpc>
                <a:spcPct val="80000"/>
              </a:lnSpc>
            </a:pPr>
            <a:r>
              <a:rPr lang="en-US" altLang="en-US" i="1">
                <a:latin typeface="Palatino Linotype" panose="02040502050505030304" pitchFamily="18" charset="0"/>
              </a:rPr>
              <a:t>Miranda v. Arizona: </a:t>
            </a:r>
            <a:r>
              <a:rPr lang="en-US" altLang="en-US">
                <a:latin typeface="Palatino Linotype" panose="02040502050505030304" pitchFamily="18" charset="0"/>
              </a:rPr>
              <a:t>requires the police to inform suspects of their rights (</a:t>
            </a:r>
            <a:r>
              <a:rPr lang="en-US" altLang="en-US" i="1">
                <a:latin typeface="Palatino Linotype" panose="02040502050505030304" pitchFamily="18" charset="0"/>
              </a:rPr>
              <a:t>Miranda v. Arizona</a:t>
            </a:r>
            <a:r>
              <a:rPr lang="en-US" altLang="en-US">
                <a:latin typeface="Palatino Linotype" panose="02040502050505030304" pitchFamily="18" charset="0"/>
              </a:rPr>
              <a:t> 1966).</a:t>
            </a:r>
          </a:p>
          <a:p>
            <a:pPr lvl="1" eaLnBrk="1" hangingPunct="1">
              <a:lnSpc>
                <a:spcPct val="80000"/>
              </a:lnSpc>
            </a:pPr>
            <a:r>
              <a:rPr lang="en-US" altLang="en-US">
                <a:latin typeface="Palatino Linotype" panose="02040502050505030304" pitchFamily="18" charset="0"/>
              </a:rPr>
              <a:t>Exceptions to the </a:t>
            </a:r>
            <a:r>
              <a:rPr lang="en-US" altLang="en-US" i="1">
                <a:latin typeface="Palatino Linotype" panose="02040502050505030304" pitchFamily="18" charset="0"/>
              </a:rPr>
              <a:t>Miranda</a:t>
            </a:r>
            <a:r>
              <a:rPr lang="en-US" altLang="en-US">
                <a:latin typeface="Palatino Linotype" panose="02040502050505030304" pitchFamily="18" charset="0"/>
              </a:rPr>
              <a:t> Rule. These include a “public safety” exception, a rule that illegal confessions need not bar a conviction if other evidence is strong, and that suspects must claim their rights unequivocally.</a:t>
            </a:r>
          </a:p>
        </p:txBody>
      </p:sp>
      <p:pic>
        <p:nvPicPr>
          <p:cNvPr id="79876" name="Picture 48">
            <a:extLst>
              <a:ext uri="{FF2B5EF4-FFF2-40B4-BE49-F238E27FC236}">
                <a16:creationId xmlns:a16="http://schemas.microsoft.com/office/drawing/2014/main" id="{7DAD3BF4-39A0-40A7-AAB6-04E334330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626" t="20287" r="32787" b="8131"/>
          <a:stretch>
            <a:fillRect/>
          </a:stretch>
        </p:blipFill>
        <p:spPr bwMode="auto">
          <a:xfrm>
            <a:off x="5372100" y="1771650"/>
            <a:ext cx="2514600" cy="1931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3510757"/>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73FE331A-C25D-43EE-9B2B-09CCAEE4815D}"/>
              </a:ext>
            </a:extLst>
          </p:cNvPr>
          <p:cNvSpPr>
            <a:spLocks noGrp="1" noChangeArrowheads="1"/>
          </p:cNvSpPr>
          <p:nvPr>
            <p:ph type="title"/>
          </p:nvPr>
        </p:nvSpPr>
        <p:spPr/>
        <p:txBody>
          <a:bodyPr/>
          <a:lstStyle/>
          <a:p>
            <a:pPr eaLnBrk="1" hangingPunct="1"/>
            <a:r>
              <a:rPr lang="en-US" altLang="en-US" sz="2550"/>
              <a:t>The Bill of Rights and the Accused (cont.)</a:t>
            </a:r>
          </a:p>
        </p:txBody>
      </p:sp>
      <p:sp>
        <p:nvSpPr>
          <p:cNvPr id="80899" name="Rectangle 3">
            <a:extLst>
              <a:ext uri="{FF2B5EF4-FFF2-40B4-BE49-F238E27FC236}">
                <a16:creationId xmlns:a16="http://schemas.microsoft.com/office/drawing/2014/main" id="{A53D9194-B45D-405A-AD4C-B0F7F87FC352}"/>
              </a:ext>
            </a:extLst>
          </p:cNvPr>
          <p:cNvSpPr>
            <a:spLocks noGrp="1" noChangeArrowheads="1"/>
          </p:cNvSpPr>
          <p:nvPr>
            <p:ph type="body" idx="1"/>
          </p:nvPr>
        </p:nvSpPr>
        <p:spPr/>
        <p:txBody>
          <a:bodyPr/>
          <a:lstStyle/>
          <a:p>
            <a:pPr lvl="1" eaLnBrk="1" hangingPunct="1"/>
            <a:r>
              <a:rPr lang="en-US" altLang="en-US" sz="2175">
                <a:latin typeface="Palatino Linotype" panose="02040502050505030304" pitchFamily="18" charset="0"/>
              </a:rPr>
              <a:t>Video Recording of Interrogations. In the future, such a procedure might satisfy Fifth Amendment requirements.</a:t>
            </a:r>
          </a:p>
          <a:p>
            <a:pPr lvl="1" eaLnBrk="1" hangingPunct="1"/>
            <a:r>
              <a:rPr lang="en-US" altLang="en-US" sz="2175">
                <a:latin typeface="Palatino Linotype" panose="02040502050505030304" pitchFamily="18" charset="0"/>
              </a:rPr>
              <a:t>The Exclusionary Rule. This prohibits the admission of illegally seized evidence (</a:t>
            </a:r>
            <a:r>
              <a:rPr lang="en-US" altLang="en-US" sz="2175" i="1">
                <a:latin typeface="Palatino Linotype" panose="02040502050505030304" pitchFamily="18" charset="0"/>
              </a:rPr>
              <a:t>Mapp v. Ohio</a:t>
            </a:r>
            <a:r>
              <a:rPr lang="en-US" altLang="en-US" sz="2175">
                <a:latin typeface="Palatino Linotype" panose="02040502050505030304" pitchFamily="18" charset="0"/>
              </a:rPr>
              <a:t> 1961).</a:t>
            </a:r>
            <a:r>
              <a:rPr lang="en-US" altLang="en-US">
                <a:latin typeface="Palatino Linotype" panose="02040502050505030304" pitchFamily="18" charset="0"/>
              </a:rPr>
              <a:t> </a:t>
            </a:r>
          </a:p>
          <a:p>
            <a:pPr eaLnBrk="1" hangingPunct="1">
              <a:buFont typeface="Wingdings" panose="05000000000000000000" pitchFamily="2" charset="2"/>
              <a:buNone/>
            </a:pPr>
            <a:endParaRPr lang="en-US" altLang="en-US"/>
          </a:p>
        </p:txBody>
      </p:sp>
    </p:spTree>
    <p:extLst>
      <p:ext uri="{BB962C8B-B14F-4D97-AF65-F5344CB8AC3E}">
        <p14:creationId xmlns:p14="http://schemas.microsoft.com/office/powerpoint/2010/main" val="2576368120"/>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5D566-03EB-49DF-B50D-514B570813D7}"/>
              </a:ext>
            </a:extLst>
          </p:cNvPr>
          <p:cNvSpPr>
            <a:spLocks noGrp="1"/>
          </p:cNvSpPr>
          <p:nvPr>
            <p:ph type="ctrTitle"/>
          </p:nvPr>
        </p:nvSpPr>
        <p:spPr/>
        <p:txBody>
          <a:bodyPr/>
          <a:lstStyle/>
          <a:p>
            <a:pPr eaLnBrk="1" fontAlgn="auto" hangingPunct="1">
              <a:spcAft>
                <a:spcPts val="0"/>
              </a:spcAft>
              <a:defRPr/>
            </a:pPr>
            <a:r>
              <a:rPr lang="en-US" dirty="0" err="1">
                <a:solidFill>
                  <a:schemeClr val="accent1">
                    <a:satMod val="150000"/>
                  </a:schemeClr>
                </a:solidFill>
              </a:rPr>
              <a:t>Mapp</a:t>
            </a:r>
            <a:r>
              <a:rPr lang="en-US" dirty="0">
                <a:solidFill>
                  <a:schemeClr val="accent1">
                    <a:satMod val="150000"/>
                  </a:schemeClr>
                </a:solidFill>
              </a:rPr>
              <a:t> v. Ohio (1961)</a:t>
            </a:r>
          </a:p>
        </p:txBody>
      </p:sp>
      <p:sp>
        <p:nvSpPr>
          <p:cNvPr id="81923" name="Subtitle 2">
            <a:extLst>
              <a:ext uri="{FF2B5EF4-FFF2-40B4-BE49-F238E27FC236}">
                <a16:creationId xmlns:a16="http://schemas.microsoft.com/office/drawing/2014/main" id="{9D299B72-56C2-4D77-ACC7-0815B93C3852}"/>
              </a:ext>
            </a:extLst>
          </p:cNvPr>
          <p:cNvSpPr>
            <a:spLocks noGrp="1"/>
          </p:cNvSpPr>
          <p:nvPr>
            <p:ph type="subTitle" idx="1"/>
          </p:nvPr>
        </p:nvSpPr>
        <p:spPr>
          <a:xfrm>
            <a:off x="1657350" y="1371600"/>
            <a:ext cx="6057900" cy="1125141"/>
          </a:xfrm>
        </p:spPr>
        <p:txBody>
          <a:bodyPr/>
          <a:lstStyle/>
          <a:p>
            <a:pPr eaLnBrk="1" hangingPunct="1"/>
            <a:r>
              <a:rPr lang="en-US" altLang="en-US"/>
              <a:t>Landmark Supreme Court Case</a:t>
            </a:r>
          </a:p>
        </p:txBody>
      </p:sp>
      <p:pic>
        <p:nvPicPr>
          <p:cNvPr id="81924" name="Picture 2">
            <a:extLst>
              <a:ext uri="{FF2B5EF4-FFF2-40B4-BE49-F238E27FC236}">
                <a16:creationId xmlns:a16="http://schemas.microsoft.com/office/drawing/2014/main" id="{790D02D3-0304-4BCF-ADA0-15B817929F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572"/>
          <a:stretch>
            <a:fillRect/>
          </a:stretch>
        </p:blipFill>
        <p:spPr bwMode="auto">
          <a:xfrm>
            <a:off x="5715000" y="228600"/>
            <a:ext cx="1971675"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9228020"/>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318D6-AD48-4950-B305-5E530BCDA446}"/>
              </a:ext>
            </a:extLst>
          </p:cNvPr>
          <p:cNvSpPr>
            <a:spLocks noGrp="1"/>
          </p:cNvSpPr>
          <p:nvPr>
            <p:ph type="title"/>
          </p:nvPr>
        </p:nvSpPr>
        <p:spPr/>
        <p:txBody>
          <a:bodyPr/>
          <a:lstStyle/>
          <a:p>
            <a:pPr eaLnBrk="1" fontAlgn="auto" hangingPunct="1">
              <a:spcAft>
                <a:spcPts val="0"/>
              </a:spcAft>
              <a:defRPr/>
            </a:pPr>
            <a:r>
              <a:rPr lang="en-US" dirty="0">
                <a:solidFill>
                  <a:schemeClr val="accent1">
                    <a:satMod val="150000"/>
                  </a:schemeClr>
                </a:solidFill>
              </a:rPr>
              <a:t>Background Information</a:t>
            </a:r>
          </a:p>
        </p:txBody>
      </p:sp>
      <p:sp>
        <p:nvSpPr>
          <p:cNvPr id="3" name="Content Placeholder 2">
            <a:extLst>
              <a:ext uri="{FF2B5EF4-FFF2-40B4-BE49-F238E27FC236}">
                <a16:creationId xmlns:a16="http://schemas.microsoft.com/office/drawing/2014/main" id="{38D958D7-8792-4BE4-90A6-D135690F307C}"/>
              </a:ext>
            </a:extLst>
          </p:cNvPr>
          <p:cNvSpPr>
            <a:spLocks noGrp="1"/>
          </p:cNvSpPr>
          <p:nvPr>
            <p:ph idx="1"/>
          </p:nvPr>
        </p:nvSpPr>
        <p:spPr>
          <a:xfrm>
            <a:off x="1371600" y="1257300"/>
            <a:ext cx="6457950" cy="3714750"/>
          </a:xfrm>
        </p:spPr>
        <p:txBody>
          <a:bodyPr rtlCol="0">
            <a:normAutofit fontScale="85000" lnSpcReduction="20000"/>
          </a:bodyPr>
          <a:lstStyle/>
          <a:p>
            <a:pPr marL="329184" indent="-240030" eaLnBrk="1" fontAlgn="auto" hangingPunct="1">
              <a:spcBef>
                <a:spcPts val="0"/>
              </a:spcBef>
              <a:spcAft>
                <a:spcPts val="0"/>
              </a:spcAft>
              <a:buFont typeface="Wingdings 2"/>
              <a:buChar char=""/>
              <a:defRPr/>
            </a:pPr>
            <a:r>
              <a:rPr lang="en-US" dirty="0"/>
              <a:t>Police were investigating a recent bombing</a:t>
            </a:r>
          </a:p>
          <a:p>
            <a:pPr marL="329184" indent="-240030" eaLnBrk="1" fontAlgn="auto" hangingPunct="1">
              <a:spcBef>
                <a:spcPts val="0"/>
              </a:spcBef>
              <a:spcAft>
                <a:spcPts val="0"/>
              </a:spcAft>
              <a:buFont typeface="Wingdings 2"/>
              <a:buChar char=""/>
              <a:defRPr/>
            </a:pPr>
            <a:r>
              <a:rPr lang="en-US" dirty="0"/>
              <a:t>Informant reported…</a:t>
            </a:r>
          </a:p>
          <a:p>
            <a:pPr marL="548640" lvl="1" indent="-205740" eaLnBrk="1" fontAlgn="auto" hangingPunct="1">
              <a:spcAft>
                <a:spcPts val="0"/>
              </a:spcAft>
              <a:buFont typeface="Wingdings"/>
              <a:buChar char=""/>
              <a:defRPr/>
            </a:pPr>
            <a:r>
              <a:rPr lang="en-US" dirty="0"/>
              <a:t>a person wanted for questioning in the bombing was hiding in the home of </a:t>
            </a:r>
            <a:r>
              <a:rPr lang="en-US" dirty="0" err="1"/>
              <a:t>Dollree</a:t>
            </a:r>
            <a:r>
              <a:rPr lang="en-US" dirty="0"/>
              <a:t> </a:t>
            </a:r>
            <a:r>
              <a:rPr lang="en-US" dirty="0" err="1"/>
              <a:t>Mapp</a:t>
            </a:r>
            <a:endParaRPr lang="en-US" dirty="0"/>
          </a:p>
          <a:p>
            <a:pPr marL="548640" lvl="1" indent="-205740" eaLnBrk="1" fontAlgn="auto" hangingPunct="1">
              <a:spcAft>
                <a:spcPts val="0"/>
              </a:spcAft>
              <a:buFont typeface="Wingdings"/>
              <a:buChar char=""/>
              <a:defRPr/>
            </a:pPr>
            <a:r>
              <a:rPr lang="en-US" dirty="0" err="1"/>
              <a:t>Mapp</a:t>
            </a:r>
            <a:r>
              <a:rPr lang="en-US" dirty="0"/>
              <a:t> had equipment for a “numbers game” which was a form of illegal gambling</a:t>
            </a:r>
          </a:p>
          <a:p>
            <a:pPr marL="329184" indent="-240030" eaLnBrk="1" fontAlgn="auto" hangingPunct="1">
              <a:spcBef>
                <a:spcPts val="0"/>
              </a:spcBef>
              <a:spcAft>
                <a:spcPts val="0"/>
              </a:spcAft>
              <a:buFont typeface="Wingdings 2"/>
              <a:buChar char=""/>
              <a:defRPr/>
            </a:pPr>
            <a:r>
              <a:rPr lang="en-US" dirty="0"/>
              <a:t>May 23, 1957</a:t>
            </a:r>
          </a:p>
          <a:p>
            <a:pPr marL="548640" lvl="1" indent="-205740" eaLnBrk="1" fontAlgn="auto" hangingPunct="1">
              <a:spcAft>
                <a:spcPts val="0"/>
              </a:spcAft>
              <a:buFont typeface="Wingdings"/>
              <a:buChar char=""/>
              <a:defRPr/>
            </a:pPr>
            <a:r>
              <a:rPr lang="en-US" dirty="0"/>
              <a:t>Three Cleveland policemen demanded entry</a:t>
            </a:r>
          </a:p>
          <a:p>
            <a:pPr marL="548640" lvl="1" indent="-205740" eaLnBrk="1" fontAlgn="auto" hangingPunct="1">
              <a:spcAft>
                <a:spcPts val="0"/>
              </a:spcAft>
              <a:buFont typeface="Wingdings"/>
              <a:buChar char=""/>
              <a:defRPr/>
            </a:pPr>
            <a:r>
              <a:rPr lang="en-US" dirty="0" err="1"/>
              <a:t>Mapp</a:t>
            </a:r>
            <a:r>
              <a:rPr lang="en-US" dirty="0"/>
              <a:t> called her attorney, insisted they have a search warrant</a:t>
            </a:r>
          </a:p>
          <a:p>
            <a:pPr marL="548640" lvl="1" indent="-205740" eaLnBrk="1" fontAlgn="auto" hangingPunct="1">
              <a:spcAft>
                <a:spcPts val="0"/>
              </a:spcAft>
              <a:buFont typeface="Wingdings"/>
              <a:buChar char=""/>
              <a:defRPr/>
            </a:pPr>
            <a:r>
              <a:rPr lang="en-US" dirty="0"/>
              <a:t>Officers radioed headquarters, cased the house for hours, then more police arrived</a:t>
            </a:r>
          </a:p>
          <a:p>
            <a:pPr marL="548640" lvl="1" indent="-205740" eaLnBrk="1" fontAlgn="auto" hangingPunct="1">
              <a:spcAft>
                <a:spcPts val="0"/>
              </a:spcAft>
              <a:buFont typeface="Wingdings"/>
              <a:buChar char=""/>
              <a:defRPr/>
            </a:pPr>
            <a:r>
              <a:rPr lang="en-US" dirty="0"/>
              <a:t>Knocked, waited a minute, then forced entry</a:t>
            </a:r>
          </a:p>
          <a:p>
            <a:pPr marL="548640" lvl="1" indent="-205740" eaLnBrk="1" fontAlgn="auto" hangingPunct="1">
              <a:spcAft>
                <a:spcPts val="0"/>
              </a:spcAft>
              <a:buFont typeface="Wingdings"/>
              <a:buChar char=""/>
              <a:defRPr/>
            </a:pPr>
            <a:r>
              <a:rPr lang="en-US" dirty="0" err="1"/>
              <a:t>Mapp’s</a:t>
            </a:r>
            <a:r>
              <a:rPr lang="en-US" dirty="0"/>
              <a:t> attorney arrived, was denied entry to house</a:t>
            </a:r>
          </a:p>
          <a:p>
            <a:pPr marL="329184" indent="-240030" eaLnBrk="1" fontAlgn="auto" hangingPunct="1">
              <a:spcBef>
                <a:spcPts val="0"/>
              </a:spcBef>
              <a:spcAft>
                <a:spcPts val="0"/>
              </a:spcAft>
              <a:buFont typeface="Wingdings 2"/>
              <a:buChar char=""/>
              <a:defRPr/>
            </a:pPr>
            <a:endParaRPr lang="en-US" dirty="0"/>
          </a:p>
        </p:txBody>
      </p:sp>
      <p:pic>
        <p:nvPicPr>
          <p:cNvPr id="82948" name="Picture 4" descr="C:\Program Files\Microsoft Office\MEDIA\CAGCAT10\j0300840.wmf">
            <a:extLst>
              <a:ext uri="{FF2B5EF4-FFF2-40B4-BE49-F238E27FC236}">
                <a16:creationId xmlns:a16="http://schemas.microsoft.com/office/drawing/2014/main" id="{52D739BC-BF4B-410E-B113-EAFBBE4B26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7950" y="457201"/>
            <a:ext cx="1360885" cy="1146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42960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linds(horizontal)">
                                      <p:cBhvr>
                                        <p:cTn id="18" dur="500"/>
                                        <p:tgtEl>
                                          <p:spTgt spid="3">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linds(horizontal)">
                                      <p:cBhvr>
                                        <p:cTn id="23" dur="500"/>
                                        <p:tgtEl>
                                          <p:spTgt spid="3">
                                            <p:txEl>
                                              <p:pRg st="4" end="4"/>
                                            </p:txEl>
                                          </p:spTgt>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blinds(horizontal)">
                                      <p:cBhvr>
                                        <p:cTn id="26" dur="500"/>
                                        <p:tgtEl>
                                          <p:spTgt spid="3">
                                            <p:txEl>
                                              <p:pRg st="5" end="5"/>
                                            </p:txEl>
                                          </p:spTgt>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blinds(horizontal)">
                                      <p:cBhvr>
                                        <p:cTn id="29" dur="500"/>
                                        <p:tgtEl>
                                          <p:spTgt spid="3">
                                            <p:txEl>
                                              <p:pRg st="6" end="6"/>
                                            </p:txEl>
                                          </p:spTgt>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blinds(horizontal)">
                                      <p:cBhvr>
                                        <p:cTn id="32" dur="500"/>
                                        <p:tgtEl>
                                          <p:spTgt spid="3">
                                            <p:txEl>
                                              <p:pRg st="7" end="7"/>
                                            </p:txEl>
                                          </p:spTgt>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blinds(horizontal)">
                                      <p:cBhvr>
                                        <p:cTn id="35" dur="500"/>
                                        <p:tgtEl>
                                          <p:spTgt spid="3">
                                            <p:txEl>
                                              <p:pRg st="8" end="8"/>
                                            </p:txEl>
                                          </p:spTgt>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blinds(horizontal)">
                                      <p:cBhvr>
                                        <p:cTn id="3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a:lnSpc>
                <a:spcPct val="115000"/>
              </a:lnSpc>
            </a:pPr>
            <a:r>
              <a:rPr lang="en" sz="1700" b="1">
                <a:solidFill>
                  <a:srgbClr val="0000FF"/>
                </a:solidFill>
                <a:latin typeface="Arial"/>
                <a:ea typeface="Arial"/>
                <a:cs typeface="Arial"/>
                <a:sym typeface="Arial"/>
              </a:rPr>
              <a:t>Topic 3.2: First Amendment: Freedom of Religion </a:t>
            </a:r>
            <a:r>
              <a:rPr lang="en" sz="1700">
                <a:solidFill>
                  <a:srgbClr val="0000FF"/>
                </a:solidFill>
                <a:latin typeface="Arial"/>
                <a:ea typeface="Arial"/>
                <a:cs typeface="Arial"/>
                <a:sym typeface="Arial"/>
              </a:rPr>
              <a:t>(LOR-2.C.1)</a:t>
            </a:r>
            <a:endParaRPr sz="1200">
              <a:solidFill>
                <a:srgbClr val="0000FF"/>
              </a:solidFill>
              <a:latin typeface="Arial"/>
              <a:ea typeface="Arial"/>
              <a:cs typeface="Arial"/>
              <a:sym typeface="Arial"/>
            </a:endParaRPr>
          </a:p>
        </p:txBody>
      </p:sp>
      <p:sp>
        <p:nvSpPr>
          <p:cNvPr id="221" name="Google Shape;221;p29"/>
          <p:cNvSpPr txBox="1">
            <a:spLocks noGrp="1"/>
          </p:cNvSpPr>
          <p:nvPr>
            <p:ph type="body" idx="1"/>
          </p:nvPr>
        </p:nvSpPr>
        <p:spPr>
          <a:xfrm>
            <a:off x="909525" y="1176100"/>
            <a:ext cx="7424700" cy="3355200"/>
          </a:xfrm>
          <a:prstGeom prst="rect">
            <a:avLst/>
          </a:prstGeom>
        </p:spPr>
        <p:txBody>
          <a:bodyPr spcFirstLastPara="1" wrap="square" lIns="91425" tIns="91425" rIns="91425" bIns="91425" anchor="t" anchorCtr="0">
            <a:noAutofit/>
          </a:bodyPr>
          <a:lstStyle/>
          <a:p>
            <a:pPr marL="0" indent="0">
              <a:buNone/>
            </a:pPr>
            <a:r>
              <a:rPr lang="en" sz="1700">
                <a:solidFill>
                  <a:srgbClr val="FF0000"/>
                </a:solidFill>
                <a:latin typeface="Arial"/>
                <a:ea typeface="Arial"/>
                <a:cs typeface="Arial"/>
                <a:sym typeface="Arial"/>
              </a:rPr>
              <a:t>The interpretation and application of the First Amendment’s establishment and free exercise clauses reflect an ongoing debate over balancing majoritarian religious practice and free exercise, as represented by such cases as:</a:t>
            </a:r>
            <a:endParaRPr sz="900">
              <a:solidFill>
                <a:srgbClr val="000000"/>
              </a:solidFill>
              <a:latin typeface="Arial"/>
              <a:ea typeface="Arial"/>
              <a:cs typeface="Arial"/>
              <a:sym typeface="Arial"/>
            </a:endParaRPr>
          </a:p>
          <a:p>
            <a:pPr indent="-317492">
              <a:spcBef>
                <a:spcPts val="1000"/>
              </a:spcBef>
              <a:buClr>
                <a:srgbClr val="000000"/>
              </a:buClr>
              <a:buSzPts val="1400"/>
              <a:buFont typeface="Arial"/>
              <a:buChar char="●"/>
            </a:pPr>
            <a:r>
              <a:rPr lang="en" sz="1400">
                <a:solidFill>
                  <a:srgbClr val="000000"/>
                </a:solidFill>
                <a:latin typeface="Arial"/>
                <a:ea typeface="Arial"/>
                <a:cs typeface="Arial"/>
                <a:sym typeface="Arial"/>
              </a:rPr>
              <a:t>The Establishment Clause of the Constitution of the United States</a:t>
            </a:r>
            <a:endParaRPr sz="1400">
              <a:solidFill>
                <a:srgbClr val="000000"/>
              </a:solidFill>
              <a:latin typeface="Arial"/>
              <a:ea typeface="Arial"/>
              <a:cs typeface="Arial"/>
              <a:sym typeface="Arial"/>
            </a:endParaRPr>
          </a:p>
          <a:p>
            <a:pPr indent="-317492">
              <a:buClr>
                <a:srgbClr val="000000"/>
              </a:buClr>
              <a:buSzPts val="1400"/>
              <a:buFont typeface="Arial"/>
              <a:buChar char="●"/>
            </a:pPr>
            <a:r>
              <a:rPr lang="en" sz="1400">
                <a:solidFill>
                  <a:srgbClr val="000000"/>
                </a:solidFill>
                <a:latin typeface="Arial"/>
                <a:ea typeface="Arial"/>
                <a:cs typeface="Arial"/>
                <a:sym typeface="Arial"/>
              </a:rPr>
              <a:t>The Free Exercise Clause of the Constitution of the United States	</a:t>
            </a:r>
            <a:endParaRPr sz="1400">
              <a:solidFill>
                <a:srgbClr val="000000"/>
              </a:solidFill>
              <a:latin typeface="Arial"/>
              <a:ea typeface="Arial"/>
              <a:cs typeface="Arial"/>
              <a:sym typeface="Arial"/>
            </a:endParaRPr>
          </a:p>
          <a:p>
            <a:pPr indent="-317492">
              <a:buClr>
                <a:srgbClr val="000000"/>
              </a:buClr>
              <a:buSzPts val="1400"/>
              <a:buFont typeface="Arial"/>
              <a:buChar char="●"/>
            </a:pPr>
            <a:r>
              <a:rPr lang="en" sz="1400" i="1">
                <a:solidFill>
                  <a:srgbClr val="000000"/>
                </a:solidFill>
                <a:latin typeface="Arial"/>
                <a:ea typeface="Arial"/>
                <a:cs typeface="Arial"/>
                <a:sym typeface="Arial"/>
              </a:rPr>
              <a:t>Engel v. Vitale </a:t>
            </a:r>
            <a:r>
              <a:rPr lang="en" sz="1400">
                <a:solidFill>
                  <a:srgbClr val="000000"/>
                </a:solidFill>
                <a:latin typeface="Arial"/>
                <a:ea typeface="Arial"/>
                <a:cs typeface="Arial"/>
                <a:sym typeface="Arial"/>
              </a:rPr>
              <a:t>(1962)	</a:t>
            </a:r>
            <a:endParaRPr sz="1400">
              <a:solidFill>
                <a:srgbClr val="000000"/>
              </a:solidFill>
              <a:latin typeface="Arial"/>
              <a:ea typeface="Arial"/>
              <a:cs typeface="Arial"/>
              <a:sym typeface="Arial"/>
            </a:endParaRPr>
          </a:p>
          <a:p>
            <a:pPr indent="-317492">
              <a:buClr>
                <a:srgbClr val="000000"/>
              </a:buClr>
              <a:buSzPts val="1400"/>
              <a:buFont typeface="Arial"/>
              <a:buChar char="●"/>
            </a:pPr>
            <a:r>
              <a:rPr lang="en" sz="1400" i="1">
                <a:solidFill>
                  <a:srgbClr val="000000"/>
                </a:solidFill>
                <a:latin typeface="Arial"/>
                <a:ea typeface="Arial"/>
                <a:cs typeface="Arial"/>
                <a:sym typeface="Arial"/>
              </a:rPr>
              <a:t>Wisconsin v. Yoder </a:t>
            </a:r>
            <a:r>
              <a:rPr lang="en" sz="1400">
                <a:solidFill>
                  <a:srgbClr val="000000"/>
                </a:solidFill>
                <a:latin typeface="Arial"/>
                <a:ea typeface="Arial"/>
                <a:cs typeface="Arial"/>
                <a:sym typeface="Arial"/>
              </a:rPr>
              <a:t>(1972)</a:t>
            </a: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indent="0">
              <a:spcBef>
                <a:spcPts val="1000"/>
              </a:spcBef>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indent="0">
              <a:spcBef>
                <a:spcPts val="1000"/>
              </a:spcBef>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indent="0">
              <a:spcBef>
                <a:spcPts val="1000"/>
              </a:spcBef>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indent="0">
              <a:spcBef>
                <a:spcPts val="1000"/>
              </a:spcBef>
              <a:spcAft>
                <a:spcPts val="1000"/>
              </a:spcAft>
              <a:buNone/>
            </a:pPr>
            <a:endParaRPr sz="1700">
              <a:solidFill>
                <a:srgbClr val="FF0000"/>
              </a:solidFill>
              <a:latin typeface="Arial"/>
              <a:ea typeface="Arial"/>
              <a:cs typeface="Arial"/>
              <a:sym typeface="Arial"/>
            </a:endParaRP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3A2CF-4915-4323-86BA-BA1B9A2C31E1}"/>
              </a:ext>
            </a:extLst>
          </p:cNvPr>
          <p:cNvSpPr>
            <a:spLocks noGrp="1"/>
          </p:cNvSpPr>
          <p:nvPr>
            <p:ph type="title"/>
          </p:nvPr>
        </p:nvSpPr>
        <p:spPr/>
        <p:txBody>
          <a:bodyPr/>
          <a:lstStyle/>
          <a:p>
            <a:pPr eaLnBrk="1" fontAlgn="auto" hangingPunct="1">
              <a:spcAft>
                <a:spcPts val="0"/>
              </a:spcAft>
              <a:defRPr/>
            </a:pPr>
            <a:r>
              <a:rPr lang="en-US" dirty="0">
                <a:solidFill>
                  <a:schemeClr val="accent1">
                    <a:satMod val="150000"/>
                  </a:schemeClr>
                </a:solidFill>
              </a:rPr>
              <a:t>Background Information (cont.)</a:t>
            </a:r>
          </a:p>
        </p:txBody>
      </p:sp>
      <p:sp>
        <p:nvSpPr>
          <p:cNvPr id="3" name="Content Placeholder 2">
            <a:extLst>
              <a:ext uri="{FF2B5EF4-FFF2-40B4-BE49-F238E27FC236}">
                <a16:creationId xmlns:a16="http://schemas.microsoft.com/office/drawing/2014/main" id="{237898BD-B7CA-4FA4-9D70-F27643E074E1}"/>
              </a:ext>
            </a:extLst>
          </p:cNvPr>
          <p:cNvSpPr>
            <a:spLocks noGrp="1"/>
          </p:cNvSpPr>
          <p:nvPr>
            <p:ph idx="1"/>
          </p:nvPr>
        </p:nvSpPr>
        <p:spPr/>
        <p:txBody>
          <a:bodyPr rtlCol="0">
            <a:normAutofit fontScale="92500"/>
          </a:bodyPr>
          <a:lstStyle/>
          <a:p>
            <a:pPr marL="329184" indent="-240030" eaLnBrk="1" fontAlgn="auto" hangingPunct="1">
              <a:spcBef>
                <a:spcPts val="0"/>
              </a:spcBef>
              <a:spcAft>
                <a:spcPts val="0"/>
              </a:spcAft>
              <a:buFont typeface="Wingdings 2"/>
              <a:buChar char=""/>
              <a:defRPr/>
            </a:pPr>
            <a:r>
              <a:rPr lang="en-US" dirty="0"/>
              <a:t>Search of House</a:t>
            </a:r>
          </a:p>
          <a:p>
            <a:pPr marL="548640" lvl="1" indent="-205740" eaLnBrk="1" fontAlgn="auto" hangingPunct="1">
              <a:spcAft>
                <a:spcPts val="0"/>
              </a:spcAft>
              <a:buFont typeface="Wingdings"/>
              <a:buChar char=""/>
              <a:defRPr/>
            </a:pPr>
            <a:r>
              <a:rPr lang="en-US" dirty="0" err="1"/>
              <a:t>Mapp</a:t>
            </a:r>
            <a:r>
              <a:rPr lang="en-US" dirty="0"/>
              <a:t> asked to see warrant</a:t>
            </a:r>
          </a:p>
          <a:p>
            <a:pPr marL="747522" lvl="2" eaLnBrk="1" fontAlgn="auto" hangingPunct="1">
              <a:spcAft>
                <a:spcPts val="0"/>
              </a:spcAft>
              <a:buClr>
                <a:schemeClr val="accent3"/>
              </a:buClr>
              <a:buFont typeface="Arial"/>
              <a:buChar char="▪"/>
              <a:defRPr/>
            </a:pPr>
            <a:r>
              <a:rPr lang="en-US" dirty="0"/>
              <a:t>police waved a piece of paper</a:t>
            </a:r>
          </a:p>
          <a:p>
            <a:pPr marL="747522" lvl="2" eaLnBrk="1" fontAlgn="auto" hangingPunct="1">
              <a:spcAft>
                <a:spcPts val="0"/>
              </a:spcAft>
              <a:buClr>
                <a:schemeClr val="accent3"/>
              </a:buClr>
              <a:buFont typeface="Arial"/>
              <a:buChar char="▪"/>
              <a:defRPr/>
            </a:pPr>
            <a:r>
              <a:rPr lang="en-US" dirty="0" err="1"/>
              <a:t>Mapp</a:t>
            </a:r>
            <a:r>
              <a:rPr lang="en-US" dirty="0"/>
              <a:t> shoved it down her dress </a:t>
            </a:r>
          </a:p>
          <a:p>
            <a:pPr marL="747522" lvl="2" eaLnBrk="1" fontAlgn="auto" hangingPunct="1">
              <a:spcAft>
                <a:spcPts val="0"/>
              </a:spcAft>
              <a:buClr>
                <a:schemeClr val="accent3"/>
              </a:buClr>
              <a:buFont typeface="Arial"/>
              <a:buChar char="▪"/>
              <a:defRPr/>
            </a:pPr>
            <a:r>
              <a:rPr lang="en-US" dirty="0"/>
              <a:t>Struggle ensued, police retrieved the paper, and arrested </a:t>
            </a:r>
            <a:r>
              <a:rPr lang="en-US" dirty="0" err="1"/>
              <a:t>Mapp</a:t>
            </a:r>
            <a:r>
              <a:rPr lang="en-US" dirty="0"/>
              <a:t> for her resistance</a:t>
            </a:r>
          </a:p>
          <a:p>
            <a:pPr marL="548640" lvl="1" indent="-205740" eaLnBrk="1" fontAlgn="auto" hangingPunct="1">
              <a:spcAft>
                <a:spcPts val="0"/>
              </a:spcAft>
              <a:buFont typeface="Wingdings"/>
              <a:buChar char=""/>
              <a:defRPr/>
            </a:pPr>
            <a:r>
              <a:rPr lang="en-US" dirty="0"/>
              <a:t>Search began in bedrooms upstairs and included:</a:t>
            </a:r>
          </a:p>
          <a:p>
            <a:pPr marL="747522" lvl="2" eaLnBrk="1" fontAlgn="auto" hangingPunct="1">
              <a:spcAft>
                <a:spcPts val="0"/>
              </a:spcAft>
              <a:buClr>
                <a:schemeClr val="accent3"/>
              </a:buClr>
              <a:buFont typeface="Arial"/>
              <a:buChar char="▪"/>
              <a:defRPr/>
            </a:pPr>
            <a:r>
              <a:rPr lang="en-US" dirty="0"/>
              <a:t>Suitcases, closets, chests of drawers</a:t>
            </a:r>
          </a:p>
          <a:p>
            <a:pPr marL="747522" lvl="2" eaLnBrk="1" fontAlgn="auto" hangingPunct="1">
              <a:spcAft>
                <a:spcPts val="0"/>
              </a:spcAft>
              <a:buClr>
                <a:schemeClr val="accent3"/>
              </a:buClr>
              <a:buFont typeface="Arial"/>
              <a:buChar char="▪"/>
              <a:defRPr/>
            </a:pPr>
            <a:r>
              <a:rPr lang="en-US" dirty="0"/>
              <a:t>Photo albums, personal papers</a:t>
            </a:r>
          </a:p>
          <a:p>
            <a:pPr marL="747522" lvl="2" eaLnBrk="1" fontAlgn="auto" hangingPunct="1">
              <a:spcAft>
                <a:spcPts val="0"/>
              </a:spcAft>
              <a:buClr>
                <a:schemeClr val="accent3"/>
              </a:buClr>
              <a:buFont typeface="Arial"/>
              <a:buChar char="▪"/>
              <a:defRPr/>
            </a:pPr>
            <a:r>
              <a:rPr lang="en-US" dirty="0"/>
              <a:t>Ended in basement – found a large trunk with books, pictures and photographs of an “obscene” nature</a:t>
            </a:r>
          </a:p>
          <a:p>
            <a:pPr marL="329184" indent="-240030" eaLnBrk="1" fontAlgn="auto" hangingPunct="1">
              <a:spcBef>
                <a:spcPts val="0"/>
              </a:spcBef>
              <a:spcAft>
                <a:spcPts val="0"/>
              </a:spcAft>
              <a:buFont typeface="Wingdings 2"/>
              <a:buChar char=""/>
              <a:defRPr/>
            </a:pPr>
            <a:endParaRPr lang="en-US" dirty="0"/>
          </a:p>
        </p:txBody>
      </p:sp>
      <p:pic>
        <p:nvPicPr>
          <p:cNvPr id="83972" name="Picture 2">
            <a:extLst>
              <a:ext uri="{FF2B5EF4-FFF2-40B4-BE49-F238E27FC236}">
                <a16:creationId xmlns:a16="http://schemas.microsoft.com/office/drawing/2014/main" id="{71B369F2-3427-4938-91A0-A6CEA272AD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3550" y="1200150"/>
            <a:ext cx="2096691"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49788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D1BE5-9CDC-4B10-A770-450FF5006134}"/>
              </a:ext>
            </a:extLst>
          </p:cNvPr>
          <p:cNvSpPr>
            <a:spLocks noGrp="1"/>
          </p:cNvSpPr>
          <p:nvPr>
            <p:ph type="title"/>
          </p:nvPr>
        </p:nvSpPr>
        <p:spPr/>
        <p:txBody>
          <a:bodyPr/>
          <a:lstStyle/>
          <a:p>
            <a:pPr eaLnBrk="1" fontAlgn="auto" hangingPunct="1">
              <a:spcAft>
                <a:spcPts val="0"/>
              </a:spcAft>
              <a:defRPr/>
            </a:pPr>
            <a:r>
              <a:rPr lang="en-US" dirty="0">
                <a:solidFill>
                  <a:schemeClr val="accent1">
                    <a:satMod val="150000"/>
                  </a:schemeClr>
                </a:solidFill>
              </a:rPr>
              <a:t>Ohio’s Side</a:t>
            </a:r>
          </a:p>
        </p:txBody>
      </p:sp>
      <p:sp>
        <p:nvSpPr>
          <p:cNvPr id="3" name="Content Placeholder 2">
            <a:extLst>
              <a:ext uri="{FF2B5EF4-FFF2-40B4-BE49-F238E27FC236}">
                <a16:creationId xmlns:a16="http://schemas.microsoft.com/office/drawing/2014/main" id="{6FFDB672-D1D7-44E3-BBCE-358F23F85DD1}"/>
              </a:ext>
            </a:extLst>
          </p:cNvPr>
          <p:cNvSpPr>
            <a:spLocks noGrp="1"/>
          </p:cNvSpPr>
          <p:nvPr>
            <p:ph idx="1"/>
          </p:nvPr>
        </p:nvSpPr>
        <p:spPr/>
        <p:txBody>
          <a:bodyPr/>
          <a:lstStyle/>
          <a:p>
            <a:pPr eaLnBrk="1" hangingPunct="1"/>
            <a:r>
              <a:rPr lang="en-US" altLang="en-US"/>
              <a:t>Charges against Mapp</a:t>
            </a:r>
          </a:p>
          <a:p>
            <a:pPr lvl="1" eaLnBrk="1" hangingPunct="1"/>
            <a:r>
              <a:rPr lang="en-US" altLang="en-US"/>
              <a:t>Violated Ohio statue that prohibits possession of “lewd or lascivious” books and pictures</a:t>
            </a:r>
          </a:p>
          <a:p>
            <a:pPr lvl="1" eaLnBrk="1" hangingPunct="1"/>
            <a:r>
              <a:rPr lang="en-US" altLang="en-US"/>
              <a:t>Simple possession is a crime</a:t>
            </a:r>
          </a:p>
          <a:p>
            <a:pPr eaLnBrk="1" hangingPunct="1"/>
            <a:r>
              <a:rPr lang="en-US" altLang="en-US"/>
              <a:t>Evidence was admissible in a state case (even if illegally obtained)</a:t>
            </a:r>
          </a:p>
          <a:p>
            <a:pPr lvl="1" eaLnBrk="1" hangingPunct="1"/>
            <a:r>
              <a:rPr lang="en-US" altLang="en-US"/>
              <a:t>1949 decision by the Supreme Court in </a:t>
            </a:r>
            <a:r>
              <a:rPr lang="en-US" altLang="en-US" i="1"/>
              <a:t>Wolf v. Colorado</a:t>
            </a:r>
          </a:p>
          <a:p>
            <a:pPr lvl="1" eaLnBrk="1" hangingPunct="1"/>
            <a:r>
              <a:rPr lang="en-US" altLang="en-US"/>
              <a:t>Exclusionary rule not required in state cases… </a:t>
            </a:r>
          </a:p>
          <a:p>
            <a:pPr eaLnBrk="1" hangingPunct="1"/>
            <a:endParaRPr lang="en-US" altLang="en-US"/>
          </a:p>
        </p:txBody>
      </p:sp>
      <p:pic>
        <p:nvPicPr>
          <p:cNvPr id="84996" name="Picture 2" descr="C:\Documents and Settings\ANNE\Local Settings\Temporary Internet Files\Content.IE5\0PQB89YF\MCj02871790000[1].wmf">
            <a:extLst>
              <a:ext uri="{FF2B5EF4-FFF2-40B4-BE49-F238E27FC236}">
                <a16:creationId xmlns:a16="http://schemas.microsoft.com/office/drawing/2014/main" id="{2935E22F-DA62-4BD0-82C1-85D46EE60B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6350" y="342901"/>
            <a:ext cx="1921669" cy="136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79195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Bottom)">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lide(fromBottom)">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lide(fromBottom)">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lide(fromBottom)">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slide(fromBottom)">
                                      <p:cBhvr>
                                        <p:cTn id="27" dur="5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slide(fromBottom)">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9C1FE-94C7-4A41-9298-7F1497B1D938}"/>
              </a:ext>
            </a:extLst>
          </p:cNvPr>
          <p:cNvSpPr>
            <a:spLocks noGrp="1"/>
          </p:cNvSpPr>
          <p:nvPr>
            <p:ph type="title"/>
          </p:nvPr>
        </p:nvSpPr>
        <p:spPr/>
        <p:txBody>
          <a:bodyPr/>
          <a:lstStyle/>
          <a:p>
            <a:pPr eaLnBrk="1" fontAlgn="auto" hangingPunct="1">
              <a:spcAft>
                <a:spcPts val="0"/>
              </a:spcAft>
              <a:defRPr/>
            </a:pPr>
            <a:r>
              <a:rPr lang="en-US" dirty="0" err="1">
                <a:solidFill>
                  <a:schemeClr val="accent1">
                    <a:satMod val="150000"/>
                  </a:schemeClr>
                </a:solidFill>
              </a:rPr>
              <a:t>Mapp’s</a:t>
            </a:r>
            <a:r>
              <a:rPr lang="en-US" dirty="0">
                <a:solidFill>
                  <a:schemeClr val="accent1">
                    <a:satMod val="150000"/>
                  </a:schemeClr>
                </a:solidFill>
              </a:rPr>
              <a:t> Side</a:t>
            </a:r>
          </a:p>
        </p:txBody>
      </p:sp>
      <p:sp>
        <p:nvSpPr>
          <p:cNvPr id="3" name="Content Placeholder 2">
            <a:extLst>
              <a:ext uri="{FF2B5EF4-FFF2-40B4-BE49-F238E27FC236}">
                <a16:creationId xmlns:a16="http://schemas.microsoft.com/office/drawing/2014/main" id="{721AAC72-BD94-4FF7-85E3-0A2587BCF71E}"/>
              </a:ext>
            </a:extLst>
          </p:cNvPr>
          <p:cNvSpPr>
            <a:spLocks noGrp="1"/>
          </p:cNvSpPr>
          <p:nvPr>
            <p:ph idx="1"/>
          </p:nvPr>
        </p:nvSpPr>
        <p:spPr>
          <a:xfrm>
            <a:off x="1428750" y="1200150"/>
            <a:ext cx="6286500" cy="3771900"/>
          </a:xfrm>
        </p:spPr>
        <p:txBody>
          <a:bodyPr rtlCol="0">
            <a:normAutofit fontScale="85000" lnSpcReduction="20000"/>
          </a:bodyPr>
          <a:lstStyle/>
          <a:p>
            <a:pPr marL="329184" indent="-240030" eaLnBrk="1" fontAlgn="auto" hangingPunct="1">
              <a:spcBef>
                <a:spcPts val="0"/>
              </a:spcBef>
              <a:spcAft>
                <a:spcPts val="0"/>
              </a:spcAft>
              <a:buFont typeface="Wingdings 2"/>
              <a:buChar char=""/>
              <a:defRPr/>
            </a:pPr>
            <a:r>
              <a:rPr lang="en-US" dirty="0"/>
              <a:t>Claimed the trunk was not hers </a:t>
            </a:r>
          </a:p>
          <a:p>
            <a:pPr marL="548640" lvl="1" indent="-205740" eaLnBrk="1" fontAlgn="auto" hangingPunct="1">
              <a:spcAft>
                <a:spcPts val="0"/>
              </a:spcAft>
              <a:buFont typeface="Wingdings"/>
              <a:buChar char=""/>
              <a:defRPr/>
            </a:pPr>
            <a:r>
              <a:rPr lang="en-US" dirty="0"/>
              <a:t>(stored in the basement by a former boarder)</a:t>
            </a:r>
          </a:p>
          <a:p>
            <a:pPr marL="548640" lvl="1" indent="-205740" eaLnBrk="1" fontAlgn="auto" hangingPunct="1">
              <a:spcAft>
                <a:spcPts val="0"/>
              </a:spcAft>
              <a:buFont typeface="Wingdings"/>
              <a:buChar char=""/>
              <a:defRPr/>
            </a:pPr>
            <a:r>
              <a:rPr lang="en-US" dirty="0"/>
              <a:t>But possession in Ohio is the crime</a:t>
            </a:r>
          </a:p>
          <a:p>
            <a:pPr marL="548640" lvl="1" indent="-205740" eaLnBrk="1" fontAlgn="auto" hangingPunct="1">
              <a:spcAft>
                <a:spcPts val="0"/>
              </a:spcAft>
              <a:buFont typeface="Wingdings"/>
              <a:buChar char=""/>
              <a:defRPr/>
            </a:pPr>
            <a:r>
              <a:rPr lang="en-US" dirty="0" err="1"/>
              <a:t>Mapp</a:t>
            </a:r>
            <a:r>
              <a:rPr lang="en-US" dirty="0"/>
              <a:t> found guilty, 1 to 7 year sentence</a:t>
            </a:r>
          </a:p>
          <a:p>
            <a:pPr marL="329184" indent="-240030" eaLnBrk="1" fontAlgn="auto" hangingPunct="1">
              <a:spcBef>
                <a:spcPts val="0"/>
              </a:spcBef>
              <a:spcAft>
                <a:spcPts val="0"/>
              </a:spcAft>
              <a:buFont typeface="Wingdings 2"/>
              <a:buChar char=""/>
              <a:defRPr/>
            </a:pPr>
            <a:r>
              <a:rPr lang="en-US" dirty="0"/>
              <a:t>Prosecution never produced the search warrant</a:t>
            </a:r>
          </a:p>
          <a:p>
            <a:pPr marL="548640" lvl="1" indent="-205740" eaLnBrk="1" fontAlgn="auto" hangingPunct="1">
              <a:spcAft>
                <a:spcPts val="0"/>
              </a:spcAft>
              <a:buFont typeface="Wingdings"/>
              <a:buChar char=""/>
              <a:defRPr/>
            </a:pPr>
            <a:r>
              <a:rPr lang="en-US" dirty="0"/>
              <a:t>Materials found during the search were the only evidence</a:t>
            </a:r>
          </a:p>
          <a:p>
            <a:pPr marL="548640" lvl="1" indent="-205740" eaLnBrk="1" fontAlgn="auto" hangingPunct="1">
              <a:spcAft>
                <a:spcPts val="0"/>
              </a:spcAft>
              <a:buFont typeface="Wingdings"/>
              <a:buChar char=""/>
              <a:defRPr/>
            </a:pPr>
            <a:r>
              <a:rPr lang="en-US" dirty="0"/>
              <a:t>Exclusionary rule established by </a:t>
            </a:r>
            <a:r>
              <a:rPr lang="en-US" i="1" dirty="0"/>
              <a:t>Weeks v. US </a:t>
            </a:r>
            <a:r>
              <a:rPr lang="en-US" dirty="0"/>
              <a:t>states that evidence obtained by illegal searches or seizures cannot be admitted in court</a:t>
            </a:r>
          </a:p>
          <a:p>
            <a:pPr marL="329184" indent="-240030" eaLnBrk="1" fontAlgn="auto" hangingPunct="1">
              <a:spcBef>
                <a:spcPts val="0"/>
              </a:spcBef>
              <a:spcAft>
                <a:spcPts val="0"/>
              </a:spcAft>
              <a:buFont typeface="Wingdings 2"/>
              <a:buChar char=""/>
              <a:defRPr/>
            </a:pPr>
            <a:r>
              <a:rPr lang="en-US" dirty="0"/>
              <a:t>Appealed to state court based on 1</a:t>
            </a:r>
            <a:r>
              <a:rPr lang="en-US" baseline="30000" dirty="0"/>
              <a:t>st</a:t>
            </a:r>
            <a:r>
              <a:rPr lang="en-US" dirty="0"/>
              <a:t> amendment</a:t>
            </a:r>
          </a:p>
          <a:p>
            <a:pPr marL="548640" lvl="1" indent="-205740" eaLnBrk="1" fontAlgn="auto" hangingPunct="1">
              <a:spcAft>
                <a:spcPts val="0"/>
              </a:spcAft>
              <a:buFont typeface="Wingdings"/>
              <a:buChar char=""/>
              <a:defRPr/>
            </a:pPr>
            <a:r>
              <a:rPr lang="en-US" dirty="0"/>
              <a:t>Ohio statue on obscene literature unconstitutional?</a:t>
            </a:r>
          </a:p>
          <a:p>
            <a:pPr marL="548640" lvl="1" indent="-205740" eaLnBrk="1" fontAlgn="auto" hangingPunct="1">
              <a:spcAft>
                <a:spcPts val="0"/>
              </a:spcAft>
              <a:buFont typeface="Wingdings"/>
              <a:buChar char=""/>
              <a:defRPr/>
            </a:pPr>
            <a:r>
              <a:rPr lang="en-US" dirty="0"/>
              <a:t>Court denied the appeal – but three dissented</a:t>
            </a:r>
          </a:p>
          <a:p>
            <a:pPr marL="548640" lvl="1" indent="-205740" eaLnBrk="1" fontAlgn="auto" hangingPunct="1">
              <a:spcAft>
                <a:spcPts val="0"/>
              </a:spcAft>
              <a:buFont typeface="Wingdings"/>
              <a:buChar char=""/>
              <a:defRPr/>
            </a:pPr>
            <a:r>
              <a:rPr lang="en-US" dirty="0"/>
              <a:t>Acknowledged material was “unlawfully seized during an unlawful search”</a:t>
            </a:r>
          </a:p>
          <a:p>
            <a:pPr marL="329184" indent="-240030" eaLnBrk="1" fontAlgn="auto" hangingPunct="1">
              <a:spcBef>
                <a:spcPts val="0"/>
              </a:spcBef>
              <a:spcAft>
                <a:spcPts val="0"/>
              </a:spcAft>
              <a:buFont typeface="Wingdings 2"/>
              <a:buChar char=""/>
              <a:defRPr/>
            </a:pPr>
            <a:endParaRPr lang="en-US" dirty="0"/>
          </a:p>
          <a:p>
            <a:pPr marL="329184" indent="-240030" eaLnBrk="1" fontAlgn="auto" hangingPunct="1">
              <a:spcBef>
                <a:spcPts val="0"/>
              </a:spcBef>
              <a:spcAft>
                <a:spcPts val="0"/>
              </a:spcAft>
              <a:buFont typeface="Wingdings 2"/>
              <a:buChar char=""/>
              <a:defRPr/>
            </a:pPr>
            <a:endParaRPr lang="en-US" dirty="0"/>
          </a:p>
          <a:p>
            <a:pPr marL="548640" lvl="1" indent="-205740" eaLnBrk="1" fontAlgn="auto" hangingPunct="1">
              <a:spcAft>
                <a:spcPts val="0"/>
              </a:spcAft>
              <a:buFont typeface="Wingdings"/>
              <a:buChar char=""/>
              <a:defRPr/>
            </a:pPr>
            <a:endParaRPr lang="en-US" dirty="0"/>
          </a:p>
          <a:p>
            <a:pPr marL="548640" lvl="1" indent="-205740" eaLnBrk="1" fontAlgn="auto" hangingPunct="1">
              <a:spcAft>
                <a:spcPts val="0"/>
              </a:spcAft>
              <a:buNone/>
              <a:defRPr/>
            </a:pPr>
            <a:endParaRPr lang="en-US" dirty="0"/>
          </a:p>
        </p:txBody>
      </p:sp>
      <p:pic>
        <p:nvPicPr>
          <p:cNvPr id="86020" name="Picture 2" descr="C:\Documents and Settings\ANNE\Local Settings\Temporary Internet Files\Content.IE5\GTYZWXUN\MCj02329330000[1].wmf">
            <a:extLst>
              <a:ext uri="{FF2B5EF4-FFF2-40B4-BE49-F238E27FC236}">
                <a16:creationId xmlns:a16="http://schemas.microsoft.com/office/drawing/2014/main" id="{92C3C9A6-D1FA-4512-97CB-BB3BC78D98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9300" y="285751"/>
            <a:ext cx="1747838" cy="1365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1597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Bottom)">
                                      <p:cBhvr>
                                        <p:cTn id="7" dur="500"/>
                                        <p:tgtEl>
                                          <p:spTgt spid="3">
                                            <p:txEl>
                                              <p:pRg st="0" end="0"/>
                                            </p:txEl>
                                          </p:spTgt>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slide(fromBottom)">
                                      <p:cBhvr>
                                        <p:cTn id="10" dur="500"/>
                                        <p:tgtEl>
                                          <p:spTgt spid="3">
                                            <p:txEl>
                                              <p:pRg st="1" end="1"/>
                                            </p:txEl>
                                          </p:spTgt>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slide(fromBottom)">
                                      <p:cBhvr>
                                        <p:cTn id="13" dur="500"/>
                                        <p:tgtEl>
                                          <p:spTgt spid="3">
                                            <p:txEl>
                                              <p:pRg st="2" end="2"/>
                                            </p:txEl>
                                          </p:spTgt>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slide(fromBottom)">
                                      <p:cBhvr>
                                        <p:cTn id="16" dur="500"/>
                                        <p:tgtEl>
                                          <p:spTgt spid="3">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slide(fromBottom)">
                                      <p:cBhvr>
                                        <p:cTn id="21" dur="500"/>
                                        <p:tgtEl>
                                          <p:spTgt spid="3">
                                            <p:txEl>
                                              <p:pRg st="4" end="4"/>
                                            </p:txEl>
                                          </p:spTgt>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slide(fromBottom)">
                                      <p:cBhvr>
                                        <p:cTn id="24" dur="500"/>
                                        <p:tgtEl>
                                          <p:spTgt spid="3">
                                            <p:txEl>
                                              <p:pRg st="5" end="5"/>
                                            </p:txEl>
                                          </p:spTgt>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slide(fromBottom)">
                                      <p:cBhvr>
                                        <p:cTn id="27" dur="500"/>
                                        <p:tgtEl>
                                          <p:spTgt spid="3">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slide(fromBottom)">
                                      <p:cBhvr>
                                        <p:cTn id="32" dur="500"/>
                                        <p:tgtEl>
                                          <p:spTgt spid="3">
                                            <p:txEl>
                                              <p:pRg st="7" end="7"/>
                                            </p:txEl>
                                          </p:spTgt>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slide(fromBottom)">
                                      <p:cBhvr>
                                        <p:cTn id="35" dur="500"/>
                                        <p:tgtEl>
                                          <p:spTgt spid="3">
                                            <p:txEl>
                                              <p:pRg st="8" end="8"/>
                                            </p:txEl>
                                          </p:spTgt>
                                        </p:tgtEl>
                                      </p:cBhvr>
                                    </p:animEffect>
                                  </p:childTnLst>
                                </p:cTn>
                              </p:par>
                              <p:par>
                                <p:cTn id="36" presetID="12" presetClass="entr" presetSubtype="4" fill="hold" grpId="0"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slide(fromBottom)">
                                      <p:cBhvr>
                                        <p:cTn id="38" dur="500"/>
                                        <p:tgtEl>
                                          <p:spTgt spid="3">
                                            <p:txEl>
                                              <p:pRg st="9" end="9"/>
                                            </p:txEl>
                                          </p:spTgt>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slide(fromBottom)">
                                      <p:cBhvr>
                                        <p:cTn id="41"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AB34F-E3F9-4E87-8E33-C4D9DD1819DA}"/>
              </a:ext>
            </a:extLst>
          </p:cNvPr>
          <p:cNvSpPr>
            <a:spLocks noGrp="1"/>
          </p:cNvSpPr>
          <p:nvPr>
            <p:ph type="title"/>
          </p:nvPr>
        </p:nvSpPr>
        <p:spPr/>
        <p:txBody>
          <a:bodyPr/>
          <a:lstStyle/>
          <a:p>
            <a:endParaRPr lang="en-US"/>
          </a:p>
        </p:txBody>
      </p:sp>
      <p:pic>
        <p:nvPicPr>
          <p:cNvPr id="4" name="Online Media 3" title="Can the Police Use Evidence They Got Illegally? | Mapp v. Ohio">
            <a:hlinkClick r:id="" action="ppaction://media"/>
            <a:extLst>
              <a:ext uri="{FF2B5EF4-FFF2-40B4-BE49-F238E27FC236}">
                <a16:creationId xmlns:a16="http://schemas.microsoft.com/office/drawing/2014/main" id="{906FA5E7-E1FF-4C0F-A4D7-8AFB955CCDD7}"/>
              </a:ext>
            </a:extLst>
          </p:cNvPr>
          <p:cNvPicPr>
            <a:picLocks noGrp="1" noRot="1" noChangeAspect="1"/>
          </p:cNvPicPr>
          <p:nvPr>
            <p:ph idx="1"/>
            <a:videoFile r:link="rId1"/>
          </p:nvPr>
        </p:nvPicPr>
        <p:blipFill>
          <a:blip r:embed="rId3"/>
          <a:stretch>
            <a:fillRect/>
          </a:stretch>
        </p:blipFill>
        <p:spPr>
          <a:xfrm>
            <a:off x="124619" y="60326"/>
            <a:ext cx="8897937" cy="5027668"/>
          </a:xfrm>
          <a:prstGeom prst="rect">
            <a:avLst/>
          </a:prstGeom>
        </p:spPr>
      </p:pic>
    </p:spTree>
    <p:extLst>
      <p:ext uri="{BB962C8B-B14F-4D97-AF65-F5344CB8AC3E}">
        <p14:creationId xmlns:p14="http://schemas.microsoft.com/office/powerpoint/2010/main" val="3353435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2F10-3888-4D2B-9EBD-986047D3B8E4}"/>
              </a:ext>
            </a:extLst>
          </p:cNvPr>
          <p:cNvSpPr>
            <a:spLocks noGrp="1"/>
          </p:cNvSpPr>
          <p:nvPr>
            <p:ph type="title"/>
          </p:nvPr>
        </p:nvSpPr>
        <p:spPr/>
        <p:txBody>
          <a:bodyPr/>
          <a:lstStyle/>
          <a:p>
            <a:pPr eaLnBrk="1" fontAlgn="auto" hangingPunct="1">
              <a:spcAft>
                <a:spcPts val="0"/>
              </a:spcAft>
              <a:defRPr/>
            </a:pPr>
            <a:r>
              <a:rPr lang="en-US" dirty="0">
                <a:solidFill>
                  <a:schemeClr val="accent1">
                    <a:satMod val="150000"/>
                  </a:schemeClr>
                </a:solidFill>
              </a:rPr>
              <a:t>Supreme Court Outcome</a:t>
            </a:r>
          </a:p>
        </p:txBody>
      </p:sp>
      <p:sp>
        <p:nvSpPr>
          <p:cNvPr id="3" name="Content Placeholder 2">
            <a:extLst>
              <a:ext uri="{FF2B5EF4-FFF2-40B4-BE49-F238E27FC236}">
                <a16:creationId xmlns:a16="http://schemas.microsoft.com/office/drawing/2014/main" id="{17C60807-ED6F-46AB-BFDB-88BCA74352A9}"/>
              </a:ext>
            </a:extLst>
          </p:cNvPr>
          <p:cNvSpPr>
            <a:spLocks noGrp="1"/>
          </p:cNvSpPr>
          <p:nvPr>
            <p:ph idx="1"/>
          </p:nvPr>
        </p:nvSpPr>
        <p:spPr/>
        <p:txBody>
          <a:bodyPr rtlCol="0">
            <a:normAutofit/>
          </a:bodyPr>
          <a:lstStyle/>
          <a:p>
            <a:pPr marL="329184" indent="-240030" eaLnBrk="1" fontAlgn="auto" hangingPunct="1">
              <a:spcBef>
                <a:spcPts val="0"/>
              </a:spcBef>
              <a:spcAft>
                <a:spcPts val="0"/>
              </a:spcAft>
              <a:buFont typeface="Wingdings 2"/>
              <a:buChar char=""/>
              <a:defRPr/>
            </a:pPr>
            <a:r>
              <a:rPr lang="en-US" dirty="0"/>
              <a:t>Appealed base on 1</a:t>
            </a:r>
            <a:r>
              <a:rPr lang="en-US" baseline="30000" dirty="0"/>
              <a:t>st</a:t>
            </a:r>
            <a:r>
              <a:rPr lang="en-US" dirty="0"/>
              <a:t>, 4</a:t>
            </a:r>
            <a:r>
              <a:rPr lang="en-US" baseline="30000" dirty="0"/>
              <a:t>th</a:t>
            </a:r>
            <a:r>
              <a:rPr lang="en-US" dirty="0"/>
              <a:t>, 5</a:t>
            </a:r>
            <a:r>
              <a:rPr lang="en-US" baseline="30000" dirty="0"/>
              <a:t>th</a:t>
            </a:r>
            <a:r>
              <a:rPr lang="en-US" dirty="0"/>
              <a:t>, and 14</a:t>
            </a:r>
            <a:r>
              <a:rPr lang="en-US" baseline="30000" dirty="0"/>
              <a:t>th</a:t>
            </a:r>
            <a:r>
              <a:rPr lang="en-US" dirty="0"/>
              <a:t> amendments</a:t>
            </a:r>
          </a:p>
          <a:p>
            <a:pPr marL="548640" lvl="1" indent="-205740" eaLnBrk="1" fontAlgn="auto" hangingPunct="1">
              <a:spcAft>
                <a:spcPts val="0"/>
              </a:spcAft>
              <a:buFont typeface="Wingdings"/>
              <a:buChar char=""/>
              <a:defRPr/>
            </a:pPr>
            <a:r>
              <a:rPr lang="en-US" dirty="0"/>
              <a:t>Justices focused on 4</a:t>
            </a:r>
            <a:r>
              <a:rPr lang="en-US" baseline="30000" dirty="0"/>
              <a:t>th</a:t>
            </a:r>
            <a:r>
              <a:rPr lang="en-US" dirty="0"/>
              <a:t> – protection from illegal search and seizure (right to privacy)</a:t>
            </a:r>
          </a:p>
          <a:p>
            <a:pPr marL="548640" lvl="1" indent="-205740" eaLnBrk="1" fontAlgn="auto" hangingPunct="1">
              <a:spcAft>
                <a:spcPts val="0"/>
              </a:spcAft>
              <a:buFont typeface="Wingdings"/>
              <a:buChar char=""/>
              <a:defRPr/>
            </a:pPr>
            <a:r>
              <a:rPr lang="en-US" dirty="0"/>
              <a:t>“Is evidence obtained in violation of the search and seizure provision of the 4</a:t>
            </a:r>
            <a:r>
              <a:rPr lang="en-US" baseline="30000" dirty="0"/>
              <a:t>th</a:t>
            </a:r>
            <a:r>
              <a:rPr lang="en-US" dirty="0"/>
              <a:t> amendment admissible in a state court?”</a:t>
            </a:r>
          </a:p>
          <a:p>
            <a:pPr marL="329184" indent="-240030" eaLnBrk="1" fontAlgn="auto" hangingPunct="1">
              <a:spcBef>
                <a:spcPts val="0"/>
              </a:spcBef>
              <a:spcAft>
                <a:spcPts val="0"/>
              </a:spcAft>
              <a:buFont typeface="Wingdings 2"/>
              <a:buChar char=""/>
              <a:defRPr/>
            </a:pPr>
            <a:r>
              <a:rPr lang="en-US" dirty="0"/>
              <a:t>6-3 majority, reversed state’s decision</a:t>
            </a:r>
          </a:p>
          <a:p>
            <a:pPr marL="329184" indent="-240030" eaLnBrk="1" fontAlgn="auto" hangingPunct="1">
              <a:spcBef>
                <a:spcPts val="0"/>
              </a:spcBef>
              <a:spcAft>
                <a:spcPts val="0"/>
              </a:spcAft>
              <a:buFont typeface="Wingdings 2"/>
              <a:buChar char=""/>
              <a:defRPr/>
            </a:pPr>
            <a:r>
              <a:rPr lang="en-US" dirty="0"/>
              <a:t>(three dissenting justices through state courts should decide their own rules for evidence)</a:t>
            </a:r>
          </a:p>
          <a:p>
            <a:pPr marL="329184" indent="-240030" eaLnBrk="1" fontAlgn="auto" hangingPunct="1">
              <a:spcBef>
                <a:spcPts val="0"/>
              </a:spcBef>
              <a:spcAft>
                <a:spcPts val="0"/>
              </a:spcAft>
              <a:buFont typeface="Wingdings 2"/>
              <a:buChar char=""/>
              <a:defRPr/>
            </a:pPr>
            <a:endParaRPr lang="en-US" dirty="0"/>
          </a:p>
        </p:txBody>
      </p:sp>
      <p:pic>
        <p:nvPicPr>
          <p:cNvPr id="87044" name="Picture 3">
            <a:extLst>
              <a:ext uri="{FF2B5EF4-FFF2-40B4-BE49-F238E27FC236}">
                <a16:creationId xmlns:a16="http://schemas.microsoft.com/office/drawing/2014/main" id="{B7C252BB-E3D2-4AC2-98A1-A7347A5B1C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3650" y="400050"/>
            <a:ext cx="1400175"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54039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linds(horizontal)">
                                      <p:cBhvr>
                                        <p:cTn id="18" dur="500"/>
                                        <p:tgtEl>
                                          <p:spTgt spid="3">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linds(horizontal)">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1859-F74C-4340-A439-7A6F6425B0A9}"/>
              </a:ext>
            </a:extLst>
          </p:cNvPr>
          <p:cNvSpPr>
            <a:spLocks noGrp="1"/>
          </p:cNvSpPr>
          <p:nvPr>
            <p:ph type="title"/>
          </p:nvPr>
        </p:nvSpPr>
        <p:spPr/>
        <p:txBody>
          <a:bodyPr/>
          <a:lstStyle/>
          <a:p>
            <a:pPr eaLnBrk="1" fontAlgn="auto" hangingPunct="1">
              <a:spcAft>
                <a:spcPts val="0"/>
              </a:spcAft>
              <a:defRPr/>
            </a:pPr>
            <a:r>
              <a:rPr lang="en-US" dirty="0">
                <a:solidFill>
                  <a:schemeClr val="accent1">
                    <a:satMod val="150000"/>
                  </a:schemeClr>
                </a:solidFill>
              </a:rPr>
              <a:t>Lasting Effects</a:t>
            </a:r>
          </a:p>
        </p:txBody>
      </p:sp>
      <p:sp>
        <p:nvSpPr>
          <p:cNvPr id="3" name="Content Placeholder 2">
            <a:extLst>
              <a:ext uri="{FF2B5EF4-FFF2-40B4-BE49-F238E27FC236}">
                <a16:creationId xmlns:a16="http://schemas.microsoft.com/office/drawing/2014/main" id="{2CADF76D-059B-4FDC-80E6-A0EE89066902}"/>
              </a:ext>
            </a:extLst>
          </p:cNvPr>
          <p:cNvSpPr>
            <a:spLocks noGrp="1"/>
          </p:cNvSpPr>
          <p:nvPr>
            <p:ph idx="1"/>
          </p:nvPr>
        </p:nvSpPr>
        <p:spPr/>
        <p:txBody>
          <a:bodyPr/>
          <a:lstStyle/>
          <a:p>
            <a:pPr eaLnBrk="1" hangingPunct="1"/>
            <a:r>
              <a:rPr lang="en-US" altLang="en-US"/>
              <a:t>4</a:t>
            </a:r>
            <a:r>
              <a:rPr lang="en-US" altLang="en-US" baseline="30000"/>
              <a:t>th</a:t>
            </a:r>
            <a:r>
              <a:rPr lang="en-US" altLang="en-US"/>
              <a:t> amendment rules for admissible evidence are now applied to the states through the due process clause of the 14</a:t>
            </a:r>
            <a:r>
              <a:rPr lang="en-US" altLang="en-US" baseline="30000"/>
              <a:t>th</a:t>
            </a:r>
            <a:r>
              <a:rPr lang="en-US" altLang="en-US"/>
              <a:t> amendment</a:t>
            </a:r>
          </a:p>
          <a:p>
            <a:pPr eaLnBrk="1" hangingPunct="1"/>
            <a:r>
              <a:rPr lang="en-US" altLang="en-US"/>
              <a:t>Thus limits on using illegal evidence now apply to states (exclusionary rule)</a:t>
            </a:r>
          </a:p>
          <a:p>
            <a:pPr eaLnBrk="1" hangingPunct="1"/>
            <a:r>
              <a:rPr lang="en-US" altLang="en-US"/>
              <a:t>Goal is to prevent law enforcement officials from violating citizens’ constitutional rights (“police lawlessness”)</a:t>
            </a:r>
          </a:p>
        </p:txBody>
      </p:sp>
      <p:pic>
        <p:nvPicPr>
          <p:cNvPr id="88068" name="Picture 2" descr="C:\Documents and Settings\ANNE\Local Settings\Temporary Internet Files\Content.IE5\0PQB89YF\MCj04298410000[1].wmf">
            <a:extLst>
              <a:ext uri="{FF2B5EF4-FFF2-40B4-BE49-F238E27FC236}">
                <a16:creationId xmlns:a16="http://schemas.microsoft.com/office/drawing/2014/main" id="{E31DBE44-B297-4699-93FF-0272B641A0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9150" y="171450"/>
            <a:ext cx="1028700"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82265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Right)">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lide(fromRight)">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lide(fromRigh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p12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USA Patriot Act (2001)</a:t>
            </a:r>
            <a:endParaRPr/>
          </a:p>
        </p:txBody>
      </p:sp>
      <p:sp>
        <p:nvSpPr>
          <p:cNvPr id="764" name="Google Shape;764;p124"/>
          <p:cNvSpPr txBox="1">
            <a:spLocks noGrp="1"/>
          </p:cNvSpPr>
          <p:nvPr>
            <p:ph type="body" idx="1"/>
          </p:nvPr>
        </p:nvSpPr>
        <p:spPr>
          <a:xfrm>
            <a:off x="819150" y="1655925"/>
            <a:ext cx="7505700" cy="2782800"/>
          </a:xfrm>
          <a:prstGeom prst="rect">
            <a:avLst/>
          </a:prstGeom>
        </p:spPr>
        <p:txBody>
          <a:bodyPr spcFirstLastPara="1" wrap="square" lIns="91425" tIns="91425" rIns="91425" bIns="91425" anchor="t" anchorCtr="0">
            <a:noAutofit/>
          </a:bodyPr>
          <a:lstStyle/>
          <a:p>
            <a:pPr marL="457200" lvl="0" indent="-336550" algn="l" rtl="0">
              <a:spcBef>
                <a:spcPts val="500"/>
              </a:spcBef>
              <a:spcAft>
                <a:spcPts val="0"/>
              </a:spcAft>
              <a:buSzPts val="1700"/>
              <a:buFont typeface="Arial"/>
              <a:buChar char="●"/>
            </a:pPr>
            <a:r>
              <a:rPr lang="en" sz="1700">
                <a:solidFill>
                  <a:srgbClr val="222222"/>
                </a:solidFill>
                <a:latin typeface="Arial"/>
                <a:ea typeface="Arial"/>
                <a:cs typeface="Arial"/>
                <a:sym typeface="Arial"/>
              </a:rPr>
              <a:t>Stands for </a:t>
            </a:r>
            <a:r>
              <a:rPr lang="en" sz="1700" b="1">
                <a:solidFill>
                  <a:srgbClr val="222222"/>
                </a:solidFill>
                <a:latin typeface="Arial"/>
                <a:ea typeface="Arial"/>
                <a:cs typeface="Arial"/>
                <a:sym typeface="Arial"/>
              </a:rPr>
              <a:t>Uniting and Strengthening America by Providing Appropriate Tools Required to Intercept and Obstruct Terrorism Act of 2001</a:t>
            </a:r>
            <a:r>
              <a:rPr lang="en" sz="1700">
                <a:solidFill>
                  <a:srgbClr val="222222"/>
                </a:solidFill>
                <a:latin typeface="Arial"/>
                <a:ea typeface="Arial"/>
                <a:cs typeface="Arial"/>
                <a:sym typeface="Arial"/>
              </a:rPr>
              <a:t> </a:t>
            </a:r>
            <a:endParaRPr sz="1700">
              <a:solidFill>
                <a:srgbClr val="222222"/>
              </a:solidFill>
              <a:latin typeface="Arial"/>
              <a:ea typeface="Arial"/>
              <a:cs typeface="Arial"/>
              <a:sym typeface="Arial"/>
            </a:endParaRPr>
          </a:p>
          <a:p>
            <a:pPr marL="457200" lvl="0" indent="-336550" algn="l" rtl="0">
              <a:spcBef>
                <a:spcPts val="0"/>
              </a:spcBef>
              <a:spcAft>
                <a:spcPts val="0"/>
              </a:spcAft>
              <a:buSzPts val="1700"/>
              <a:buFont typeface="Arial"/>
              <a:buChar char="●"/>
            </a:pPr>
            <a:r>
              <a:rPr lang="en" sz="1700">
                <a:solidFill>
                  <a:srgbClr val="222222"/>
                </a:solidFill>
                <a:latin typeface="Arial"/>
                <a:ea typeface="Arial"/>
                <a:cs typeface="Arial"/>
                <a:sym typeface="Arial"/>
              </a:rPr>
              <a:t>Passed in response to the </a:t>
            </a:r>
            <a:r>
              <a:rPr lang="en" sz="1700">
                <a:solidFill>
                  <a:srgbClr val="0B0080"/>
                </a:solidFill>
                <a:uFill>
                  <a:noFill/>
                </a:uFill>
                <a:latin typeface="Arial"/>
                <a:ea typeface="Arial"/>
                <a:cs typeface="Arial"/>
                <a:sym typeface="Arial"/>
                <a:hlinkClick r:id="rId3"/>
              </a:rPr>
              <a:t>September 11 attacks</a:t>
            </a:r>
            <a:r>
              <a:rPr lang="en" sz="1700">
                <a:solidFill>
                  <a:srgbClr val="222222"/>
                </a:solidFill>
                <a:latin typeface="Arial"/>
                <a:ea typeface="Arial"/>
                <a:cs typeface="Arial"/>
                <a:sym typeface="Arial"/>
              </a:rPr>
              <a:t> and the </a:t>
            </a:r>
            <a:r>
              <a:rPr lang="en" sz="1700">
                <a:solidFill>
                  <a:srgbClr val="0B0080"/>
                </a:solidFill>
                <a:uFill>
                  <a:noFill/>
                </a:uFill>
                <a:latin typeface="Arial"/>
                <a:ea typeface="Arial"/>
                <a:cs typeface="Arial"/>
                <a:sym typeface="Arial"/>
                <a:hlinkClick r:id="rId4"/>
              </a:rPr>
              <a:t>2001 anthrax attacks</a:t>
            </a:r>
            <a:endParaRPr sz="1700">
              <a:solidFill>
                <a:srgbClr val="222222"/>
              </a:solidFill>
              <a:latin typeface="Arial"/>
              <a:ea typeface="Arial"/>
              <a:cs typeface="Arial"/>
              <a:sym typeface="Arial"/>
            </a:endParaRPr>
          </a:p>
          <a:p>
            <a:pPr marL="457200" lvl="0" indent="-336550" algn="l" rtl="0">
              <a:spcBef>
                <a:spcPts val="0"/>
              </a:spcBef>
              <a:spcAft>
                <a:spcPts val="0"/>
              </a:spcAft>
              <a:buSzPts val="1700"/>
              <a:buFont typeface="Arial"/>
              <a:buChar char="●"/>
            </a:pPr>
            <a:r>
              <a:rPr lang="en" sz="1700">
                <a:solidFill>
                  <a:srgbClr val="222222"/>
                </a:solidFill>
                <a:latin typeface="Arial"/>
                <a:ea typeface="Arial"/>
                <a:cs typeface="Arial"/>
                <a:sym typeface="Arial"/>
              </a:rPr>
              <a:t>Sought to strengthen national security.</a:t>
            </a:r>
            <a:endParaRPr sz="1700">
              <a:latin typeface="Arial"/>
              <a:ea typeface="Arial"/>
              <a:cs typeface="Arial"/>
              <a:sym typeface="Arial"/>
            </a:endParaRP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12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USA Freedom Acts (2015)</a:t>
            </a:r>
            <a:endParaRPr/>
          </a:p>
        </p:txBody>
      </p:sp>
      <p:sp>
        <p:nvSpPr>
          <p:cNvPr id="770" name="Google Shape;770;p125"/>
          <p:cNvSpPr txBox="1">
            <a:spLocks noGrp="1"/>
          </p:cNvSpPr>
          <p:nvPr>
            <p:ph type="body" idx="1"/>
          </p:nvPr>
        </p:nvSpPr>
        <p:spPr>
          <a:xfrm>
            <a:off x="819150" y="1586600"/>
            <a:ext cx="7505700" cy="2852100"/>
          </a:xfrm>
          <a:prstGeom prst="rect">
            <a:avLst/>
          </a:prstGeom>
        </p:spPr>
        <p:txBody>
          <a:bodyPr spcFirstLastPara="1" wrap="square" lIns="91425" tIns="91425" rIns="91425" bIns="91425" anchor="t" anchorCtr="0">
            <a:noAutofit/>
          </a:bodyPr>
          <a:lstStyle/>
          <a:p>
            <a:pPr marL="457200" marR="127000" lvl="0" indent="-336550" algn="l" rtl="0">
              <a:spcBef>
                <a:spcPts val="500"/>
              </a:spcBef>
              <a:spcAft>
                <a:spcPts val="0"/>
              </a:spcAft>
              <a:buSzPts val="1700"/>
              <a:buFont typeface="Arial"/>
              <a:buChar char="●"/>
            </a:pPr>
            <a:r>
              <a:rPr lang="en" sz="1700">
                <a:solidFill>
                  <a:srgbClr val="222222"/>
                </a:solidFill>
                <a:latin typeface="Arial"/>
                <a:ea typeface="Arial"/>
                <a:cs typeface="Arial"/>
                <a:sym typeface="Arial"/>
              </a:rPr>
              <a:t>A law of Congress</a:t>
            </a:r>
            <a:endParaRPr sz="1700">
              <a:solidFill>
                <a:srgbClr val="222222"/>
              </a:solidFill>
              <a:latin typeface="Arial"/>
              <a:ea typeface="Arial"/>
              <a:cs typeface="Arial"/>
              <a:sym typeface="Arial"/>
            </a:endParaRPr>
          </a:p>
          <a:p>
            <a:pPr marL="457200" marR="127000" lvl="0" indent="-336550" algn="l" rtl="0">
              <a:spcBef>
                <a:spcPts val="0"/>
              </a:spcBef>
              <a:spcAft>
                <a:spcPts val="0"/>
              </a:spcAft>
              <a:buSzPts val="1700"/>
              <a:buFont typeface="Arial"/>
              <a:buChar char="●"/>
            </a:pPr>
            <a:r>
              <a:rPr lang="en" sz="1700">
                <a:solidFill>
                  <a:srgbClr val="222222"/>
                </a:solidFill>
                <a:latin typeface="Arial"/>
                <a:ea typeface="Arial"/>
                <a:cs typeface="Arial"/>
                <a:sym typeface="Arial"/>
              </a:rPr>
              <a:t>Restored and modified several provisions of the Patriot Act, which had expired the day before. </a:t>
            </a:r>
            <a:endParaRPr sz="1700">
              <a:solidFill>
                <a:srgbClr val="222222"/>
              </a:solidFill>
              <a:latin typeface="Arial"/>
              <a:ea typeface="Arial"/>
              <a:cs typeface="Arial"/>
              <a:sym typeface="Arial"/>
            </a:endParaRPr>
          </a:p>
          <a:p>
            <a:pPr marL="457200" marR="127000" lvl="0" indent="-336550" algn="l" rtl="0">
              <a:spcBef>
                <a:spcPts val="0"/>
              </a:spcBef>
              <a:spcAft>
                <a:spcPts val="0"/>
              </a:spcAft>
              <a:buSzPts val="1700"/>
              <a:buFont typeface="Arial"/>
              <a:buChar char="●"/>
            </a:pPr>
            <a:r>
              <a:rPr lang="en" sz="1700">
                <a:solidFill>
                  <a:srgbClr val="222222"/>
                </a:solidFill>
                <a:latin typeface="Arial"/>
                <a:ea typeface="Arial"/>
                <a:cs typeface="Arial"/>
                <a:sym typeface="Arial"/>
              </a:rPr>
              <a:t>Imposes some new limits on the bulk collection of telecommunication metadata on U.S. citizens by American intelligence agencies, including the National Security Agency. It also restores authorization for roving wiretaps and tracking </a:t>
            </a:r>
            <a:r>
              <a:rPr lang="en" sz="1700">
                <a:solidFill>
                  <a:srgbClr val="0B0080"/>
                </a:solidFill>
                <a:uFill>
                  <a:noFill/>
                </a:uFill>
                <a:latin typeface="Arial"/>
                <a:ea typeface="Arial"/>
                <a:cs typeface="Arial"/>
                <a:sym typeface="Arial"/>
                <a:hlinkClick r:id="rId3"/>
              </a:rPr>
              <a:t>lone wolf terrorists</a:t>
            </a:r>
            <a:r>
              <a:rPr lang="en" sz="1700">
                <a:solidFill>
                  <a:srgbClr val="222222"/>
                </a:solidFill>
                <a:latin typeface="Arial"/>
                <a:ea typeface="Arial"/>
                <a:cs typeface="Arial"/>
                <a:sym typeface="Arial"/>
              </a:rPr>
              <a:t>.</a:t>
            </a:r>
            <a:endParaRPr sz="1700">
              <a:solidFill>
                <a:srgbClr val="222222"/>
              </a:solidFill>
              <a:latin typeface="Arial"/>
              <a:ea typeface="Arial"/>
              <a:cs typeface="Arial"/>
              <a:sym typeface="Arial"/>
            </a:endParaRPr>
          </a:p>
          <a:p>
            <a:pPr marL="457200" marR="127000" lvl="0" indent="-336550" algn="l" rtl="0">
              <a:spcBef>
                <a:spcPts val="0"/>
              </a:spcBef>
              <a:spcAft>
                <a:spcPts val="0"/>
              </a:spcAft>
              <a:buSzPts val="1700"/>
              <a:buFont typeface="Arial"/>
              <a:buChar char="●"/>
            </a:pPr>
            <a:r>
              <a:rPr lang="en" sz="1700">
                <a:solidFill>
                  <a:srgbClr val="222222"/>
                </a:solidFill>
                <a:latin typeface="Arial"/>
                <a:ea typeface="Arial"/>
                <a:cs typeface="Arial"/>
                <a:sym typeface="Arial"/>
              </a:rPr>
              <a:t>USA FREEDOM stands for </a:t>
            </a:r>
            <a:r>
              <a:rPr lang="en" sz="1700" b="1">
                <a:solidFill>
                  <a:srgbClr val="222222"/>
                </a:solidFill>
                <a:latin typeface="Arial"/>
                <a:ea typeface="Arial"/>
                <a:cs typeface="Arial"/>
                <a:sym typeface="Arial"/>
              </a:rPr>
              <a:t>Uniting and Strengthening America by Fulfilling Rights and Ensuring Effective Discipline Over </a:t>
            </a:r>
            <a:endParaRPr sz="1700">
              <a:latin typeface="Arial"/>
              <a:ea typeface="Arial"/>
              <a:cs typeface="Arial"/>
              <a:sym typeface="Arial"/>
            </a:endParaRP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52A0ECCE-A4D8-4180-996E-90D8B282551F}"/>
              </a:ext>
            </a:extLst>
          </p:cNvPr>
          <p:cNvSpPr>
            <a:spLocks noGrp="1" noChangeArrowheads="1"/>
          </p:cNvSpPr>
          <p:nvPr>
            <p:ph type="ctrTitle"/>
          </p:nvPr>
        </p:nvSpPr>
        <p:spPr/>
        <p:txBody>
          <a:bodyPr/>
          <a:lstStyle/>
          <a:p>
            <a:pPr eaLnBrk="1" hangingPunct="1"/>
            <a:r>
              <a:rPr lang="en-US" altLang="en-US"/>
              <a:t>The USA-Patriot Act</a:t>
            </a:r>
          </a:p>
        </p:txBody>
      </p:sp>
      <p:sp>
        <p:nvSpPr>
          <p:cNvPr id="48131" name="Rectangle 3">
            <a:extLst>
              <a:ext uri="{FF2B5EF4-FFF2-40B4-BE49-F238E27FC236}">
                <a16:creationId xmlns:a16="http://schemas.microsoft.com/office/drawing/2014/main" id="{9927577A-C295-4D9C-8C56-519E254DFC6C}"/>
              </a:ext>
            </a:extLst>
          </p:cNvPr>
          <p:cNvSpPr>
            <a:spLocks noGrp="1" noChangeArrowheads="1"/>
          </p:cNvSpPr>
          <p:nvPr>
            <p:ph type="subTitle" idx="1"/>
          </p:nvPr>
        </p:nvSpPr>
        <p:spPr/>
        <p:txBody>
          <a:bodyPr/>
          <a:lstStyle/>
          <a:p>
            <a:pPr eaLnBrk="1" hangingPunct="1"/>
            <a:r>
              <a:rPr lang="en-US" altLang="en-US"/>
              <a:t>The Basics for Information Technologies and Higher Education</a:t>
            </a:r>
          </a:p>
          <a:p>
            <a:pPr eaLnBrk="1" hangingPunct="1"/>
            <a:endParaRPr lang="en-US" altLang="en-US"/>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B462668C-C85A-4825-BEDB-F03D0F78545F}"/>
              </a:ext>
            </a:extLst>
          </p:cNvPr>
          <p:cNvSpPr>
            <a:spLocks noGrp="1" noChangeArrowheads="1"/>
          </p:cNvSpPr>
          <p:nvPr>
            <p:ph type="title"/>
          </p:nvPr>
        </p:nvSpPr>
        <p:spPr/>
        <p:txBody>
          <a:bodyPr/>
          <a:lstStyle/>
          <a:p>
            <a:pPr eaLnBrk="1" hangingPunct="1"/>
            <a:r>
              <a:rPr lang="en-US" altLang="en-US"/>
              <a:t>USA-Patriot Act:</a:t>
            </a:r>
            <a:br>
              <a:rPr lang="en-US" altLang="en-US"/>
            </a:br>
            <a:r>
              <a:rPr lang="en-US" altLang="en-US"/>
              <a:t>Basics</a:t>
            </a:r>
          </a:p>
        </p:txBody>
      </p:sp>
      <p:sp>
        <p:nvSpPr>
          <p:cNvPr id="49155" name="Rectangle 3">
            <a:extLst>
              <a:ext uri="{FF2B5EF4-FFF2-40B4-BE49-F238E27FC236}">
                <a16:creationId xmlns:a16="http://schemas.microsoft.com/office/drawing/2014/main" id="{E4E04497-D3CF-4339-A3CE-5DD360BD7FDC}"/>
              </a:ext>
            </a:extLst>
          </p:cNvPr>
          <p:cNvSpPr>
            <a:spLocks noGrp="1" noChangeArrowheads="1"/>
          </p:cNvSpPr>
          <p:nvPr>
            <p:ph type="body" idx="1"/>
          </p:nvPr>
        </p:nvSpPr>
        <p:spPr/>
        <p:txBody>
          <a:bodyPr/>
          <a:lstStyle/>
          <a:p>
            <a:pPr eaLnBrk="1" hangingPunct="1"/>
            <a:r>
              <a:rPr lang="en-US" altLang="en-US">
                <a:cs typeface="Times New Roman" panose="02020603050405020304" pitchFamily="18" charset="0"/>
              </a:rPr>
              <a:t>Uniting and Strengthening America by Providing Appropriate Tools Required to Intercept and Obstruct Terrorism Acts</a:t>
            </a:r>
          </a:p>
          <a:p>
            <a:pPr eaLnBrk="1" hangingPunct="1"/>
            <a:r>
              <a:rPr lang="en-US" altLang="en-US">
                <a:cs typeface="Times New Roman" panose="02020603050405020304" pitchFamily="18" charset="0"/>
              </a:rPr>
              <a:t>Signed into law on October 26, 2001</a:t>
            </a:r>
          </a:p>
          <a:p>
            <a:pPr eaLnBrk="1" hangingPunct="1"/>
            <a:r>
              <a:rPr lang="en-US" altLang="en-US">
                <a:cs typeface="Times New Roman" panose="02020603050405020304" pitchFamily="18" charset="0"/>
              </a:rPr>
              <a:t>One of the longest pieces of emergency legislation passed in one of the shortest periods of time in American history</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78AFA-D884-4C8A-ABD3-A672C0C9A095}"/>
              </a:ext>
            </a:extLst>
          </p:cNvPr>
          <p:cNvSpPr>
            <a:spLocks noGrp="1"/>
          </p:cNvSpPr>
          <p:nvPr>
            <p:ph type="title"/>
          </p:nvPr>
        </p:nvSpPr>
        <p:spPr>
          <a:xfrm>
            <a:off x="1485900" y="240030"/>
            <a:ext cx="5429250" cy="617220"/>
          </a:xfrm>
        </p:spPr>
        <p:txBody>
          <a:bodyPr/>
          <a:lstStyle/>
          <a:p>
            <a:pPr>
              <a:defRPr/>
            </a:pPr>
            <a:r>
              <a:rPr lang="en-US" sz="3600" dirty="0"/>
              <a:t>Establishment Clause</a:t>
            </a:r>
          </a:p>
        </p:txBody>
      </p:sp>
      <p:sp>
        <p:nvSpPr>
          <p:cNvPr id="68611" name="Content Placeholder 2">
            <a:extLst>
              <a:ext uri="{FF2B5EF4-FFF2-40B4-BE49-F238E27FC236}">
                <a16:creationId xmlns:a16="http://schemas.microsoft.com/office/drawing/2014/main" id="{44AA9716-9B62-4559-B6EC-4F1D37CF310D}"/>
              </a:ext>
            </a:extLst>
          </p:cNvPr>
          <p:cNvSpPr>
            <a:spLocks noGrp="1"/>
          </p:cNvSpPr>
          <p:nvPr>
            <p:ph idx="1"/>
          </p:nvPr>
        </p:nvSpPr>
        <p:spPr>
          <a:xfrm>
            <a:off x="1485900" y="914401"/>
            <a:ext cx="5429250" cy="3927872"/>
          </a:xfrm>
        </p:spPr>
        <p:txBody>
          <a:bodyPr/>
          <a:lstStyle/>
          <a:p>
            <a:pPr eaLnBrk="1" hangingPunct="1">
              <a:buFont typeface="Wingdings 2" panose="05020102010507070707" pitchFamily="18" charset="2"/>
              <a:buNone/>
            </a:pPr>
            <a:r>
              <a:rPr lang="en-US" altLang="en-US" sz="2400" b="1">
                <a:solidFill>
                  <a:schemeClr val="tx2"/>
                </a:solidFill>
                <a:latin typeface="Aharoni" panose="020B0604020202020204" pitchFamily="2" charset="-79"/>
                <a:cs typeface="Aharoni" panose="020B0604020202020204" pitchFamily="2" charset="-79"/>
              </a:rPr>
              <a:t>What does it mean to establish something?</a:t>
            </a:r>
          </a:p>
          <a:p>
            <a:pPr eaLnBrk="1" hangingPunct="1">
              <a:buFont typeface="Wingdings 2" panose="05020102010507070707" pitchFamily="18" charset="2"/>
              <a:buNone/>
            </a:pPr>
            <a:r>
              <a:rPr lang="en-US" altLang="en-US" sz="2400"/>
              <a:t>“Congress shall make no law respecting an establishment of religion.”</a:t>
            </a:r>
          </a:p>
          <a:p>
            <a:pPr eaLnBrk="1" hangingPunct="1"/>
            <a:r>
              <a:rPr lang="en-US" altLang="en-US" sz="2400"/>
              <a:t>NO single church or religion can dominate</a:t>
            </a:r>
          </a:p>
          <a:p>
            <a:pPr eaLnBrk="1" hangingPunct="1"/>
            <a:r>
              <a:rPr lang="en-US" altLang="en-US" sz="2400"/>
              <a:t>“Separation” of church and state</a:t>
            </a:r>
          </a:p>
        </p:txBody>
      </p:sp>
      <p:pic>
        <p:nvPicPr>
          <p:cNvPr id="68612" name="Picture 4" descr="C:\Users\Hollie.Hollie-PC\Pictures\sep chu sta.jpg">
            <a:extLst>
              <a:ext uri="{FF2B5EF4-FFF2-40B4-BE49-F238E27FC236}">
                <a16:creationId xmlns:a16="http://schemas.microsoft.com/office/drawing/2014/main" id="{E0B81193-9249-481B-8042-7992D7039A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4057650"/>
            <a:ext cx="18859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2BB20792-9A16-415C-827C-01EB69DF29ED}"/>
              </a:ext>
            </a:extLst>
          </p:cNvPr>
          <p:cNvSpPr>
            <a:spLocks noGrp="1" noChangeArrowheads="1"/>
          </p:cNvSpPr>
          <p:nvPr>
            <p:ph type="title"/>
          </p:nvPr>
        </p:nvSpPr>
        <p:spPr/>
        <p:txBody>
          <a:bodyPr/>
          <a:lstStyle/>
          <a:p>
            <a:pPr eaLnBrk="1" hangingPunct="1"/>
            <a:r>
              <a:rPr lang="en-US" altLang="en-US"/>
              <a:t>History of Emergency Acts and Government Actions</a:t>
            </a:r>
            <a:br>
              <a:rPr lang="en-US" altLang="en-US"/>
            </a:br>
            <a:endParaRPr lang="en-US" altLang="en-US"/>
          </a:p>
        </p:txBody>
      </p:sp>
      <p:sp>
        <p:nvSpPr>
          <p:cNvPr id="50179" name="Rectangle 3">
            <a:extLst>
              <a:ext uri="{FF2B5EF4-FFF2-40B4-BE49-F238E27FC236}">
                <a16:creationId xmlns:a16="http://schemas.microsoft.com/office/drawing/2014/main" id="{53FA515E-2566-46DA-8355-27378721047C}"/>
              </a:ext>
            </a:extLst>
          </p:cNvPr>
          <p:cNvSpPr>
            <a:spLocks noGrp="1" noChangeArrowheads="1"/>
          </p:cNvSpPr>
          <p:nvPr>
            <p:ph type="body" idx="1"/>
          </p:nvPr>
        </p:nvSpPr>
        <p:spPr>
          <a:xfrm>
            <a:off x="1485900" y="1485900"/>
            <a:ext cx="6229350" cy="3086100"/>
          </a:xfrm>
        </p:spPr>
        <p:txBody>
          <a:bodyPr/>
          <a:lstStyle/>
          <a:p>
            <a:pPr eaLnBrk="1" hangingPunct="1"/>
            <a:r>
              <a:rPr lang="en-US" altLang="en-US"/>
              <a:t>Alien and Sedition Acts of 1790’s</a:t>
            </a:r>
          </a:p>
          <a:p>
            <a:pPr eaLnBrk="1" hangingPunct="1"/>
            <a:r>
              <a:rPr lang="en-US" altLang="en-US"/>
              <a:t>Suspension of Habeas Corpus during Civil War</a:t>
            </a:r>
          </a:p>
          <a:p>
            <a:pPr eaLnBrk="1" hangingPunct="1"/>
            <a:r>
              <a:rPr lang="en-US" altLang="en-US" i="1"/>
              <a:t>Abrams</a:t>
            </a:r>
            <a:r>
              <a:rPr lang="en-US" altLang="en-US"/>
              <a:t>: Muting of Free Speech during WWI</a:t>
            </a:r>
          </a:p>
          <a:p>
            <a:pPr eaLnBrk="1" hangingPunct="1"/>
            <a:r>
              <a:rPr lang="en-US" altLang="en-US"/>
              <a:t>Red Scare and Palmer Raids in post WWI period</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9A06EC20-A10E-436F-80AB-CAC3F2F97CD6}"/>
              </a:ext>
            </a:extLst>
          </p:cNvPr>
          <p:cNvSpPr>
            <a:spLocks noGrp="1" noChangeArrowheads="1"/>
          </p:cNvSpPr>
          <p:nvPr>
            <p:ph type="title"/>
          </p:nvPr>
        </p:nvSpPr>
        <p:spPr/>
        <p:txBody>
          <a:bodyPr/>
          <a:lstStyle/>
          <a:p>
            <a:pPr eaLnBrk="1" hangingPunct="1"/>
            <a:r>
              <a:rPr lang="en-US" altLang="en-US"/>
              <a:t>History of Emergency Acts and Government Actions</a:t>
            </a:r>
            <a:br>
              <a:rPr lang="en-US" altLang="en-US"/>
            </a:br>
            <a:endParaRPr lang="en-US" altLang="en-US"/>
          </a:p>
        </p:txBody>
      </p:sp>
      <p:sp>
        <p:nvSpPr>
          <p:cNvPr id="51203" name="Rectangle 3">
            <a:extLst>
              <a:ext uri="{FF2B5EF4-FFF2-40B4-BE49-F238E27FC236}">
                <a16:creationId xmlns:a16="http://schemas.microsoft.com/office/drawing/2014/main" id="{8DC9DA87-47AF-4077-8268-F180F91569D9}"/>
              </a:ext>
            </a:extLst>
          </p:cNvPr>
          <p:cNvSpPr>
            <a:spLocks noGrp="1" noChangeArrowheads="1"/>
          </p:cNvSpPr>
          <p:nvPr>
            <p:ph type="body" idx="1"/>
          </p:nvPr>
        </p:nvSpPr>
        <p:spPr/>
        <p:txBody>
          <a:bodyPr/>
          <a:lstStyle/>
          <a:p>
            <a:pPr eaLnBrk="1" hangingPunct="1"/>
            <a:r>
              <a:rPr lang="en-US" altLang="en-US" sz="2100"/>
              <a:t>FDR, Great Depression New Deal Legislation</a:t>
            </a:r>
          </a:p>
          <a:p>
            <a:pPr eaLnBrk="1" hangingPunct="1"/>
            <a:r>
              <a:rPr lang="en-US" altLang="en-US" sz="2100"/>
              <a:t>Internment of Japanese during the WWII</a:t>
            </a:r>
          </a:p>
          <a:p>
            <a:pPr eaLnBrk="1" hangingPunct="1"/>
            <a:r>
              <a:rPr lang="en-US" altLang="en-US" sz="2100"/>
              <a:t>Blacklisting and Congressional Hearings in the McCarthy, Anti-Communist Era, Post WWII era </a:t>
            </a:r>
          </a:p>
          <a:p>
            <a:pPr eaLnBrk="1" hangingPunct="1"/>
            <a:r>
              <a:rPr lang="en-US" altLang="en-US" sz="2100"/>
              <a:t>Wiretapping and general harassment of government critics in civil rights and Vietnam War era</a:t>
            </a:r>
          </a:p>
          <a:p>
            <a:pPr eaLnBrk="1" hangingPunct="1"/>
            <a:endParaRPr lang="en-US" altLang="en-US" sz="2100"/>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F4E7D157-4E86-41A1-883C-6DF8073E8E0D}"/>
              </a:ext>
            </a:extLst>
          </p:cNvPr>
          <p:cNvSpPr>
            <a:spLocks noGrp="1" noChangeArrowheads="1"/>
          </p:cNvSpPr>
          <p:nvPr>
            <p:ph type="title"/>
          </p:nvPr>
        </p:nvSpPr>
        <p:spPr/>
        <p:txBody>
          <a:bodyPr/>
          <a:lstStyle/>
          <a:p>
            <a:pPr eaLnBrk="1" hangingPunct="1"/>
            <a:r>
              <a:rPr lang="en-US" altLang="en-US"/>
              <a:t>USA-Patriot Act: </a:t>
            </a:r>
            <a:br>
              <a:rPr lang="en-US" altLang="en-US"/>
            </a:br>
            <a:r>
              <a:rPr lang="en-US" altLang="en-US"/>
              <a:t>Basics</a:t>
            </a:r>
          </a:p>
        </p:txBody>
      </p:sp>
      <p:sp>
        <p:nvSpPr>
          <p:cNvPr id="52227" name="Rectangle 3">
            <a:extLst>
              <a:ext uri="{FF2B5EF4-FFF2-40B4-BE49-F238E27FC236}">
                <a16:creationId xmlns:a16="http://schemas.microsoft.com/office/drawing/2014/main" id="{7BA16C98-0EEF-4D20-86EB-CB2B9E09C7AE}"/>
              </a:ext>
            </a:extLst>
          </p:cNvPr>
          <p:cNvSpPr>
            <a:spLocks noGrp="1" noChangeArrowheads="1"/>
          </p:cNvSpPr>
          <p:nvPr>
            <p:ph type="body" idx="1"/>
          </p:nvPr>
        </p:nvSpPr>
        <p:spPr/>
        <p:txBody>
          <a:bodyPr/>
          <a:lstStyle/>
          <a:p>
            <a:pPr eaLnBrk="1" hangingPunct="1">
              <a:lnSpc>
                <a:spcPct val="90000"/>
              </a:lnSpc>
            </a:pPr>
            <a:r>
              <a:rPr lang="en-US" altLang="en-US"/>
              <a:t>Ten Sections covering a variety of areas, including banking, money laundering, surveillance, border protection, victims’ support, information sharing within the infrastructure and the strengthening of criminal laws against terrorism.</a:t>
            </a:r>
          </a:p>
          <a:p>
            <a:pPr eaLnBrk="1" hangingPunct="1">
              <a:lnSpc>
                <a:spcPct val="90000"/>
              </a:lnSpc>
            </a:pPr>
            <a:r>
              <a:rPr lang="en-US" altLang="en-US"/>
              <a:t>Severability clause</a:t>
            </a:r>
          </a:p>
          <a:p>
            <a:pPr lvl="1" eaLnBrk="1" hangingPunct="1">
              <a:lnSpc>
                <a:spcPct val="90000"/>
              </a:lnSpc>
            </a:pPr>
            <a:r>
              <a:rPr lang="en-US" altLang="en-US"/>
              <a:t>To protect against the whole the potential constitutional violation of a single section</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F817700A-0FBF-4E80-AB4F-0925952A8FEB}"/>
              </a:ext>
            </a:extLst>
          </p:cNvPr>
          <p:cNvSpPr>
            <a:spLocks noGrp="1" noChangeArrowheads="1"/>
          </p:cNvSpPr>
          <p:nvPr>
            <p:ph type="title"/>
          </p:nvPr>
        </p:nvSpPr>
        <p:spPr/>
        <p:txBody>
          <a:bodyPr/>
          <a:lstStyle/>
          <a:p>
            <a:pPr eaLnBrk="1" hangingPunct="1"/>
            <a:r>
              <a:rPr lang="en-US" altLang="en-US"/>
              <a:t>Definition of Terrorism</a:t>
            </a:r>
            <a:br>
              <a:rPr lang="en-US" altLang="en-US"/>
            </a:br>
            <a:endParaRPr lang="en-US" altLang="en-US"/>
          </a:p>
        </p:txBody>
      </p:sp>
      <p:sp>
        <p:nvSpPr>
          <p:cNvPr id="53251" name="Rectangle 3">
            <a:extLst>
              <a:ext uri="{FF2B5EF4-FFF2-40B4-BE49-F238E27FC236}">
                <a16:creationId xmlns:a16="http://schemas.microsoft.com/office/drawing/2014/main" id="{6B4675B4-878F-4BC2-8C28-A9D5B2AB84EC}"/>
              </a:ext>
            </a:extLst>
          </p:cNvPr>
          <p:cNvSpPr>
            <a:spLocks noGrp="1" noChangeArrowheads="1"/>
          </p:cNvSpPr>
          <p:nvPr>
            <p:ph type="body" idx="1"/>
          </p:nvPr>
        </p:nvSpPr>
        <p:spPr/>
        <p:txBody>
          <a:bodyPr/>
          <a:lstStyle/>
          <a:p>
            <a:pPr eaLnBrk="1" hangingPunct="1"/>
            <a:r>
              <a:rPr lang="en-US" altLang="en-US"/>
              <a:t>Act divides definition into two parts</a:t>
            </a:r>
          </a:p>
          <a:p>
            <a:pPr lvl="1" eaLnBrk="1" hangingPunct="1"/>
            <a:r>
              <a:rPr lang="en-US" altLang="en-US"/>
              <a:t>Foreign</a:t>
            </a:r>
          </a:p>
          <a:p>
            <a:pPr lvl="1" eaLnBrk="1" hangingPunct="1"/>
            <a:r>
              <a:rPr lang="en-US" altLang="en-US"/>
              <a:t>Domestic</a:t>
            </a:r>
          </a:p>
          <a:p>
            <a:pPr lvl="1" eaLnBrk="1" hangingPunct="1">
              <a:buFontTx/>
              <a:buNone/>
            </a:pPr>
            <a:endParaRPr lang="en-US" altLang="en-US"/>
          </a:p>
          <a:p>
            <a:pPr eaLnBrk="1" hangingPunct="1"/>
            <a:r>
              <a:rPr lang="en-US" altLang="en-US"/>
              <a:t>For the purposes of our discussion, the definition for domestic terrorism is the more helpful to keep in mind.</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723794EB-54D2-4FD0-B7F2-92FECCFF714C}"/>
              </a:ext>
            </a:extLst>
          </p:cNvPr>
          <p:cNvSpPr>
            <a:spLocks noGrp="1" noChangeArrowheads="1"/>
          </p:cNvSpPr>
          <p:nvPr>
            <p:ph type="title"/>
          </p:nvPr>
        </p:nvSpPr>
        <p:spPr/>
        <p:txBody>
          <a:bodyPr/>
          <a:lstStyle/>
          <a:p>
            <a:pPr eaLnBrk="1" hangingPunct="1"/>
            <a:r>
              <a:rPr lang="en-US" altLang="en-US"/>
              <a:t> Definition of Terrorism</a:t>
            </a:r>
            <a:br>
              <a:rPr lang="en-US" altLang="en-US"/>
            </a:br>
            <a:endParaRPr lang="en-US" altLang="en-US"/>
          </a:p>
        </p:txBody>
      </p:sp>
      <p:sp>
        <p:nvSpPr>
          <p:cNvPr id="54275" name="Rectangle 3">
            <a:extLst>
              <a:ext uri="{FF2B5EF4-FFF2-40B4-BE49-F238E27FC236}">
                <a16:creationId xmlns:a16="http://schemas.microsoft.com/office/drawing/2014/main" id="{87046B8B-5514-4472-920F-CC172A8E165C}"/>
              </a:ext>
            </a:extLst>
          </p:cNvPr>
          <p:cNvSpPr>
            <a:spLocks noGrp="1" noChangeArrowheads="1"/>
          </p:cNvSpPr>
          <p:nvPr>
            <p:ph type="body" idx="1"/>
          </p:nvPr>
        </p:nvSpPr>
        <p:spPr/>
        <p:txBody>
          <a:bodyPr/>
          <a:lstStyle/>
          <a:p>
            <a:pPr eaLnBrk="1" hangingPunct="1"/>
            <a:r>
              <a:rPr lang="en-US" altLang="en-US" sz="2100"/>
              <a:t>Domestic</a:t>
            </a:r>
          </a:p>
          <a:p>
            <a:pPr lvl="1" eaLnBrk="1" hangingPunct="1"/>
            <a:r>
              <a:rPr lang="en-US" altLang="en-US" sz="1800">
                <a:cs typeface="Times New Roman" panose="02020603050405020304" pitchFamily="18" charset="0"/>
              </a:rPr>
              <a:t>“the term `domestic terrorism' means activities…[that ] involve acts dangerous to human life that are a violation of the criminal laws of the United States or of any State; appear to be intended (i) to intimidate or coerce a civilian population; (ii) to influence the policy of a government by intimidation or coercion; or (iii) to affect the conduct of a government by mass destruction, assassination, or kidnapping; and occur primarily within the territorial jurisdiction of the United States.</a:t>
            </a:r>
          </a:p>
          <a:p>
            <a:pPr lvl="1" eaLnBrk="1" hangingPunct="1"/>
            <a:endParaRPr lang="en-US" altLang="en-US" sz="1800"/>
          </a:p>
          <a:p>
            <a:pPr eaLnBrk="1" hangingPunct="1"/>
            <a:endParaRPr lang="en-US" altLang="en-US" sz="2100"/>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17725035-C92D-4828-BF3C-88E56F1B03A0}"/>
              </a:ext>
            </a:extLst>
          </p:cNvPr>
          <p:cNvSpPr>
            <a:spLocks noGrp="1" noChangeArrowheads="1"/>
          </p:cNvSpPr>
          <p:nvPr>
            <p:ph type="title"/>
          </p:nvPr>
        </p:nvSpPr>
        <p:spPr/>
        <p:txBody>
          <a:bodyPr/>
          <a:lstStyle/>
          <a:p>
            <a:pPr eaLnBrk="1" hangingPunct="1"/>
            <a:r>
              <a:rPr lang="en-US" altLang="en-US"/>
              <a:t>Enhanced Surveillance Procedures</a:t>
            </a:r>
          </a:p>
        </p:txBody>
      </p:sp>
      <p:sp>
        <p:nvSpPr>
          <p:cNvPr id="55299" name="Rectangle 3">
            <a:extLst>
              <a:ext uri="{FF2B5EF4-FFF2-40B4-BE49-F238E27FC236}">
                <a16:creationId xmlns:a16="http://schemas.microsoft.com/office/drawing/2014/main" id="{DBE0B47D-84BD-4454-8E46-059DFAB9EF10}"/>
              </a:ext>
            </a:extLst>
          </p:cNvPr>
          <p:cNvSpPr>
            <a:spLocks noGrp="1" noChangeArrowheads="1"/>
          </p:cNvSpPr>
          <p:nvPr>
            <p:ph type="body" idx="1"/>
          </p:nvPr>
        </p:nvSpPr>
        <p:spPr/>
        <p:txBody>
          <a:bodyPr/>
          <a:lstStyle/>
          <a:p>
            <a:pPr eaLnBrk="1" hangingPunct="1">
              <a:lnSpc>
                <a:spcPct val="90000"/>
              </a:lnSpc>
            </a:pPr>
            <a:endParaRPr lang="en-US" altLang="en-US" sz="2100"/>
          </a:p>
          <a:p>
            <a:pPr eaLnBrk="1" hangingPunct="1">
              <a:lnSpc>
                <a:spcPct val="90000"/>
              </a:lnSpc>
            </a:pPr>
            <a:r>
              <a:rPr lang="en-US" altLang="en-US" sz="2100"/>
              <a:t>Sharing of Information</a:t>
            </a:r>
          </a:p>
          <a:p>
            <a:pPr lvl="1" eaLnBrk="1" hangingPunct="1">
              <a:lnSpc>
                <a:spcPct val="90000"/>
              </a:lnSpc>
            </a:pPr>
            <a:r>
              <a:rPr lang="en-US" altLang="en-US" sz="1800"/>
              <a:t>Law enforcement with federal agencies</a:t>
            </a:r>
          </a:p>
          <a:p>
            <a:pPr eaLnBrk="1" hangingPunct="1">
              <a:lnSpc>
                <a:spcPct val="90000"/>
              </a:lnSpc>
            </a:pPr>
            <a:r>
              <a:rPr lang="en-US" altLang="en-US" sz="2100"/>
              <a:t>Obtaining Records</a:t>
            </a:r>
          </a:p>
          <a:p>
            <a:pPr lvl="1" eaLnBrk="1" hangingPunct="1">
              <a:lnSpc>
                <a:spcPct val="90000"/>
              </a:lnSpc>
            </a:pPr>
            <a:r>
              <a:rPr lang="en-US" altLang="en-US" sz="1800"/>
              <a:t>FERPA (507 of Title V)</a:t>
            </a:r>
          </a:p>
          <a:p>
            <a:pPr lvl="1" eaLnBrk="1" hangingPunct="1">
              <a:lnSpc>
                <a:spcPct val="90000"/>
              </a:lnSpc>
            </a:pPr>
            <a:r>
              <a:rPr lang="en-US" altLang="en-US" sz="1800"/>
              <a:t>FISA</a:t>
            </a:r>
          </a:p>
          <a:p>
            <a:pPr lvl="1" eaLnBrk="1" hangingPunct="1">
              <a:lnSpc>
                <a:spcPct val="90000"/>
              </a:lnSpc>
            </a:pPr>
            <a:r>
              <a:rPr lang="en-US" altLang="en-US" sz="1800"/>
              <a:t>ECPA</a:t>
            </a:r>
          </a:p>
          <a:p>
            <a:pPr eaLnBrk="1" hangingPunct="1">
              <a:lnSpc>
                <a:spcPct val="90000"/>
              </a:lnSpc>
            </a:pPr>
            <a:r>
              <a:rPr lang="en-US" altLang="en-US" sz="2100"/>
              <a:t>Rewording to Include Electronic Communications</a:t>
            </a:r>
          </a:p>
          <a:p>
            <a:pPr lvl="1" eaLnBrk="1" hangingPunct="1">
              <a:lnSpc>
                <a:spcPct val="90000"/>
              </a:lnSpc>
            </a:pPr>
            <a:r>
              <a:rPr lang="en-US" altLang="en-US" sz="1800"/>
              <a:t>“routing,” “network addresses,” “signaling”</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69C3A031-2E93-4E77-8D0D-36A5E1C1B3DF}"/>
              </a:ext>
            </a:extLst>
          </p:cNvPr>
          <p:cNvSpPr>
            <a:spLocks noGrp="1" noChangeArrowheads="1"/>
          </p:cNvSpPr>
          <p:nvPr>
            <p:ph type="title"/>
          </p:nvPr>
        </p:nvSpPr>
        <p:spPr/>
        <p:txBody>
          <a:bodyPr/>
          <a:lstStyle/>
          <a:p>
            <a:pPr eaLnBrk="1" hangingPunct="1"/>
            <a:r>
              <a:rPr lang="en-US" altLang="en-US"/>
              <a:t>Enhanced Surveillance Procedures</a:t>
            </a:r>
          </a:p>
        </p:txBody>
      </p:sp>
      <p:sp>
        <p:nvSpPr>
          <p:cNvPr id="56323" name="Rectangle 3">
            <a:extLst>
              <a:ext uri="{FF2B5EF4-FFF2-40B4-BE49-F238E27FC236}">
                <a16:creationId xmlns:a16="http://schemas.microsoft.com/office/drawing/2014/main" id="{64BEF0B9-5E55-4F83-964A-672B44AAA3A0}"/>
              </a:ext>
            </a:extLst>
          </p:cNvPr>
          <p:cNvSpPr>
            <a:spLocks noGrp="1" noChangeArrowheads="1"/>
          </p:cNvSpPr>
          <p:nvPr>
            <p:ph type="body" idx="1"/>
          </p:nvPr>
        </p:nvSpPr>
        <p:spPr/>
        <p:txBody>
          <a:bodyPr/>
          <a:lstStyle/>
          <a:p>
            <a:pPr eaLnBrk="1" hangingPunct="1"/>
            <a:r>
              <a:rPr lang="en-US" altLang="en-US" sz="2100"/>
              <a:t>Computer Trespass</a:t>
            </a:r>
          </a:p>
          <a:p>
            <a:pPr lvl="1" eaLnBrk="1" hangingPunct="1"/>
            <a:r>
              <a:rPr lang="en-US" altLang="en-US" sz="1800"/>
              <a:t>Deputizing owners and operators of IT</a:t>
            </a:r>
          </a:p>
          <a:p>
            <a:pPr eaLnBrk="1" hangingPunct="1"/>
            <a:r>
              <a:rPr lang="en-US" altLang="en-US" sz="2100"/>
              <a:t> New Access</a:t>
            </a:r>
          </a:p>
          <a:p>
            <a:pPr lvl="1" eaLnBrk="1" hangingPunct="1"/>
            <a:r>
              <a:rPr lang="en-US" altLang="en-US" sz="1800"/>
              <a:t>“Rubber Stamp” and National Service for Subpoenas</a:t>
            </a:r>
          </a:p>
          <a:p>
            <a:pPr eaLnBrk="1" hangingPunct="1"/>
            <a:r>
              <a:rPr lang="en-US" altLang="en-US" sz="2100"/>
              <a:t>Compensations</a:t>
            </a:r>
          </a:p>
          <a:p>
            <a:pPr lvl="1" eaLnBrk="1" hangingPunct="1"/>
            <a:r>
              <a:rPr lang="en-US" altLang="en-US" sz="1800"/>
              <a:t>FBI compensate ISP</a:t>
            </a:r>
          </a:p>
          <a:p>
            <a:pPr lvl="1" eaLnBrk="1" hangingPunct="1"/>
            <a:r>
              <a:rPr lang="en-US" altLang="en-US" sz="1800"/>
              <a:t>Civil actions for computer abuse over $5,000 (814 of Title VIII).</a:t>
            </a:r>
          </a:p>
          <a:p>
            <a:pPr eaLnBrk="1" hangingPunct="1"/>
            <a:endParaRPr lang="en-US" altLang="en-US" sz="2100"/>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32D5F0BA-856C-48F8-8D02-EE9236BCFAAB}"/>
              </a:ext>
            </a:extLst>
          </p:cNvPr>
          <p:cNvSpPr>
            <a:spLocks noGrp="1" noChangeArrowheads="1"/>
          </p:cNvSpPr>
          <p:nvPr>
            <p:ph type="title"/>
          </p:nvPr>
        </p:nvSpPr>
        <p:spPr/>
        <p:txBody>
          <a:bodyPr/>
          <a:lstStyle/>
          <a:p>
            <a:pPr eaLnBrk="1" hangingPunct="1"/>
            <a:r>
              <a:rPr lang="en-US" altLang="en-US"/>
              <a:t>Patriot Act Amends Existing Legislation</a:t>
            </a:r>
          </a:p>
        </p:txBody>
      </p:sp>
      <p:sp>
        <p:nvSpPr>
          <p:cNvPr id="57347" name="Rectangle 3">
            <a:extLst>
              <a:ext uri="{FF2B5EF4-FFF2-40B4-BE49-F238E27FC236}">
                <a16:creationId xmlns:a16="http://schemas.microsoft.com/office/drawing/2014/main" id="{50C3D707-16DD-44E1-AF26-574363D05CD1}"/>
              </a:ext>
            </a:extLst>
          </p:cNvPr>
          <p:cNvSpPr>
            <a:spLocks noGrp="1" noChangeArrowheads="1"/>
          </p:cNvSpPr>
          <p:nvPr>
            <p:ph type="body" idx="1"/>
          </p:nvPr>
        </p:nvSpPr>
        <p:spPr>
          <a:xfrm>
            <a:off x="1657350" y="1485900"/>
            <a:ext cx="6115050" cy="3086100"/>
          </a:xfrm>
        </p:spPr>
        <p:txBody>
          <a:bodyPr/>
          <a:lstStyle/>
          <a:p>
            <a:pPr eaLnBrk="1" hangingPunct="1">
              <a:lnSpc>
                <a:spcPct val="90000"/>
              </a:lnSpc>
            </a:pPr>
            <a:endParaRPr lang="en-US" altLang="en-US"/>
          </a:p>
          <a:p>
            <a:pPr eaLnBrk="1" hangingPunct="1">
              <a:lnSpc>
                <a:spcPct val="90000"/>
              </a:lnSpc>
            </a:pPr>
            <a:r>
              <a:rPr lang="en-US" altLang="en-US"/>
              <a:t>FERPA</a:t>
            </a:r>
          </a:p>
          <a:p>
            <a:pPr lvl="1" eaLnBrk="1" hangingPunct="1">
              <a:lnSpc>
                <a:spcPct val="90000"/>
              </a:lnSpc>
            </a:pPr>
            <a:r>
              <a:rPr lang="en-US" altLang="en-US"/>
              <a:t>Family Education Records and Privacy Act 1974</a:t>
            </a:r>
          </a:p>
          <a:p>
            <a:pPr eaLnBrk="1" hangingPunct="1">
              <a:lnSpc>
                <a:spcPct val="90000"/>
              </a:lnSpc>
            </a:pPr>
            <a:r>
              <a:rPr lang="en-US" altLang="en-US"/>
              <a:t>FISA</a:t>
            </a:r>
          </a:p>
          <a:p>
            <a:pPr lvl="1" eaLnBrk="1" hangingPunct="1">
              <a:lnSpc>
                <a:spcPct val="90000"/>
              </a:lnSpc>
            </a:pPr>
            <a:r>
              <a:rPr lang="en-US" altLang="en-US"/>
              <a:t>Foreign Intelligence Surveillance Act 1978</a:t>
            </a:r>
          </a:p>
          <a:p>
            <a:pPr eaLnBrk="1" hangingPunct="1">
              <a:lnSpc>
                <a:spcPct val="90000"/>
              </a:lnSpc>
            </a:pPr>
            <a:r>
              <a:rPr lang="en-US" altLang="en-US"/>
              <a:t>ECPA</a:t>
            </a:r>
          </a:p>
          <a:p>
            <a:pPr lvl="1" eaLnBrk="1" hangingPunct="1">
              <a:lnSpc>
                <a:spcPct val="90000"/>
              </a:lnSpc>
            </a:pPr>
            <a:r>
              <a:rPr lang="en-US" altLang="en-US"/>
              <a:t>Electronic Communications Privacy Act 1986</a:t>
            </a:r>
          </a:p>
          <a:p>
            <a:pPr eaLnBrk="1" hangingPunct="1">
              <a:lnSpc>
                <a:spcPct val="90000"/>
              </a:lnSpc>
            </a:pPr>
            <a:endParaRPr lang="en-US" altLang="en-US"/>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0434D17D-8A2D-40EB-A22A-6F27C0012387}"/>
              </a:ext>
            </a:extLst>
          </p:cNvPr>
          <p:cNvSpPr>
            <a:spLocks noGrp="1" noChangeArrowheads="1"/>
          </p:cNvSpPr>
          <p:nvPr>
            <p:ph type="title"/>
          </p:nvPr>
        </p:nvSpPr>
        <p:spPr/>
        <p:txBody>
          <a:bodyPr/>
          <a:lstStyle/>
          <a:p>
            <a:pPr eaLnBrk="1" hangingPunct="1"/>
            <a:r>
              <a:rPr lang="en-US" altLang="en-US"/>
              <a:t>Electronic Communications Privacy Act of 1986</a:t>
            </a:r>
          </a:p>
        </p:txBody>
      </p:sp>
      <p:sp>
        <p:nvSpPr>
          <p:cNvPr id="58371" name="Rectangle 3">
            <a:extLst>
              <a:ext uri="{FF2B5EF4-FFF2-40B4-BE49-F238E27FC236}">
                <a16:creationId xmlns:a16="http://schemas.microsoft.com/office/drawing/2014/main" id="{62DFDE04-FB84-4F5B-B285-2A799C096A4A}"/>
              </a:ext>
            </a:extLst>
          </p:cNvPr>
          <p:cNvSpPr>
            <a:spLocks noGrp="1" noChangeArrowheads="1"/>
          </p:cNvSpPr>
          <p:nvPr>
            <p:ph type="body" idx="1"/>
          </p:nvPr>
        </p:nvSpPr>
        <p:spPr/>
        <p:txBody>
          <a:bodyPr/>
          <a:lstStyle/>
          <a:p>
            <a:pPr eaLnBrk="1" hangingPunct="1"/>
            <a:r>
              <a:rPr lang="en-US" altLang="en-US" sz="1800"/>
              <a:t>What is it? </a:t>
            </a:r>
          </a:p>
          <a:p>
            <a:pPr lvl="1" eaLnBrk="1" hangingPunct="1"/>
            <a:r>
              <a:rPr lang="en-US" altLang="en-US" sz="1500"/>
              <a:t>Wiretapping Act for the Internet</a:t>
            </a:r>
          </a:p>
          <a:p>
            <a:pPr eaLnBrk="1" hangingPunct="1"/>
            <a:r>
              <a:rPr lang="en-US" altLang="en-US" sz="1800"/>
              <a:t>What is the “Wiretapping Act?”</a:t>
            </a:r>
          </a:p>
          <a:p>
            <a:pPr lvl="1" eaLnBrk="1" hangingPunct="1"/>
            <a:r>
              <a:rPr lang="en-US" altLang="en-US" sz="1800" i="1"/>
              <a:t>Olmstead</a:t>
            </a:r>
            <a:r>
              <a:rPr lang="en-US" altLang="en-US" sz="1800"/>
              <a:t> 1928</a:t>
            </a:r>
          </a:p>
          <a:p>
            <a:pPr lvl="1" eaLnBrk="1" hangingPunct="1"/>
            <a:r>
              <a:rPr lang="en-US" altLang="en-US" sz="1800" i="1"/>
              <a:t>Katz</a:t>
            </a:r>
            <a:r>
              <a:rPr lang="en-US" altLang="en-US" sz="1800"/>
              <a:t> 1967</a:t>
            </a:r>
          </a:p>
          <a:p>
            <a:pPr lvl="1" eaLnBrk="1" hangingPunct="1"/>
            <a:r>
              <a:rPr lang="en-US" altLang="en-US" sz="1800"/>
              <a:t> Omnibus Crime Control and Safe Streets Act of 1968 is the actual “Wiretapping Act”</a:t>
            </a:r>
            <a:endParaRPr lang="en-US" altLang="en-US" sz="1500"/>
          </a:p>
          <a:p>
            <a:pPr eaLnBrk="1" hangingPunct="1"/>
            <a:r>
              <a:rPr lang="en-US" altLang="en-US" sz="1800"/>
              <a:t>ECPA brings those same legal protections of telephonic communications to electronic environment</a:t>
            </a:r>
            <a:endParaRPr lang="en-US" altLang="en-US" sz="2100"/>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61A80FA7-F279-424B-9ED6-48C2371E219B}"/>
              </a:ext>
            </a:extLst>
          </p:cNvPr>
          <p:cNvSpPr>
            <a:spLocks noGrp="1" noChangeArrowheads="1"/>
          </p:cNvSpPr>
          <p:nvPr>
            <p:ph type="title"/>
          </p:nvPr>
        </p:nvSpPr>
        <p:spPr/>
        <p:txBody>
          <a:bodyPr/>
          <a:lstStyle/>
          <a:p>
            <a:pPr eaLnBrk="1" hangingPunct="1"/>
            <a:r>
              <a:rPr lang="en-US" altLang="en-US"/>
              <a:t>ECPA: What Does It Protect?</a:t>
            </a:r>
          </a:p>
        </p:txBody>
      </p:sp>
      <p:sp>
        <p:nvSpPr>
          <p:cNvPr id="59395" name="Rectangle 3">
            <a:extLst>
              <a:ext uri="{FF2B5EF4-FFF2-40B4-BE49-F238E27FC236}">
                <a16:creationId xmlns:a16="http://schemas.microsoft.com/office/drawing/2014/main" id="{FF4226F3-2A09-44DD-8BEA-6A54C085DE84}"/>
              </a:ext>
            </a:extLst>
          </p:cNvPr>
          <p:cNvSpPr>
            <a:spLocks noGrp="1" noChangeArrowheads="1"/>
          </p:cNvSpPr>
          <p:nvPr>
            <p:ph type="body" idx="1"/>
          </p:nvPr>
        </p:nvSpPr>
        <p:spPr/>
        <p:txBody>
          <a:bodyPr/>
          <a:lstStyle/>
          <a:p>
            <a:pPr eaLnBrk="1" hangingPunct="1">
              <a:lnSpc>
                <a:spcPct val="90000"/>
              </a:lnSpc>
            </a:pPr>
            <a:r>
              <a:rPr lang="en-US" altLang="en-US" sz="2100"/>
              <a:t>Ideally the privacy of communications in electronic media</a:t>
            </a:r>
          </a:p>
          <a:p>
            <a:pPr eaLnBrk="1" hangingPunct="1">
              <a:lnSpc>
                <a:spcPct val="90000"/>
              </a:lnSpc>
            </a:pPr>
            <a:r>
              <a:rPr lang="en-US" altLang="en-US" sz="2100"/>
              <a:t>Pre-Patriot Act list of exceptions</a:t>
            </a:r>
          </a:p>
          <a:p>
            <a:pPr lvl="1" eaLnBrk="1" hangingPunct="1">
              <a:lnSpc>
                <a:spcPct val="90000"/>
              </a:lnSpc>
            </a:pPr>
            <a:r>
              <a:rPr lang="en-US" altLang="en-US" sz="1800"/>
              <a:t>Usual course of business</a:t>
            </a:r>
          </a:p>
          <a:p>
            <a:pPr lvl="2" eaLnBrk="1" hangingPunct="1">
              <a:lnSpc>
                <a:spcPct val="90000"/>
              </a:lnSpc>
            </a:pPr>
            <a:r>
              <a:rPr lang="en-US" altLang="en-US" sz="1500"/>
              <a:t>But not disclosure to third parties</a:t>
            </a:r>
          </a:p>
          <a:p>
            <a:pPr lvl="2" eaLnBrk="1" hangingPunct="1">
              <a:lnSpc>
                <a:spcPct val="90000"/>
              </a:lnSpc>
            </a:pPr>
            <a:r>
              <a:rPr lang="en-US" altLang="en-US" sz="1500"/>
              <a:t>Wireless: distinction between listening and disclosing</a:t>
            </a:r>
          </a:p>
          <a:p>
            <a:pPr lvl="1" eaLnBrk="1" hangingPunct="1">
              <a:lnSpc>
                <a:spcPct val="90000"/>
              </a:lnSpc>
            </a:pPr>
            <a:r>
              <a:rPr lang="en-US" altLang="en-US" sz="1800"/>
              <a:t>Authorized law enforcement</a:t>
            </a:r>
          </a:p>
          <a:p>
            <a:pPr lvl="2" eaLnBrk="1" hangingPunct="1">
              <a:lnSpc>
                <a:spcPct val="90000"/>
              </a:lnSpc>
            </a:pPr>
            <a:r>
              <a:rPr lang="en-US" altLang="en-US" sz="1500"/>
              <a:t>Court or Administrative Order</a:t>
            </a:r>
          </a:p>
          <a:p>
            <a:pPr lvl="2" eaLnBrk="1" hangingPunct="1">
              <a:lnSpc>
                <a:spcPct val="90000"/>
              </a:lnSpc>
            </a:pPr>
            <a:r>
              <a:rPr lang="en-US" altLang="en-US" sz="1500"/>
              <a:t>Search Warrant or Subpoena </a:t>
            </a:r>
          </a:p>
          <a:p>
            <a:pPr lvl="2" eaLnBrk="1" hangingPunct="1">
              <a:lnSpc>
                <a:spcPct val="90000"/>
              </a:lnSpc>
            </a:pPr>
            <a:r>
              <a:rPr lang="en-US" altLang="en-US" sz="1500"/>
              <a:t>Executive Order 12333 Letter</a:t>
            </a:r>
          </a:p>
          <a:p>
            <a:pPr eaLnBrk="1" hangingPunct="1">
              <a:lnSpc>
                <a:spcPct val="90000"/>
              </a:lnSpc>
            </a:pPr>
            <a:endParaRPr lang="en-US" altLang="en-US" sz="21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r>
              <a:rPr lang="en"/>
              <a:t>The Establishment Clause</a:t>
            </a:r>
            <a:endParaRPr/>
          </a:p>
        </p:txBody>
      </p:sp>
      <p:sp>
        <p:nvSpPr>
          <p:cNvPr id="227" name="Google Shape;227;p30"/>
          <p:cNvSpPr txBox="1">
            <a:spLocks noGrp="1"/>
          </p:cNvSpPr>
          <p:nvPr>
            <p:ph type="body" idx="1"/>
          </p:nvPr>
        </p:nvSpPr>
        <p:spPr>
          <a:xfrm>
            <a:off x="819150" y="1566350"/>
            <a:ext cx="7505700" cy="2872500"/>
          </a:xfrm>
          <a:prstGeom prst="rect">
            <a:avLst/>
          </a:prstGeom>
        </p:spPr>
        <p:txBody>
          <a:bodyPr spcFirstLastPara="1" wrap="square" lIns="91425" tIns="91425" rIns="91425" bIns="91425" anchor="t" anchorCtr="0">
            <a:noAutofit/>
          </a:bodyPr>
          <a:lstStyle/>
          <a:p>
            <a:pPr indent="-336542">
              <a:spcBef>
                <a:spcPts val="500"/>
              </a:spcBef>
              <a:buSzPts val="1700"/>
              <a:buFont typeface="Arial"/>
              <a:buChar char="●"/>
            </a:pPr>
            <a:r>
              <a:rPr lang="en" sz="1700">
                <a:solidFill>
                  <a:srgbClr val="222222"/>
                </a:solidFill>
                <a:latin typeface="Arial"/>
                <a:ea typeface="Arial"/>
                <a:cs typeface="Arial"/>
                <a:sym typeface="Arial"/>
              </a:rPr>
              <a:t>Found in  the First Amendment to the United States Constitution.</a:t>
            </a:r>
            <a:endParaRPr sz="1700">
              <a:solidFill>
                <a:srgbClr val="222222"/>
              </a:solidFill>
              <a:latin typeface="Arial"/>
              <a:ea typeface="Arial"/>
              <a:cs typeface="Arial"/>
              <a:sym typeface="Arial"/>
            </a:endParaRPr>
          </a:p>
          <a:p>
            <a:pPr indent="-336542">
              <a:buSzPts val="1700"/>
              <a:buFont typeface="Arial"/>
              <a:buChar char="●"/>
            </a:pPr>
            <a:r>
              <a:rPr lang="en" sz="1700">
                <a:solidFill>
                  <a:srgbClr val="222222"/>
                </a:solidFill>
                <a:latin typeface="Arial"/>
                <a:ea typeface="Arial"/>
                <a:cs typeface="Arial"/>
                <a:sym typeface="Arial"/>
              </a:rPr>
              <a:t>The relevant constitutional text is: </a:t>
            </a:r>
            <a:r>
              <a:rPr lang="en" sz="1700">
                <a:solidFill>
                  <a:srgbClr val="0000FF"/>
                </a:solidFill>
                <a:latin typeface="Arial"/>
                <a:ea typeface="Arial"/>
                <a:cs typeface="Arial"/>
                <a:sym typeface="Arial"/>
              </a:rPr>
              <a:t>"Congress shall make no law respecting an establishment of religion"</a:t>
            </a:r>
            <a:endParaRPr sz="1700">
              <a:solidFill>
                <a:srgbClr val="222222"/>
              </a:solidFill>
              <a:latin typeface="Arial"/>
              <a:ea typeface="Arial"/>
              <a:cs typeface="Arial"/>
              <a:sym typeface="Arial"/>
            </a:endParaRPr>
          </a:p>
          <a:p>
            <a:pPr indent="-336542">
              <a:buSzPts val="1700"/>
              <a:buFont typeface="Arial"/>
              <a:buChar char="●"/>
            </a:pPr>
            <a:r>
              <a:rPr lang="en" sz="1700">
                <a:solidFill>
                  <a:srgbClr val="222222"/>
                </a:solidFill>
                <a:latin typeface="Arial"/>
                <a:ea typeface="Arial"/>
                <a:cs typeface="Arial"/>
                <a:sym typeface="Arial"/>
              </a:rPr>
              <a:t>Based on a number of precedents, including the Constitutions of Clarendon, the Bill of Rights 1689, and the Pennsylvania and New Jersey colonial constitutions. </a:t>
            </a:r>
            <a:endParaRPr sz="1700">
              <a:solidFill>
                <a:srgbClr val="222222"/>
              </a:solidFill>
              <a:latin typeface="Arial"/>
              <a:ea typeface="Arial"/>
              <a:cs typeface="Arial"/>
              <a:sym typeface="Arial"/>
            </a:endParaRPr>
          </a:p>
          <a:p>
            <a:pPr indent="-336542">
              <a:buSzPts val="1700"/>
              <a:buFont typeface="Arial"/>
              <a:buChar char="●"/>
            </a:pPr>
            <a:r>
              <a:rPr lang="en" sz="1700">
                <a:solidFill>
                  <a:srgbClr val="222222"/>
                </a:solidFill>
                <a:latin typeface="Arial"/>
                <a:ea typeface="Arial"/>
                <a:cs typeface="Arial"/>
                <a:sym typeface="Arial"/>
              </a:rPr>
              <a:t>Essentially written by James Madison </a:t>
            </a:r>
            <a:endParaRPr sz="1700">
              <a:solidFill>
                <a:srgbClr val="222222"/>
              </a:solidFill>
              <a:latin typeface="Arial"/>
              <a:ea typeface="Arial"/>
              <a:cs typeface="Arial"/>
              <a:sym typeface="Arial"/>
            </a:endParaRPr>
          </a:p>
          <a:p>
            <a:pPr indent="-336542">
              <a:buSzPts val="1700"/>
              <a:buFont typeface="Arial"/>
              <a:buChar char="●"/>
            </a:pPr>
            <a:r>
              <a:rPr lang="en" sz="1700">
                <a:solidFill>
                  <a:srgbClr val="222222"/>
                </a:solidFill>
                <a:latin typeface="Arial"/>
                <a:ea typeface="Arial"/>
                <a:cs typeface="Arial"/>
                <a:sym typeface="Arial"/>
              </a:rPr>
              <a:t>Prevents the Congress from passing legislation forcing an establishment of religion, broadly making it illegal for the government </a:t>
            </a:r>
            <a:endParaRPr sz="1700">
              <a:latin typeface="Arial"/>
              <a:ea typeface="Arial"/>
              <a:cs typeface="Arial"/>
              <a:sym typeface="Arial"/>
            </a:endParaRP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EA0B5B2C-A199-4C5E-A75A-65E7FBDAE16E}"/>
              </a:ext>
            </a:extLst>
          </p:cNvPr>
          <p:cNvSpPr>
            <a:spLocks noGrp="1" noChangeArrowheads="1"/>
          </p:cNvSpPr>
          <p:nvPr>
            <p:ph type="title"/>
          </p:nvPr>
        </p:nvSpPr>
        <p:spPr/>
        <p:txBody>
          <a:bodyPr/>
          <a:lstStyle/>
          <a:p>
            <a:pPr eaLnBrk="1" hangingPunct="1"/>
            <a:r>
              <a:rPr lang="en-US" altLang="en-US"/>
              <a:t>ECPA: To Whom Does It Apply?</a:t>
            </a:r>
          </a:p>
        </p:txBody>
      </p:sp>
      <p:sp>
        <p:nvSpPr>
          <p:cNvPr id="60419" name="Rectangle 3">
            <a:extLst>
              <a:ext uri="{FF2B5EF4-FFF2-40B4-BE49-F238E27FC236}">
                <a16:creationId xmlns:a16="http://schemas.microsoft.com/office/drawing/2014/main" id="{4CE0F740-D78B-494A-8DE5-8FF92AB8085C}"/>
              </a:ext>
            </a:extLst>
          </p:cNvPr>
          <p:cNvSpPr>
            <a:spLocks noGrp="1" noChangeArrowheads="1"/>
          </p:cNvSpPr>
          <p:nvPr>
            <p:ph type="body" idx="1"/>
          </p:nvPr>
        </p:nvSpPr>
        <p:spPr/>
        <p:txBody>
          <a:bodyPr/>
          <a:lstStyle/>
          <a:p>
            <a:pPr eaLnBrk="1" hangingPunct="1"/>
            <a:r>
              <a:rPr lang="en-US" altLang="en-US" sz="2100"/>
              <a:t>Statutory Language:</a:t>
            </a:r>
          </a:p>
          <a:p>
            <a:pPr lvl="2" eaLnBrk="1" hangingPunct="1"/>
            <a:r>
              <a:rPr lang="en-US" altLang="en-US" sz="1500"/>
              <a:t>“…providers of Internet </a:t>
            </a:r>
            <a:r>
              <a:rPr lang="en-US" altLang="en-US" sz="1500" i="1"/>
              <a:t>service to the public”</a:t>
            </a:r>
          </a:p>
          <a:p>
            <a:pPr eaLnBrk="1" hangingPunct="1"/>
            <a:r>
              <a:rPr lang="en-US" altLang="en-US" sz="2100"/>
              <a:t>Does it apply to colleges and universities? </a:t>
            </a:r>
          </a:p>
          <a:p>
            <a:pPr lvl="2" eaLnBrk="1" hangingPunct="1"/>
            <a:r>
              <a:rPr lang="en-US" altLang="en-US" sz="1500"/>
              <a:t>No case law on point</a:t>
            </a:r>
          </a:p>
          <a:p>
            <a:pPr lvl="2" eaLnBrk="1" hangingPunct="1"/>
            <a:r>
              <a:rPr lang="en-US" altLang="en-US" sz="1500" i="1"/>
              <a:t>Anderson Consulting: </a:t>
            </a:r>
            <a:r>
              <a:rPr lang="en-US" altLang="en-US" sz="1500"/>
              <a:t>EPCA does not apply</a:t>
            </a:r>
          </a:p>
          <a:p>
            <a:pPr lvl="2" eaLnBrk="1" hangingPunct="1"/>
            <a:r>
              <a:rPr lang="en-US" altLang="en-US" sz="1500"/>
              <a:t>Digital Millennium Copyright Act as potential “safe harbor” model of distinction between students and staff/faculty?</a:t>
            </a:r>
          </a:p>
          <a:p>
            <a:pPr lvl="2" eaLnBrk="1" hangingPunct="1"/>
            <a:r>
              <a:rPr lang="en-US" altLang="en-US" sz="1500"/>
              <a:t>Areas where there is service to the public, i.e. list serves?</a:t>
            </a:r>
          </a:p>
          <a:p>
            <a:pPr eaLnBrk="1" hangingPunct="1"/>
            <a:r>
              <a:rPr lang="en-US" altLang="en-US" sz="2100"/>
              <a:t>General Rule</a:t>
            </a:r>
          </a:p>
          <a:p>
            <a:pPr lvl="2" eaLnBrk="1" hangingPunct="1"/>
            <a:r>
              <a:rPr lang="en-US" altLang="en-US" sz="1500"/>
              <a:t>Act as if it does, but hold question as potential defense</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CCF7E73B-EDB3-4FC0-A2D4-8B1EAAAB2D4D}"/>
              </a:ext>
            </a:extLst>
          </p:cNvPr>
          <p:cNvSpPr>
            <a:spLocks noGrp="1" noChangeArrowheads="1"/>
          </p:cNvSpPr>
          <p:nvPr>
            <p:ph type="title"/>
          </p:nvPr>
        </p:nvSpPr>
        <p:spPr/>
        <p:txBody>
          <a:bodyPr/>
          <a:lstStyle/>
          <a:p>
            <a:pPr eaLnBrk="1" hangingPunct="1"/>
            <a:r>
              <a:rPr lang="en-US" altLang="en-US"/>
              <a:t>Patriot Act Amendments of ECPA</a:t>
            </a:r>
          </a:p>
        </p:txBody>
      </p:sp>
      <p:sp>
        <p:nvSpPr>
          <p:cNvPr id="61443" name="Rectangle 3">
            <a:extLst>
              <a:ext uri="{FF2B5EF4-FFF2-40B4-BE49-F238E27FC236}">
                <a16:creationId xmlns:a16="http://schemas.microsoft.com/office/drawing/2014/main" id="{4BF05DF4-4DCF-4192-8266-92FA4EF07E01}"/>
              </a:ext>
            </a:extLst>
          </p:cNvPr>
          <p:cNvSpPr>
            <a:spLocks noGrp="1" noChangeArrowheads="1"/>
          </p:cNvSpPr>
          <p:nvPr>
            <p:ph type="body" idx="1"/>
          </p:nvPr>
        </p:nvSpPr>
        <p:spPr/>
        <p:txBody>
          <a:bodyPr/>
          <a:lstStyle/>
          <a:p>
            <a:pPr eaLnBrk="1" hangingPunct="1"/>
            <a:r>
              <a:rPr lang="en-US" altLang="en-US"/>
              <a:t>New “emergency” disclosure</a:t>
            </a:r>
          </a:p>
          <a:p>
            <a:pPr lvl="2" eaLnBrk="1" hangingPunct="1"/>
            <a:r>
              <a:rPr lang="en-US" altLang="en-US"/>
              <a:t>“Imminent danger to life and limb”</a:t>
            </a:r>
          </a:p>
          <a:p>
            <a:pPr eaLnBrk="1" hangingPunct="1"/>
            <a:r>
              <a:rPr lang="en-US" altLang="en-US"/>
              <a:t>New “required disclosure”</a:t>
            </a:r>
          </a:p>
          <a:p>
            <a:pPr lvl="2" eaLnBrk="1" hangingPunct="1"/>
            <a:r>
              <a:rPr lang="en-US" altLang="en-US"/>
              <a:t> “Rubber-stamping subpoenas”</a:t>
            </a:r>
          </a:p>
          <a:p>
            <a:pPr lvl="3" eaLnBrk="1" hangingPunct="1"/>
            <a:r>
              <a:rPr lang="en-US" altLang="en-US"/>
              <a:t>Below “probable cause”</a:t>
            </a:r>
          </a:p>
          <a:p>
            <a:pPr lvl="3" eaLnBrk="1" hangingPunct="1"/>
            <a:r>
              <a:rPr lang="en-US" altLang="en-US"/>
              <a:t>“Routing:” Pen registers and trap and trace devices</a:t>
            </a:r>
          </a:p>
          <a:p>
            <a:pPr lvl="3" eaLnBrk="1" hangingPunct="1"/>
            <a:r>
              <a:rPr lang="en-US" altLang="en-US"/>
              <a:t>Content is the constitutional question</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0CF666FB-A630-438D-8870-DF5EE81E6C39}"/>
              </a:ext>
            </a:extLst>
          </p:cNvPr>
          <p:cNvSpPr>
            <a:spLocks noGrp="1" noChangeArrowheads="1"/>
          </p:cNvSpPr>
          <p:nvPr>
            <p:ph type="title"/>
          </p:nvPr>
        </p:nvSpPr>
        <p:spPr/>
        <p:txBody>
          <a:bodyPr/>
          <a:lstStyle/>
          <a:p>
            <a:pPr eaLnBrk="1" hangingPunct="1"/>
            <a:r>
              <a:rPr lang="en-US" altLang="en-US"/>
              <a:t>Required Disclosure: Voice Mail 209 Patriot Act/2703</a:t>
            </a:r>
          </a:p>
        </p:txBody>
      </p:sp>
      <p:sp>
        <p:nvSpPr>
          <p:cNvPr id="62467" name="Rectangle 3">
            <a:extLst>
              <a:ext uri="{FF2B5EF4-FFF2-40B4-BE49-F238E27FC236}">
                <a16:creationId xmlns:a16="http://schemas.microsoft.com/office/drawing/2014/main" id="{9674346B-A6E2-4254-8734-31746359A0A1}"/>
              </a:ext>
            </a:extLst>
          </p:cNvPr>
          <p:cNvSpPr>
            <a:spLocks noGrp="1" noChangeArrowheads="1"/>
          </p:cNvSpPr>
          <p:nvPr>
            <p:ph type="body" idx="1"/>
          </p:nvPr>
        </p:nvSpPr>
        <p:spPr/>
        <p:txBody>
          <a:bodyPr/>
          <a:lstStyle/>
          <a:p>
            <a:pPr eaLnBrk="1" hangingPunct="1"/>
            <a:r>
              <a:rPr lang="en-US" altLang="en-US"/>
              <a:t>Pre-Patriot Act</a:t>
            </a:r>
          </a:p>
          <a:p>
            <a:pPr lvl="1" eaLnBrk="1" hangingPunct="1"/>
            <a:r>
              <a:rPr lang="en-US" altLang="en-US"/>
              <a:t>Obtainable only through highest level of court order corresponding to </a:t>
            </a:r>
            <a:r>
              <a:rPr lang="en-US" altLang="en-US" i="1"/>
              <a:t>transmission</a:t>
            </a:r>
            <a:r>
              <a:rPr lang="en-US" altLang="en-US"/>
              <a:t> (real time) of communications</a:t>
            </a:r>
          </a:p>
          <a:p>
            <a:pPr lvl="2" eaLnBrk="1" hangingPunct="1"/>
            <a:r>
              <a:rPr lang="en-US" altLang="en-US"/>
              <a:t>Like telephone wiretap order</a:t>
            </a:r>
          </a:p>
          <a:p>
            <a:pPr eaLnBrk="1" hangingPunct="1"/>
            <a:r>
              <a:rPr lang="en-US" altLang="en-US"/>
              <a:t>Post Patriot</a:t>
            </a:r>
          </a:p>
          <a:p>
            <a:pPr lvl="1" eaLnBrk="1" hangingPunct="1"/>
            <a:r>
              <a:rPr lang="en-US" altLang="en-US"/>
              <a:t>Now obtainable like any e-mail</a:t>
            </a:r>
          </a:p>
          <a:p>
            <a:pPr lvl="2" eaLnBrk="1" hangingPunct="1"/>
            <a:r>
              <a:rPr lang="en-US" altLang="en-US"/>
              <a:t>Still with court order, but lower standard</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26CBFDD8-2C3C-4B93-80E6-6DEF3CBBC49F}"/>
              </a:ext>
            </a:extLst>
          </p:cNvPr>
          <p:cNvSpPr>
            <a:spLocks noGrp="1" noChangeArrowheads="1"/>
          </p:cNvSpPr>
          <p:nvPr>
            <p:ph type="title"/>
          </p:nvPr>
        </p:nvSpPr>
        <p:spPr/>
        <p:txBody>
          <a:bodyPr/>
          <a:lstStyle/>
          <a:p>
            <a:pPr eaLnBrk="1" hangingPunct="1"/>
            <a:r>
              <a:rPr lang="en-US" altLang="en-US"/>
              <a:t>Nation-Wide Service for Electronic Search Warrants</a:t>
            </a:r>
          </a:p>
        </p:txBody>
      </p:sp>
      <p:sp>
        <p:nvSpPr>
          <p:cNvPr id="63491" name="Rectangle 3">
            <a:extLst>
              <a:ext uri="{FF2B5EF4-FFF2-40B4-BE49-F238E27FC236}">
                <a16:creationId xmlns:a16="http://schemas.microsoft.com/office/drawing/2014/main" id="{E4A164DA-ABCE-474B-BA1A-0E00B479B223}"/>
              </a:ext>
            </a:extLst>
          </p:cNvPr>
          <p:cNvSpPr>
            <a:spLocks noGrp="1" noChangeArrowheads="1"/>
          </p:cNvSpPr>
          <p:nvPr>
            <p:ph type="body" idx="1"/>
          </p:nvPr>
        </p:nvSpPr>
        <p:spPr/>
        <p:txBody>
          <a:bodyPr/>
          <a:lstStyle/>
          <a:p>
            <a:pPr eaLnBrk="1" hangingPunct="1">
              <a:buFontTx/>
              <a:buNone/>
            </a:pPr>
            <a:r>
              <a:rPr lang="en-US" altLang="en-US"/>
              <a:t>Creates a “national subpoena” obtainable from magistrates in federal district courts which can be extended to any other jurisdiction</a:t>
            </a:r>
          </a:p>
          <a:p>
            <a:pPr lvl="1" eaLnBrk="1" hangingPunct="1"/>
            <a:r>
              <a:rPr lang="en-US" altLang="en-US"/>
              <a:t>i.e. if FBI in Washington want something in California, they can apply for warrant in Washington federal court and have it apply to California.</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A312B10E-1834-404C-8EAC-528FC8991F04}"/>
              </a:ext>
            </a:extLst>
          </p:cNvPr>
          <p:cNvSpPr>
            <a:spLocks noGrp="1" noChangeArrowheads="1"/>
          </p:cNvSpPr>
          <p:nvPr>
            <p:ph type="title"/>
          </p:nvPr>
        </p:nvSpPr>
        <p:spPr/>
        <p:txBody>
          <a:bodyPr/>
          <a:lstStyle/>
          <a:p>
            <a:pPr eaLnBrk="1" hangingPunct="1"/>
            <a:r>
              <a:rPr lang="en-US" altLang="en-US"/>
              <a:t>Patriot Act Amendments of ECPA</a:t>
            </a:r>
          </a:p>
        </p:txBody>
      </p:sp>
      <p:sp>
        <p:nvSpPr>
          <p:cNvPr id="64515" name="Rectangle 3">
            <a:extLst>
              <a:ext uri="{FF2B5EF4-FFF2-40B4-BE49-F238E27FC236}">
                <a16:creationId xmlns:a16="http://schemas.microsoft.com/office/drawing/2014/main" id="{AA075362-E35A-4C4B-973A-C6EB9698AE41}"/>
              </a:ext>
            </a:extLst>
          </p:cNvPr>
          <p:cNvSpPr>
            <a:spLocks noGrp="1" noChangeArrowheads="1"/>
          </p:cNvSpPr>
          <p:nvPr>
            <p:ph type="body" idx="1"/>
          </p:nvPr>
        </p:nvSpPr>
        <p:spPr/>
        <p:txBody>
          <a:bodyPr/>
          <a:lstStyle/>
          <a:p>
            <a:pPr eaLnBrk="1" hangingPunct="1"/>
            <a:r>
              <a:rPr lang="en-US" altLang="en-US" sz="2100"/>
              <a:t>Computer Trespass</a:t>
            </a:r>
          </a:p>
          <a:p>
            <a:pPr lvl="2" eaLnBrk="1" hangingPunct="1"/>
            <a:r>
              <a:rPr lang="en-US" altLang="en-US" sz="1500"/>
              <a:t>Owner/Operator consent for federal intervention</a:t>
            </a:r>
          </a:p>
          <a:p>
            <a:pPr lvl="2" eaLnBrk="1" hangingPunct="1"/>
            <a:r>
              <a:rPr lang="en-US" altLang="en-US" sz="1500"/>
              <a:t>So long as owner/operator reasonably believes investigation is relevant to computer trespass</a:t>
            </a:r>
          </a:p>
          <a:p>
            <a:pPr lvl="2" eaLnBrk="1" hangingPunct="1"/>
            <a:r>
              <a:rPr lang="en-US" altLang="en-US" sz="1500"/>
              <a:t>Investigation of it and no other</a:t>
            </a:r>
          </a:p>
          <a:p>
            <a:pPr lvl="2" eaLnBrk="1" hangingPunct="1"/>
            <a:r>
              <a:rPr lang="en-US" altLang="en-US" sz="1500"/>
              <a:t>No authorization required</a:t>
            </a:r>
          </a:p>
          <a:p>
            <a:pPr lvl="2" eaLnBrk="1" hangingPunct="1"/>
            <a:r>
              <a:rPr lang="en-US" altLang="en-US" sz="1500"/>
              <a:t>No limits set, e.g. stop</a:t>
            </a:r>
          </a:p>
          <a:p>
            <a:pPr lvl="2" eaLnBrk="1" hangingPunct="1"/>
            <a:r>
              <a:rPr lang="en-US" altLang="en-US" sz="1500"/>
              <a:t>No restraint on return with authorization based on information gathered during the invited investigation</a:t>
            </a:r>
          </a:p>
          <a:p>
            <a:pPr lvl="2" eaLnBrk="1" hangingPunct="1"/>
            <a:r>
              <a:rPr lang="en-US" altLang="en-US" sz="1500"/>
              <a:t>No guarantee it is constitutional</a:t>
            </a:r>
          </a:p>
          <a:p>
            <a:pPr lvl="2" eaLnBrk="1" hangingPunct="1"/>
            <a:r>
              <a:rPr lang="en-US" altLang="en-US" sz="1500"/>
              <a:t>Sunset provision</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0C0E32C0-B9E9-47D4-8009-58CE0A071A74}"/>
              </a:ext>
            </a:extLst>
          </p:cNvPr>
          <p:cNvSpPr>
            <a:spLocks noGrp="1" noChangeArrowheads="1"/>
          </p:cNvSpPr>
          <p:nvPr>
            <p:ph type="title"/>
          </p:nvPr>
        </p:nvSpPr>
        <p:spPr/>
        <p:txBody>
          <a:bodyPr/>
          <a:lstStyle/>
          <a:p>
            <a:pPr eaLnBrk="1" hangingPunct="1"/>
            <a:r>
              <a:rPr lang="en-US" altLang="en-US"/>
              <a:t>Areas of Potential Abuse and/or Concern</a:t>
            </a:r>
          </a:p>
        </p:txBody>
      </p:sp>
      <p:sp>
        <p:nvSpPr>
          <p:cNvPr id="65539" name="Rectangle 3">
            <a:extLst>
              <a:ext uri="{FF2B5EF4-FFF2-40B4-BE49-F238E27FC236}">
                <a16:creationId xmlns:a16="http://schemas.microsoft.com/office/drawing/2014/main" id="{D21EE502-124C-4766-8A48-90465979B3E8}"/>
              </a:ext>
            </a:extLst>
          </p:cNvPr>
          <p:cNvSpPr>
            <a:spLocks noGrp="1" noChangeArrowheads="1"/>
          </p:cNvSpPr>
          <p:nvPr>
            <p:ph type="body" idx="1"/>
          </p:nvPr>
        </p:nvSpPr>
        <p:spPr/>
        <p:txBody>
          <a:bodyPr/>
          <a:lstStyle/>
          <a:p>
            <a:pPr eaLnBrk="1" hangingPunct="1"/>
            <a:r>
              <a:rPr lang="en-US" altLang="en-US" sz="2100"/>
              <a:t>Constitutional </a:t>
            </a:r>
          </a:p>
          <a:p>
            <a:pPr lvl="1" eaLnBrk="1" hangingPunct="1"/>
            <a:r>
              <a:rPr lang="en-US" altLang="en-US" sz="1800"/>
              <a:t>First Amendment; speech</a:t>
            </a:r>
          </a:p>
          <a:p>
            <a:pPr lvl="1" eaLnBrk="1" hangingPunct="1"/>
            <a:r>
              <a:rPr lang="en-US" altLang="en-US" sz="1800"/>
              <a:t>Fourth, Fifth and Sixth criminal procedure</a:t>
            </a:r>
          </a:p>
          <a:p>
            <a:pPr lvl="1" eaLnBrk="1" hangingPunct="1"/>
            <a:r>
              <a:rPr lang="en-US" altLang="en-US" sz="1800"/>
              <a:t>Separation of powers (agencies as 4</a:t>
            </a:r>
            <a:r>
              <a:rPr lang="en-US" altLang="en-US" sz="1800" baseline="30000"/>
              <a:t>th</a:t>
            </a:r>
            <a:r>
              <a:rPr lang="en-US" altLang="en-US" sz="1800"/>
              <a:t> branch)</a:t>
            </a:r>
          </a:p>
          <a:p>
            <a:pPr eaLnBrk="1" hangingPunct="1"/>
            <a:r>
              <a:rPr lang="en-US" altLang="en-US" sz="2100"/>
              <a:t>Privacy</a:t>
            </a:r>
          </a:p>
          <a:p>
            <a:pPr lvl="1" eaLnBrk="1" hangingPunct="1"/>
            <a:r>
              <a:rPr lang="en-US" altLang="en-US" sz="1800"/>
              <a:t>Colleges/University Autonomy</a:t>
            </a:r>
          </a:p>
          <a:p>
            <a:pPr lvl="1" eaLnBrk="1" hangingPunct="1"/>
            <a:r>
              <a:rPr lang="en-US" altLang="en-US" sz="1800"/>
              <a:t>FISA “business records”</a:t>
            </a:r>
          </a:p>
          <a:p>
            <a:pPr lvl="1" eaLnBrk="1" hangingPunct="1"/>
            <a:r>
              <a:rPr lang="en-US" altLang="en-US" sz="1800"/>
              <a:t>FERPA new exception</a:t>
            </a:r>
          </a:p>
          <a:p>
            <a:pPr lvl="1" eaLnBrk="1" hangingPunct="1"/>
            <a:r>
              <a:rPr lang="en-US" altLang="en-US" sz="1800"/>
              <a:t>ECPA disclosures</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4B9A0D37-68C3-47BD-B450-41923EB44E6C}"/>
              </a:ext>
            </a:extLst>
          </p:cNvPr>
          <p:cNvSpPr>
            <a:spLocks noGrp="1" noChangeArrowheads="1"/>
          </p:cNvSpPr>
          <p:nvPr>
            <p:ph type="title"/>
          </p:nvPr>
        </p:nvSpPr>
        <p:spPr/>
        <p:txBody>
          <a:bodyPr/>
          <a:lstStyle/>
          <a:p>
            <a:pPr eaLnBrk="1" hangingPunct="1"/>
            <a:r>
              <a:rPr lang="en-US" altLang="en-US"/>
              <a:t>Areas of Potential Abuse and/or Concern</a:t>
            </a:r>
          </a:p>
        </p:txBody>
      </p:sp>
      <p:sp>
        <p:nvSpPr>
          <p:cNvPr id="66563" name="Rectangle 3">
            <a:extLst>
              <a:ext uri="{FF2B5EF4-FFF2-40B4-BE49-F238E27FC236}">
                <a16:creationId xmlns:a16="http://schemas.microsoft.com/office/drawing/2014/main" id="{AD50FD57-D341-4117-BD7D-1763E1A6780A}"/>
              </a:ext>
            </a:extLst>
          </p:cNvPr>
          <p:cNvSpPr>
            <a:spLocks noGrp="1" noChangeArrowheads="1"/>
          </p:cNvSpPr>
          <p:nvPr>
            <p:ph type="body" idx="1"/>
          </p:nvPr>
        </p:nvSpPr>
        <p:spPr/>
        <p:txBody>
          <a:bodyPr/>
          <a:lstStyle/>
          <a:p>
            <a:pPr eaLnBrk="1" hangingPunct="1">
              <a:lnSpc>
                <a:spcPct val="90000"/>
              </a:lnSpc>
            </a:pPr>
            <a:r>
              <a:rPr lang="en-US" altLang="en-US" sz="2100"/>
              <a:t>Federalism</a:t>
            </a:r>
          </a:p>
          <a:p>
            <a:pPr lvl="1" eaLnBrk="1" hangingPunct="1">
              <a:lnSpc>
                <a:spcPct val="90000"/>
              </a:lnSpc>
            </a:pPr>
            <a:r>
              <a:rPr lang="en-US" altLang="en-US" sz="1800"/>
              <a:t>National service  </a:t>
            </a:r>
          </a:p>
          <a:p>
            <a:pPr eaLnBrk="1" hangingPunct="1">
              <a:lnSpc>
                <a:spcPct val="90000"/>
              </a:lnSpc>
            </a:pPr>
            <a:r>
              <a:rPr lang="en-US" altLang="en-US" sz="2100"/>
              <a:t>Case law definitions</a:t>
            </a:r>
          </a:p>
          <a:p>
            <a:pPr lvl="1" eaLnBrk="1" hangingPunct="1">
              <a:lnSpc>
                <a:spcPct val="90000"/>
              </a:lnSpc>
            </a:pPr>
            <a:r>
              <a:rPr lang="en-US" altLang="en-US" sz="1800"/>
              <a:t>“Public”</a:t>
            </a:r>
          </a:p>
          <a:p>
            <a:pPr lvl="1" eaLnBrk="1" hangingPunct="1">
              <a:lnSpc>
                <a:spcPct val="90000"/>
              </a:lnSpc>
            </a:pPr>
            <a:r>
              <a:rPr lang="en-US" altLang="en-US" sz="1800"/>
              <a:t>“Emergency” </a:t>
            </a:r>
          </a:p>
          <a:p>
            <a:pPr lvl="1" eaLnBrk="1" hangingPunct="1">
              <a:lnSpc>
                <a:spcPct val="90000"/>
              </a:lnSpc>
            </a:pPr>
            <a:r>
              <a:rPr lang="en-US" altLang="en-US" sz="1800"/>
              <a:t>“Color of law”</a:t>
            </a:r>
          </a:p>
          <a:p>
            <a:pPr lvl="1" eaLnBrk="1" hangingPunct="1">
              <a:lnSpc>
                <a:spcPct val="90000"/>
              </a:lnSpc>
            </a:pPr>
            <a:r>
              <a:rPr lang="en-US" altLang="en-US" sz="1800"/>
              <a:t>“Network Addresses,” “Routing,” “Customer Information”</a:t>
            </a:r>
          </a:p>
          <a:p>
            <a:pPr eaLnBrk="1" hangingPunct="1">
              <a:lnSpc>
                <a:spcPct val="90000"/>
              </a:lnSpc>
            </a:pPr>
            <a:r>
              <a:rPr lang="en-US" altLang="en-US" sz="2100"/>
              <a:t>Deputized “Owner”</a:t>
            </a:r>
          </a:p>
          <a:p>
            <a:pPr lvl="1" eaLnBrk="1" hangingPunct="1">
              <a:lnSpc>
                <a:spcPct val="90000"/>
              </a:lnSpc>
            </a:pPr>
            <a:r>
              <a:rPr lang="en-US" altLang="en-US" sz="1800"/>
              <a:t>Computer Trespass</a:t>
            </a:r>
          </a:p>
          <a:p>
            <a:pPr lvl="1" eaLnBrk="1" hangingPunct="1">
              <a:lnSpc>
                <a:spcPct val="90000"/>
              </a:lnSpc>
            </a:pPr>
            <a:r>
              <a:rPr lang="en-US" altLang="en-US" sz="1800"/>
              <a:t> Policy and Procedure</a:t>
            </a:r>
          </a:p>
          <a:p>
            <a:pPr eaLnBrk="1" hangingPunct="1">
              <a:lnSpc>
                <a:spcPct val="90000"/>
              </a:lnSpc>
            </a:pPr>
            <a:endParaRPr lang="en-US" altLang="en-US" sz="2100"/>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126"/>
          <p:cNvSpPr txBox="1">
            <a:spLocks noGrp="1"/>
          </p:cNvSpPr>
          <p:nvPr>
            <p:ph type="body" idx="1"/>
          </p:nvPr>
        </p:nvSpPr>
        <p:spPr>
          <a:xfrm>
            <a:off x="819150" y="709375"/>
            <a:ext cx="7505700" cy="3729300"/>
          </a:xfrm>
          <a:prstGeom prst="rect">
            <a:avLst/>
          </a:prstGeom>
        </p:spPr>
        <p:txBody>
          <a:bodyPr spcFirstLastPara="1" wrap="square" lIns="91425" tIns="91425" rIns="91425" bIns="91425" anchor="t" anchorCtr="0">
            <a:noAutofit/>
          </a:bodyPr>
          <a:lstStyle/>
          <a:p>
            <a:pPr marL="457200" marR="127000" lvl="0" indent="-336550" algn="l" rtl="0">
              <a:spcBef>
                <a:spcPts val="500"/>
              </a:spcBef>
              <a:spcAft>
                <a:spcPts val="0"/>
              </a:spcAft>
              <a:buSzPts val="1700"/>
              <a:buFont typeface="Arial"/>
              <a:buChar char="●"/>
            </a:pPr>
            <a:r>
              <a:rPr lang="en" sz="1700" b="1">
                <a:solidFill>
                  <a:srgbClr val="222222"/>
                </a:solidFill>
                <a:latin typeface="Arial"/>
                <a:ea typeface="Arial"/>
                <a:cs typeface="Arial"/>
                <a:sym typeface="Arial"/>
              </a:rPr>
              <a:t>Monitoring Act of 2015</a:t>
            </a:r>
            <a:r>
              <a:rPr lang="en" sz="1700">
                <a:solidFill>
                  <a:srgbClr val="222222"/>
                </a:solidFill>
                <a:latin typeface="Arial"/>
                <a:ea typeface="Arial"/>
                <a:cs typeface="Arial"/>
                <a:sym typeface="Arial"/>
              </a:rPr>
              <a:t>.</a:t>
            </a:r>
            <a:endParaRPr sz="1700">
              <a:solidFill>
                <a:srgbClr val="222222"/>
              </a:solidFill>
              <a:latin typeface="Arial"/>
              <a:ea typeface="Arial"/>
              <a:cs typeface="Arial"/>
              <a:sym typeface="Arial"/>
            </a:endParaRPr>
          </a:p>
          <a:p>
            <a:pPr marL="457200" lvl="0" indent="-336550" algn="l" rtl="0">
              <a:spcBef>
                <a:spcPts val="0"/>
              </a:spcBef>
              <a:spcAft>
                <a:spcPts val="0"/>
              </a:spcAft>
              <a:buSzPts val="1700"/>
              <a:buFont typeface="Arial"/>
              <a:buChar char="●"/>
            </a:pPr>
            <a:r>
              <a:rPr lang="en" sz="1700">
                <a:solidFill>
                  <a:srgbClr val="222222"/>
                </a:solidFill>
                <a:latin typeface="Arial"/>
                <a:ea typeface="Arial"/>
                <a:cs typeface="Arial"/>
                <a:sym typeface="Arial"/>
              </a:rPr>
              <a:t>The bill was originally introduced in both houses of the Congre</a:t>
            </a:r>
            <a:r>
              <a:rPr lang="en" sz="1700">
                <a:latin typeface="Arial"/>
                <a:ea typeface="Arial"/>
                <a:cs typeface="Arial"/>
                <a:sym typeface="Arial"/>
              </a:rPr>
              <a:t>s</a:t>
            </a:r>
            <a:r>
              <a:rPr lang="en" sz="1700">
                <a:solidFill>
                  <a:srgbClr val="0B0080"/>
                </a:solidFill>
                <a:uFill>
                  <a:noFill/>
                </a:uFill>
                <a:latin typeface="Arial"/>
                <a:ea typeface="Arial"/>
                <a:cs typeface="Arial"/>
                <a:sym typeface="Arial"/>
                <a:hlinkClick r:id="rId3"/>
              </a:rPr>
              <a:t>s</a:t>
            </a:r>
            <a:r>
              <a:rPr lang="en" sz="1700">
                <a:solidFill>
                  <a:srgbClr val="222222"/>
                </a:solidFill>
                <a:latin typeface="Arial"/>
                <a:ea typeface="Arial"/>
                <a:cs typeface="Arial"/>
                <a:sym typeface="Arial"/>
              </a:rPr>
              <a:t> following publication of classified NSA memos describing bulk data collection programs leaked by Edward Snowden.</a:t>
            </a:r>
            <a:endParaRPr sz="1700">
              <a:solidFill>
                <a:srgbClr val="222222"/>
              </a:solidFill>
              <a:latin typeface="Arial"/>
              <a:ea typeface="Arial"/>
              <a:cs typeface="Arial"/>
              <a:sym typeface="Arial"/>
            </a:endParaRP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12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sz="1700" b="1">
                <a:solidFill>
                  <a:srgbClr val="0000FF"/>
                </a:solidFill>
                <a:latin typeface="Arial"/>
                <a:ea typeface="Arial"/>
                <a:cs typeface="Arial"/>
                <a:sym typeface="Arial"/>
              </a:rPr>
              <a:t>Topic 3.8: Due Process and the Rights of the Accused </a:t>
            </a:r>
            <a:r>
              <a:rPr lang="en" sz="1700">
                <a:solidFill>
                  <a:srgbClr val="0000FF"/>
                </a:solidFill>
                <a:latin typeface="Arial"/>
                <a:ea typeface="Arial"/>
                <a:cs typeface="Arial"/>
                <a:sym typeface="Arial"/>
              </a:rPr>
              <a:t>(LOR-3.B.4)</a:t>
            </a:r>
            <a:endParaRPr sz="1200">
              <a:solidFill>
                <a:srgbClr val="0000FF"/>
              </a:solidFill>
              <a:latin typeface="Arial"/>
              <a:ea typeface="Arial"/>
              <a:cs typeface="Arial"/>
              <a:sym typeface="Arial"/>
            </a:endParaRPr>
          </a:p>
        </p:txBody>
      </p:sp>
      <p:sp>
        <p:nvSpPr>
          <p:cNvPr id="781" name="Google Shape;781;p127"/>
          <p:cNvSpPr txBox="1">
            <a:spLocks noGrp="1"/>
          </p:cNvSpPr>
          <p:nvPr>
            <p:ph type="body" idx="1"/>
          </p:nvPr>
        </p:nvSpPr>
        <p:spPr>
          <a:xfrm>
            <a:off x="909525" y="1176100"/>
            <a:ext cx="7424700" cy="33552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sz="1700">
                <a:solidFill>
                  <a:srgbClr val="FF0000"/>
                </a:solidFill>
                <a:latin typeface="Arial"/>
                <a:ea typeface="Arial"/>
                <a:cs typeface="Arial"/>
                <a:sym typeface="Arial"/>
              </a:rPr>
              <a:t>The due process clause has been applied to guarantee the right to an attorney and protection from unreasonable searches and seizures, as represented by::</a:t>
            </a:r>
            <a:endParaRPr sz="1700">
              <a:solidFill>
                <a:srgbClr val="FF0000"/>
              </a:solidFill>
              <a:latin typeface="Arial"/>
              <a:ea typeface="Arial"/>
              <a:cs typeface="Arial"/>
              <a:sym typeface="Arial"/>
            </a:endParaRPr>
          </a:p>
          <a:p>
            <a:pPr marL="914400" lvl="0" indent="-304800" algn="l" rtl="0">
              <a:spcBef>
                <a:spcPts val="1000"/>
              </a:spcBef>
              <a:spcAft>
                <a:spcPts val="0"/>
              </a:spcAft>
              <a:buClr>
                <a:srgbClr val="000000"/>
              </a:buClr>
              <a:buSzPts val="1200"/>
              <a:buFont typeface="Arial"/>
              <a:buChar char="●"/>
            </a:pPr>
            <a:r>
              <a:rPr lang="en" sz="1200">
                <a:solidFill>
                  <a:srgbClr val="000000"/>
                </a:solidFill>
                <a:latin typeface="Arial"/>
                <a:ea typeface="Arial"/>
                <a:cs typeface="Arial"/>
                <a:sym typeface="Arial"/>
              </a:rPr>
              <a:t>Gideon v. Wainwright (1963)</a:t>
            </a:r>
            <a:endParaRPr sz="1200">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1000"/>
              </a:spcAft>
              <a:buNone/>
            </a:pPr>
            <a:endParaRPr sz="1700">
              <a:solidFill>
                <a:srgbClr val="FF0000"/>
              </a:solidFill>
              <a:latin typeface="Arial"/>
              <a:ea typeface="Arial"/>
              <a:cs typeface="Arial"/>
              <a:sym typeface="Arial"/>
            </a:endParaRP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12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Gideon v. Wainwright (1963)</a:t>
            </a:r>
            <a:endParaRPr sz="1200">
              <a:solidFill>
                <a:srgbClr val="000000"/>
              </a:solidFill>
              <a:latin typeface="Arial"/>
              <a:ea typeface="Arial"/>
              <a:cs typeface="Arial"/>
              <a:sym typeface="Arial"/>
            </a:endParaRPr>
          </a:p>
          <a:p>
            <a:pPr marL="0" lvl="0" indent="0" algn="l" rtl="0">
              <a:spcBef>
                <a:spcPts val="0"/>
              </a:spcBef>
              <a:spcAft>
                <a:spcPts val="0"/>
              </a:spcAft>
              <a:buNone/>
            </a:pPr>
            <a:endParaRPr/>
          </a:p>
        </p:txBody>
      </p:sp>
      <p:sp>
        <p:nvSpPr>
          <p:cNvPr id="787" name="Google Shape;787;p128"/>
          <p:cNvSpPr txBox="1">
            <a:spLocks noGrp="1"/>
          </p:cNvSpPr>
          <p:nvPr>
            <p:ph type="body" idx="1"/>
          </p:nvPr>
        </p:nvSpPr>
        <p:spPr>
          <a:xfrm>
            <a:off x="819150" y="1663400"/>
            <a:ext cx="7505700" cy="27753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SzPts val="1700"/>
              <a:buFont typeface="Arial"/>
              <a:buChar char="●"/>
            </a:pPr>
            <a:r>
              <a:rPr lang="en" sz="1700">
                <a:solidFill>
                  <a:srgbClr val="222222"/>
                </a:solidFill>
                <a:highlight>
                  <a:srgbClr val="FFFFFF"/>
                </a:highlight>
                <a:latin typeface="Arial"/>
                <a:ea typeface="Arial"/>
                <a:cs typeface="Arial"/>
                <a:sym typeface="Arial"/>
              </a:rPr>
              <a:t>A </a:t>
            </a:r>
            <a:r>
              <a:rPr lang="en" sz="1700">
                <a:solidFill>
                  <a:srgbClr val="222222"/>
                </a:solidFill>
                <a:latin typeface="Arial"/>
                <a:ea typeface="Arial"/>
                <a:cs typeface="Arial"/>
                <a:sym typeface="Arial"/>
              </a:rPr>
              <a:t>landmark U.S Supreme Court case</a:t>
            </a:r>
            <a:endParaRPr sz="1700">
              <a:solidFill>
                <a:srgbClr val="222222"/>
              </a:solidFill>
              <a:latin typeface="Arial"/>
              <a:ea typeface="Arial"/>
              <a:cs typeface="Arial"/>
              <a:sym typeface="Arial"/>
            </a:endParaRPr>
          </a:p>
          <a:p>
            <a:pPr marL="457200" lvl="0" indent="-336550" algn="l" rtl="0">
              <a:spcBef>
                <a:spcPts val="0"/>
              </a:spcBef>
              <a:spcAft>
                <a:spcPts val="0"/>
              </a:spcAft>
              <a:buSzPts val="1700"/>
              <a:buFont typeface="Arial"/>
              <a:buChar char="●"/>
            </a:pPr>
            <a:r>
              <a:rPr lang="en" sz="1700">
                <a:solidFill>
                  <a:srgbClr val="222222"/>
                </a:solidFill>
                <a:highlight>
                  <a:srgbClr val="FFFFFF"/>
                </a:highlight>
                <a:latin typeface="Arial"/>
                <a:ea typeface="Arial"/>
                <a:cs typeface="Arial"/>
                <a:sym typeface="Arial"/>
              </a:rPr>
              <a:t>The Court unanimously ruled that states are required under the </a:t>
            </a:r>
            <a:r>
              <a:rPr lang="en" sz="1700">
                <a:solidFill>
                  <a:srgbClr val="222222"/>
                </a:solidFill>
                <a:latin typeface="Arial"/>
                <a:ea typeface="Arial"/>
                <a:cs typeface="Arial"/>
                <a:sym typeface="Arial"/>
              </a:rPr>
              <a:t>Sixth Amendment</a:t>
            </a:r>
            <a:r>
              <a:rPr lang="en" sz="1700">
                <a:solidFill>
                  <a:srgbClr val="222222"/>
                </a:solidFill>
                <a:highlight>
                  <a:srgbClr val="FFFFFF"/>
                </a:highlight>
                <a:latin typeface="Arial"/>
                <a:ea typeface="Arial"/>
                <a:cs typeface="Arial"/>
                <a:sym typeface="Arial"/>
              </a:rPr>
              <a:t> of the </a:t>
            </a:r>
            <a:r>
              <a:rPr lang="en" sz="1700">
                <a:solidFill>
                  <a:srgbClr val="222222"/>
                </a:solidFill>
                <a:latin typeface="Arial"/>
                <a:ea typeface="Arial"/>
                <a:cs typeface="Arial"/>
                <a:sym typeface="Arial"/>
              </a:rPr>
              <a:t>U.S. Constitution</a:t>
            </a:r>
            <a:r>
              <a:rPr lang="en" sz="1700">
                <a:solidFill>
                  <a:srgbClr val="222222"/>
                </a:solidFill>
                <a:highlight>
                  <a:srgbClr val="FFFFFF"/>
                </a:highlight>
                <a:latin typeface="Arial"/>
                <a:ea typeface="Arial"/>
                <a:cs typeface="Arial"/>
                <a:sym typeface="Arial"/>
              </a:rPr>
              <a:t> to provide an attorney to defendants in criminal cases who are unable to afford their own attorneys. </a:t>
            </a:r>
            <a:endParaRPr sz="1700">
              <a:solidFill>
                <a:srgbClr val="222222"/>
              </a:solidFill>
              <a:highlight>
                <a:srgbClr val="FFFFFF"/>
              </a:highlight>
              <a:latin typeface="Arial"/>
              <a:ea typeface="Arial"/>
              <a:cs typeface="Arial"/>
              <a:sym typeface="Arial"/>
            </a:endParaRPr>
          </a:p>
          <a:p>
            <a:pPr marL="457200" lvl="0" indent="-336550" algn="l" rtl="0">
              <a:spcBef>
                <a:spcPts val="0"/>
              </a:spcBef>
              <a:spcAft>
                <a:spcPts val="0"/>
              </a:spcAft>
              <a:buSzPts val="1700"/>
              <a:buFont typeface="Arial"/>
              <a:buChar char="●"/>
            </a:pPr>
            <a:r>
              <a:rPr lang="en" sz="1700">
                <a:solidFill>
                  <a:srgbClr val="222222"/>
                </a:solidFill>
                <a:highlight>
                  <a:srgbClr val="FFFFFF"/>
                </a:highlight>
                <a:latin typeface="Arial"/>
                <a:ea typeface="Arial"/>
                <a:cs typeface="Arial"/>
                <a:sym typeface="Arial"/>
              </a:rPr>
              <a:t>The case extended the right to counsel, which had been found under the </a:t>
            </a:r>
            <a:r>
              <a:rPr lang="en" sz="1700">
                <a:solidFill>
                  <a:srgbClr val="222222"/>
                </a:solidFill>
                <a:latin typeface="Arial"/>
                <a:ea typeface="Arial"/>
                <a:cs typeface="Arial"/>
                <a:sym typeface="Arial"/>
              </a:rPr>
              <a:t>Fifth</a:t>
            </a:r>
            <a:r>
              <a:rPr lang="en" sz="1700">
                <a:solidFill>
                  <a:srgbClr val="222222"/>
                </a:solidFill>
                <a:highlight>
                  <a:srgbClr val="FFFFFF"/>
                </a:highlight>
                <a:latin typeface="Arial"/>
                <a:ea typeface="Arial"/>
                <a:cs typeface="Arial"/>
                <a:sym typeface="Arial"/>
              </a:rPr>
              <a:t> and </a:t>
            </a:r>
            <a:r>
              <a:rPr lang="en" sz="1700">
                <a:solidFill>
                  <a:srgbClr val="222222"/>
                </a:solidFill>
                <a:latin typeface="Arial"/>
                <a:ea typeface="Arial"/>
                <a:cs typeface="Arial"/>
                <a:sym typeface="Arial"/>
              </a:rPr>
              <a:t>Sixth Amendments</a:t>
            </a:r>
            <a:r>
              <a:rPr lang="en" sz="1700">
                <a:solidFill>
                  <a:srgbClr val="222222"/>
                </a:solidFill>
                <a:highlight>
                  <a:srgbClr val="FFFFFF"/>
                </a:highlight>
                <a:latin typeface="Arial"/>
                <a:ea typeface="Arial"/>
                <a:cs typeface="Arial"/>
                <a:sym typeface="Arial"/>
              </a:rPr>
              <a:t> to impose requirements on the federal government, by imposing those requirements upon the states as well.</a:t>
            </a:r>
            <a:endParaRPr sz="17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1"/>
          <p:cNvSpPr txBox="1">
            <a:spLocks noGrp="1"/>
          </p:cNvSpPr>
          <p:nvPr>
            <p:ph type="body" idx="1"/>
          </p:nvPr>
        </p:nvSpPr>
        <p:spPr>
          <a:xfrm>
            <a:off x="819150" y="966525"/>
            <a:ext cx="7505700" cy="3472200"/>
          </a:xfrm>
          <a:prstGeom prst="rect">
            <a:avLst/>
          </a:prstGeom>
        </p:spPr>
        <p:txBody>
          <a:bodyPr spcFirstLastPara="1" wrap="square" lIns="91425" tIns="91425" rIns="91425" bIns="91425" anchor="t" anchorCtr="0">
            <a:noAutofit/>
          </a:bodyPr>
          <a:lstStyle/>
          <a:p>
            <a:pPr indent="0">
              <a:spcBef>
                <a:spcPts val="500"/>
              </a:spcBef>
              <a:buNone/>
            </a:pPr>
            <a:r>
              <a:rPr lang="en" sz="1700">
                <a:solidFill>
                  <a:srgbClr val="222222"/>
                </a:solidFill>
                <a:latin typeface="Arial"/>
                <a:ea typeface="Arial"/>
                <a:cs typeface="Arial"/>
                <a:sym typeface="Arial"/>
              </a:rPr>
              <a:t>. . . to promote theocracy or promote a specific religion with taxes. </a:t>
            </a:r>
            <a:endParaRPr sz="1700">
              <a:solidFill>
                <a:srgbClr val="222222"/>
              </a:solidFill>
              <a:latin typeface="Arial"/>
              <a:ea typeface="Arial"/>
              <a:cs typeface="Arial"/>
              <a:sym typeface="Arial"/>
            </a:endParaRPr>
          </a:p>
          <a:p>
            <a:pPr indent="-336542">
              <a:spcBef>
                <a:spcPts val="500"/>
              </a:spcBef>
              <a:buClr>
                <a:srgbClr val="222222"/>
              </a:buClr>
              <a:buSzPts val="1700"/>
              <a:buFont typeface="Arial"/>
              <a:buChar char="●"/>
            </a:pPr>
            <a:r>
              <a:rPr lang="en" sz="1700">
                <a:solidFill>
                  <a:srgbClr val="222222"/>
                </a:solidFill>
                <a:latin typeface="Arial"/>
                <a:ea typeface="Arial"/>
                <a:cs typeface="Arial"/>
                <a:sym typeface="Arial"/>
              </a:rPr>
              <a:t>While the Establishment Clause does prohibit Congress from preferring or elevating one religion over another, it does not prohibit the government's entry into the religious domain to make accommodations for religious observances and practices in order to achieve the purposes of the Free Exercise Clause. Furthermore, it does not prevent the placement of religious symbols on government premises.</a:t>
            </a:r>
            <a:endParaRPr sz="1700">
              <a:solidFill>
                <a:srgbClr val="222222"/>
              </a:solidFill>
              <a:latin typeface="Arial"/>
              <a:ea typeface="Arial"/>
              <a:cs typeface="Arial"/>
              <a:sym typeface="Arial"/>
            </a:endParaRP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p129"/>
          <p:cNvSpPr txBox="1"/>
          <p:nvPr/>
        </p:nvSpPr>
        <p:spPr>
          <a:xfrm>
            <a:off x="6749256" y="800100"/>
            <a:ext cx="2286000" cy="113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a:t>1963</a:t>
            </a:r>
            <a:endParaRPr sz="1700" b="1" dirty="0"/>
          </a:p>
          <a:p>
            <a:pPr marL="0" lvl="0" indent="0" algn="ctr" rtl="0">
              <a:spcBef>
                <a:spcPts val="0"/>
              </a:spcBef>
              <a:spcAft>
                <a:spcPts val="0"/>
              </a:spcAft>
              <a:buNone/>
            </a:pPr>
            <a:r>
              <a:rPr lang="en" sz="1700" dirty="0"/>
              <a:t>Gideon v. Wainwright</a:t>
            </a:r>
            <a:endParaRPr sz="1700" dirty="0"/>
          </a:p>
          <a:p>
            <a:pPr marL="0" lvl="0" indent="0" algn="ctr" rtl="0">
              <a:spcBef>
                <a:spcPts val="0"/>
              </a:spcBef>
              <a:spcAft>
                <a:spcPts val="0"/>
              </a:spcAft>
              <a:buNone/>
            </a:pPr>
            <a:endParaRPr sz="1200" dirty="0">
              <a:latin typeface="Nunito"/>
              <a:ea typeface="Nunito"/>
              <a:cs typeface="Nunito"/>
              <a:sym typeface="Nunito"/>
            </a:endParaRPr>
          </a:p>
          <a:p>
            <a:pPr marL="0" lvl="0" indent="0" algn="ctr" rtl="0">
              <a:spcBef>
                <a:spcPts val="0"/>
              </a:spcBef>
              <a:spcAft>
                <a:spcPts val="0"/>
              </a:spcAft>
              <a:buNone/>
            </a:pPr>
            <a:r>
              <a:rPr lang="en" sz="1200" dirty="0">
                <a:latin typeface="Nunito"/>
                <a:ea typeface="Nunito"/>
                <a:cs typeface="Nunito"/>
                <a:sym typeface="Nunito"/>
              </a:rPr>
              <a:t>Kelsey Falkowski</a:t>
            </a:r>
            <a:endParaRPr sz="1200" dirty="0">
              <a:latin typeface="Nunito"/>
              <a:ea typeface="Nunito"/>
              <a:cs typeface="Nunito"/>
              <a:sym typeface="Nunito"/>
            </a:endParaRPr>
          </a:p>
          <a:p>
            <a:pPr marL="0" lvl="0" indent="0" algn="ctr" rtl="0">
              <a:spcBef>
                <a:spcPts val="0"/>
              </a:spcBef>
              <a:spcAft>
                <a:spcPts val="0"/>
              </a:spcAft>
              <a:buNone/>
            </a:pPr>
            <a:r>
              <a:rPr lang="en" sz="1200" dirty="0">
                <a:latin typeface="Nunito"/>
                <a:ea typeface="Nunito"/>
                <a:cs typeface="Nunito"/>
                <a:sym typeface="Nunito"/>
              </a:rPr>
              <a:t>4:32</a:t>
            </a:r>
            <a:endParaRPr sz="1200" dirty="0">
              <a:latin typeface="Nunito"/>
              <a:ea typeface="Nunito"/>
              <a:cs typeface="Nunito"/>
              <a:sym typeface="Nunito"/>
            </a:endParaRPr>
          </a:p>
          <a:p>
            <a:pPr marL="0" lvl="0" indent="0" algn="ctr" rtl="0">
              <a:spcBef>
                <a:spcPts val="0"/>
              </a:spcBef>
              <a:spcAft>
                <a:spcPts val="0"/>
              </a:spcAft>
              <a:buNone/>
            </a:pPr>
            <a:endParaRPr sz="1200" dirty="0">
              <a:latin typeface="Nunito"/>
              <a:ea typeface="Nunito"/>
              <a:cs typeface="Nunito"/>
              <a:sym typeface="Nunito"/>
            </a:endParaRPr>
          </a:p>
        </p:txBody>
      </p:sp>
      <p:pic>
        <p:nvPicPr>
          <p:cNvPr id="793" name="Google Shape;793;p129" descr="Gideon v. Wainwright: Everything to Know in 4 Minutes" title="Gideon v. Wainwright: Everything to Know in 4 Minutes">
            <a:hlinkClick r:id="rId4"/>
          </p:cNvPr>
          <p:cNvPicPr preferRelativeResize="0"/>
          <p:nvPr/>
        </p:nvPicPr>
        <p:blipFill>
          <a:blip r:embed="rId5">
            <a:alphaModFix/>
          </a:blip>
          <a:stretch>
            <a:fillRect/>
          </a:stretch>
        </p:blipFill>
        <p:spPr>
          <a:xfrm>
            <a:off x="6513512" y="2657475"/>
            <a:ext cx="2521744" cy="2486025"/>
          </a:xfrm>
          <a:prstGeom prst="rect">
            <a:avLst/>
          </a:prstGeom>
          <a:noFill/>
          <a:ln>
            <a:noFill/>
          </a:ln>
        </p:spPr>
      </p:pic>
      <p:pic>
        <p:nvPicPr>
          <p:cNvPr id="2" name="Online Media 1" title="Gideon v. Wainwright: Everything to Know in 4 Minutes">
            <a:hlinkClick r:id="" action="ppaction://media"/>
            <a:extLst>
              <a:ext uri="{FF2B5EF4-FFF2-40B4-BE49-F238E27FC236}">
                <a16:creationId xmlns:a16="http://schemas.microsoft.com/office/drawing/2014/main" id="{54E64018-05B2-46E4-A9E3-3EDB4CB8A072}"/>
              </a:ext>
            </a:extLst>
          </p:cNvPr>
          <p:cNvPicPr>
            <a:picLocks noRot="1" noChangeAspect="1"/>
          </p:cNvPicPr>
          <p:nvPr>
            <a:videoFile r:link="rId1"/>
          </p:nvPr>
        </p:nvPicPr>
        <p:blipFill>
          <a:blip r:embed="rId6"/>
          <a:stretch>
            <a:fillRect/>
          </a:stretch>
        </p:blipFill>
        <p:spPr>
          <a:xfrm>
            <a:off x="108744" y="82550"/>
            <a:ext cx="6302235" cy="49537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Google Shape;798;p130"/>
          <p:cNvSpPr txBox="1"/>
          <p:nvPr/>
        </p:nvSpPr>
        <p:spPr>
          <a:xfrm>
            <a:off x="6858000" y="2007750"/>
            <a:ext cx="2286000" cy="113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t>1963</a:t>
            </a:r>
            <a:endParaRPr sz="1700" b="1"/>
          </a:p>
          <a:p>
            <a:pPr marL="0" lvl="0" indent="0" algn="ctr" rtl="0">
              <a:spcBef>
                <a:spcPts val="0"/>
              </a:spcBef>
              <a:spcAft>
                <a:spcPts val="0"/>
              </a:spcAft>
              <a:buNone/>
            </a:pPr>
            <a:r>
              <a:rPr lang="en" sz="1700"/>
              <a:t>Gideon v. Wainwright</a:t>
            </a:r>
            <a:endParaRPr sz="1700"/>
          </a:p>
          <a:p>
            <a:pPr marL="0" lvl="0" indent="0" algn="ctr" rtl="0">
              <a:spcBef>
                <a:spcPts val="0"/>
              </a:spcBef>
              <a:spcAft>
                <a:spcPts val="0"/>
              </a:spcAft>
              <a:buNone/>
            </a:pP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Carey LaManna</a:t>
            </a: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4:32</a:t>
            </a:r>
            <a:endParaRPr sz="1200">
              <a:latin typeface="Nunito"/>
              <a:ea typeface="Nunito"/>
              <a:cs typeface="Nunito"/>
              <a:sym typeface="Nunito"/>
            </a:endParaRPr>
          </a:p>
          <a:p>
            <a:pPr marL="0" lvl="0" indent="0" algn="ctr" rtl="0">
              <a:spcBef>
                <a:spcPts val="0"/>
              </a:spcBef>
              <a:spcAft>
                <a:spcPts val="0"/>
              </a:spcAft>
              <a:buNone/>
            </a:pPr>
            <a:endParaRPr sz="1200">
              <a:latin typeface="Nunito"/>
              <a:ea typeface="Nunito"/>
              <a:cs typeface="Nunito"/>
              <a:sym typeface="Nunito"/>
            </a:endParaRPr>
          </a:p>
        </p:txBody>
      </p:sp>
      <p:pic>
        <p:nvPicPr>
          <p:cNvPr id="799" name="Google Shape;799;p130" descr="AP Gov Student Ultimate Review Packet&#10;https://acdcecon.thinkific.com/courses/AP-government-urp&#10;Preview Unit 1 for Free!!&#10;Includes Study Guide, Essential Questions, Required Cases Guide, Annotated Required Docs, Multiple Choice Practice Questions, and Exclusive Videos! Everything you need to ace the AP Exam!!!!&#10;&#10;Check out these videos on the required Supreme Court cases:&#10;McCulloch v. Maryland https://youtu.be/5BkOPbD50tc&#10;U.S. v. Lopez https://youtu.be/0bliNoGOTVQ&#10;Baker v. Carr https://youtu.be/Gf1ntchb2T8&#10;Shaw v. Reno https://youtu.be/JkO9IM8pqIA&#10;Marbury v. Madison https://youtu.be/Wuiv6saQHD0&#10;Engel v. Vitale https://youtu.be/4uSLm19dXXQ&#10;Wisconsin v. Yoder https://youtu.be/3huBIHOukXA&#10;Tinker v. Des Moines https://youtu.be/RwllpwoThsI&#10;New York Times v. U.S. https://youtu.be/rp_gQHvUJ7M&#10;Schenck v. U.S. https://youtu.be/AyviZidP2-s&#10;Gideon vs. Wainwright https://youtu.be/V8qpM4gFoiA&#10;Roe v. Wade https://youtu.be/y9UznTINFPs&#10;McDonald v. Chicago https://youtu.be/D9UqsQ_aoVk&#10;Brown v. Board of Education https://youtu.be/1jqb34Q5qPs" title="Case 11: Gideon v Wainwright AP GoPo">
            <a:hlinkClick r:id="rId3"/>
          </p:cNvPr>
          <p:cNvPicPr preferRelativeResize="0"/>
          <p:nvPr/>
        </p:nvPicPr>
        <p:blipFill>
          <a:blip r:embed="rId4">
            <a:alphaModFix/>
          </a:blip>
          <a:stretch>
            <a:fillRect/>
          </a:stretch>
        </p:blipFill>
        <p:spPr>
          <a:xfrm>
            <a:off x="0" y="0"/>
            <a:ext cx="6858000" cy="5143500"/>
          </a:xfrm>
          <a:prstGeom prst="rect">
            <a:avLst/>
          </a:prstGeom>
          <a:noFill/>
          <a:ln>
            <a:noFill/>
          </a:ln>
        </p:spPr>
      </p:pic>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131"/>
          <p:cNvSpPr txBox="1"/>
          <p:nvPr/>
        </p:nvSpPr>
        <p:spPr>
          <a:xfrm>
            <a:off x="6858000" y="2007750"/>
            <a:ext cx="2286000" cy="113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t>1963</a:t>
            </a:r>
            <a:endParaRPr sz="1700" b="1"/>
          </a:p>
          <a:p>
            <a:pPr marL="0" lvl="0" indent="0" algn="ctr" rtl="0">
              <a:spcBef>
                <a:spcPts val="0"/>
              </a:spcBef>
              <a:spcAft>
                <a:spcPts val="0"/>
              </a:spcAft>
              <a:buNone/>
            </a:pPr>
            <a:r>
              <a:rPr lang="en" sz="1700"/>
              <a:t>Gideon v. Wainwright</a:t>
            </a:r>
            <a:endParaRPr sz="1700"/>
          </a:p>
          <a:p>
            <a:pPr marL="0" lvl="0" indent="0" algn="ctr" rtl="0">
              <a:spcBef>
                <a:spcPts val="0"/>
              </a:spcBef>
              <a:spcAft>
                <a:spcPts val="0"/>
              </a:spcAft>
              <a:buNone/>
            </a:pP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MyCiizenU</a:t>
            </a: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3:18</a:t>
            </a:r>
            <a:endParaRPr sz="1200">
              <a:latin typeface="Nunito"/>
              <a:ea typeface="Nunito"/>
              <a:cs typeface="Nunito"/>
              <a:sym typeface="Nunito"/>
            </a:endParaRPr>
          </a:p>
          <a:p>
            <a:pPr marL="0" lvl="0" indent="0" algn="ctr" rtl="0">
              <a:spcBef>
                <a:spcPts val="0"/>
              </a:spcBef>
              <a:spcAft>
                <a:spcPts val="0"/>
              </a:spcAft>
              <a:buNone/>
            </a:pPr>
            <a:endParaRPr sz="1200">
              <a:latin typeface="Nunito"/>
              <a:ea typeface="Nunito"/>
              <a:cs typeface="Nunito"/>
              <a:sym typeface="Nunito"/>
            </a:endParaRPr>
          </a:p>
        </p:txBody>
      </p:sp>
      <p:pic>
        <p:nvPicPr>
          <p:cNvPr id="805" name="Google Shape;805;p131" descr="As a nation of laws we best know those landmark U.S. Supreme Court cases.  Through these court precedents we better understand how American government and politics works.  Mr. Review says, &quot;KNOW court cases.&quot;  Learn about them here." title="FACE the CASE - Gideon v. Wainwright">
            <a:hlinkClick r:id="rId3"/>
          </p:cNvPr>
          <p:cNvPicPr preferRelativeResize="0"/>
          <p:nvPr/>
        </p:nvPicPr>
        <p:blipFill>
          <a:blip r:embed="rId4">
            <a:alphaModFix/>
          </a:blip>
          <a:stretch>
            <a:fillRect/>
          </a:stretch>
        </p:blipFill>
        <p:spPr>
          <a:xfrm>
            <a:off x="0" y="0"/>
            <a:ext cx="6858000" cy="5143500"/>
          </a:xfrm>
          <a:prstGeom prst="rect">
            <a:avLst/>
          </a:prstGeom>
          <a:noFill/>
          <a:ln>
            <a:noFill/>
          </a:ln>
        </p:spPr>
      </p:pic>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132"/>
          <p:cNvSpPr txBox="1"/>
          <p:nvPr/>
        </p:nvSpPr>
        <p:spPr>
          <a:xfrm>
            <a:off x="6858000" y="1478700"/>
            <a:ext cx="2286000" cy="218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t>1963</a:t>
            </a:r>
            <a:endParaRPr sz="1700" b="1"/>
          </a:p>
          <a:p>
            <a:pPr marL="0" lvl="0" indent="0" algn="ctr" rtl="0">
              <a:spcBef>
                <a:spcPts val="0"/>
              </a:spcBef>
              <a:spcAft>
                <a:spcPts val="0"/>
              </a:spcAft>
              <a:buNone/>
            </a:pPr>
            <a:r>
              <a:rPr lang="en" sz="1700"/>
              <a:t>Gideon’s Arrest, Trial, Conviction, and Sentencing, Jailing, and Appeal</a:t>
            </a:r>
            <a:endParaRPr sz="1700"/>
          </a:p>
          <a:p>
            <a:pPr marL="0" lvl="0" indent="0" algn="ctr" rtl="0">
              <a:spcBef>
                <a:spcPts val="0"/>
              </a:spcBef>
              <a:spcAft>
                <a:spcPts val="0"/>
              </a:spcAft>
              <a:buNone/>
            </a:pP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Slick Swift Production</a:t>
            </a: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Part I</a:t>
            </a: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9:54</a:t>
            </a:r>
            <a:endParaRPr sz="1200">
              <a:latin typeface="Nunito"/>
              <a:ea typeface="Nunito"/>
              <a:cs typeface="Nunito"/>
              <a:sym typeface="Nunito"/>
            </a:endParaRPr>
          </a:p>
          <a:p>
            <a:pPr marL="0" lvl="0" indent="0" algn="ctr" rtl="0">
              <a:spcBef>
                <a:spcPts val="0"/>
              </a:spcBef>
              <a:spcAft>
                <a:spcPts val="0"/>
              </a:spcAft>
              <a:buNone/>
            </a:pPr>
            <a:endParaRPr sz="1200">
              <a:latin typeface="Nunito"/>
              <a:ea typeface="Nunito"/>
              <a:cs typeface="Nunito"/>
              <a:sym typeface="Nunito"/>
            </a:endParaRPr>
          </a:p>
        </p:txBody>
      </p:sp>
      <p:pic>
        <p:nvPicPr>
          <p:cNvPr id="811" name="Google Shape;811;p132" descr="Gideon's Trumpet - 1980 &#10; &#10;I do not claim ANY RIGHTS to this movie! All rights go to the original cast and crew that worked on the movie. I have simply uploaded it here because it is an important movie to American history and governmental developement and is a very hard movie to find now adays. Enjoy!" title="Gideon's Trumpet Part 1/11">
            <a:hlinkClick r:id="rId3"/>
          </p:cNvPr>
          <p:cNvPicPr preferRelativeResize="0"/>
          <p:nvPr/>
        </p:nvPicPr>
        <p:blipFill>
          <a:blip r:embed="rId4">
            <a:alphaModFix/>
          </a:blip>
          <a:stretch>
            <a:fillRect/>
          </a:stretch>
        </p:blipFill>
        <p:spPr>
          <a:xfrm>
            <a:off x="0" y="0"/>
            <a:ext cx="6858000" cy="5143500"/>
          </a:xfrm>
          <a:prstGeom prst="rect">
            <a:avLst/>
          </a:prstGeom>
          <a:noFill/>
          <a:ln>
            <a:noFill/>
          </a:ln>
        </p:spPr>
      </p:pic>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133"/>
          <p:cNvSpPr txBox="1"/>
          <p:nvPr/>
        </p:nvSpPr>
        <p:spPr>
          <a:xfrm>
            <a:off x="6881025" y="1494600"/>
            <a:ext cx="2286000" cy="2154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a:t>Gideon’s Arrest, Trial, Conviction, and Sentencing, Jailing, and Appeal</a:t>
            </a:r>
            <a:endParaRPr sz="1700"/>
          </a:p>
          <a:p>
            <a:pPr marL="0" lvl="0" indent="0" algn="ctr" rtl="0">
              <a:spcBef>
                <a:spcPts val="0"/>
              </a:spcBef>
              <a:spcAft>
                <a:spcPts val="0"/>
              </a:spcAft>
              <a:buNone/>
            </a:pP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Slick Swift Production</a:t>
            </a: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Part 2</a:t>
            </a: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9:54</a:t>
            </a:r>
            <a:endParaRPr sz="1200">
              <a:latin typeface="Nunito"/>
              <a:ea typeface="Nunito"/>
              <a:cs typeface="Nunito"/>
              <a:sym typeface="Nunito"/>
            </a:endParaRPr>
          </a:p>
          <a:p>
            <a:pPr marL="0" lvl="0" indent="0" algn="ctr" rtl="0">
              <a:spcBef>
                <a:spcPts val="0"/>
              </a:spcBef>
              <a:spcAft>
                <a:spcPts val="0"/>
              </a:spcAft>
              <a:buNone/>
            </a:pPr>
            <a:endParaRPr sz="1200">
              <a:latin typeface="Nunito"/>
              <a:ea typeface="Nunito"/>
              <a:cs typeface="Nunito"/>
              <a:sym typeface="Nunito"/>
            </a:endParaRPr>
          </a:p>
        </p:txBody>
      </p:sp>
      <p:pic>
        <p:nvPicPr>
          <p:cNvPr id="817" name="Google Shape;817;p133" descr="Gideon's Trumpet - 1980 &#10; &#10;I do not claim ANY RIGHTS to this movie! All rights go to the original cast and crew that worked on the movie. I have simply uploaded it here because it is an important movie to American history and governmental developement and is a very hard movie to find now adays. Enjoy!" title="Gideon's Trumpet Part 2/11">
            <a:hlinkClick r:id="rId3"/>
          </p:cNvPr>
          <p:cNvPicPr preferRelativeResize="0"/>
          <p:nvPr/>
        </p:nvPicPr>
        <p:blipFill>
          <a:blip r:embed="rId4">
            <a:alphaModFix/>
          </a:blip>
          <a:stretch>
            <a:fillRect/>
          </a:stretch>
        </p:blipFill>
        <p:spPr>
          <a:xfrm>
            <a:off x="0" y="0"/>
            <a:ext cx="6858000" cy="5143500"/>
          </a:xfrm>
          <a:prstGeom prst="rect">
            <a:avLst/>
          </a:prstGeom>
          <a:noFill/>
          <a:ln>
            <a:noFill/>
          </a:ln>
        </p:spPr>
      </p:pic>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p134"/>
          <p:cNvSpPr txBox="1"/>
          <p:nvPr/>
        </p:nvSpPr>
        <p:spPr>
          <a:xfrm>
            <a:off x="6858000" y="1558350"/>
            <a:ext cx="2286000" cy="202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a:t>Gideon’s Arrest, Trial, Conviction, and Sentencing, Jailing, and Appeal</a:t>
            </a:r>
            <a:endParaRPr sz="1700"/>
          </a:p>
          <a:p>
            <a:pPr marL="0" lvl="0" indent="0" algn="ctr" rtl="0">
              <a:spcBef>
                <a:spcPts val="0"/>
              </a:spcBef>
              <a:spcAft>
                <a:spcPts val="0"/>
              </a:spcAft>
              <a:buNone/>
            </a:pP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Slick Swift Production</a:t>
            </a: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Part 3</a:t>
            </a: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9:54</a:t>
            </a:r>
            <a:endParaRPr sz="1200">
              <a:latin typeface="Nunito"/>
              <a:ea typeface="Nunito"/>
              <a:cs typeface="Nunito"/>
              <a:sym typeface="Nunito"/>
            </a:endParaRPr>
          </a:p>
          <a:p>
            <a:pPr marL="0" lvl="0" indent="0" algn="ctr" rtl="0">
              <a:spcBef>
                <a:spcPts val="0"/>
              </a:spcBef>
              <a:spcAft>
                <a:spcPts val="0"/>
              </a:spcAft>
              <a:buNone/>
            </a:pPr>
            <a:endParaRPr sz="1200">
              <a:latin typeface="Nunito"/>
              <a:ea typeface="Nunito"/>
              <a:cs typeface="Nunito"/>
              <a:sym typeface="Nunito"/>
            </a:endParaRPr>
          </a:p>
        </p:txBody>
      </p:sp>
      <p:pic>
        <p:nvPicPr>
          <p:cNvPr id="823" name="Google Shape;823;p134" descr="Gideon's Trumpet - 1980 &#10; &#10;I do not claim ANY RIGHTS to this movie! All rights go to the original cast and crew that worked on the movie. I have simply uploaded it here because it is an important movie to American history and governmental developement and is a very hard movie to find now adays. Enjoy!" title="Gideon's Trumpet Part 3/11">
            <a:hlinkClick r:id="rId3"/>
          </p:cNvPr>
          <p:cNvPicPr preferRelativeResize="0"/>
          <p:nvPr/>
        </p:nvPicPr>
        <p:blipFill>
          <a:blip r:embed="rId4">
            <a:alphaModFix/>
          </a:blip>
          <a:stretch>
            <a:fillRect/>
          </a:stretch>
        </p:blipFill>
        <p:spPr>
          <a:xfrm>
            <a:off x="0" y="0"/>
            <a:ext cx="6858000" cy="5143500"/>
          </a:xfrm>
          <a:prstGeom prst="rect">
            <a:avLst/>
          </a:prstGeom>
          <a:noFill/>
          <a:ln>
            <a:noFill/>
          </a:ln>
        </p:spPr>
      </p:pic>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Google Shape;828;p135"/>
          <p:cNvSpPr txBox="1"/>
          <p:nvPr/>
        </p:nvSpPr>
        <p:spPr>
          <a:xfrm>
            <a:off x="6858000" y="1918500"/>
            <a:ext cx="2286000" cy="130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a:t>Gideon’s Retrial</a:t>
            </a:r>
            <a:endParaRPr sz="1700"/>
          </a:p>
          <a:p>
            <a:pPr marL="0" lvl="0" indent="0" algn="ctr" rtl="0">
              <a:spcBef>
                <a:spcPts val="0"/>
              </a:spcBef>
              <a:spcAft>
                <a:spcPts val="0"/>
              </a:spcAft>
              <a:buNone/>
            </a:pP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Slick Swift Production</a:t>
            </a: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Part 1 - start at 2:18</a:t>
            </a: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9:54</a:t>
            </a:r>
            <a:endParaRPr sz="1200">
              <a:latin typeface="Nunito"/>
              <a:ea typeface="Nunito"/>
              <a:cs typeface="Nunito"/>
              <a:sym typeface="Nunito"/>
            </a:endParaRPr>
          </a:p>
          <a:p>
            <a:pPr marL="0" lvl="0" indent="0" algn="ctr" rtl="0">
              <a:spcBef>
                <a:spcPts val="0"/>
              </a:spcBef>
              <a:spcAft>
                <a:spcPts val="0"/>
              </a:spcAft>
              <a:buNone/>
            </a:pPr>
            <a:endParaRPr sz="1200">
              <a:latin typeface="Nunito"/>
              <a:ea typeface="Nunito"/>
              <a:cs typeface="Nunito"/>
              <a:sym typeface="Nunito"/>
            </a:endParaRPr>
          </a:p>
          <a:p>
            <a:pPr marL="0" lvl="0" indent="0" algn="ctr" rtl="0">
              <a:spcBef>
                <a:spcPts val="0"/>
              </a:spcBef>
              <a:spcAft>
                <a:spcPts val="0"/>
              </a:spcAft>
              <a:buNone/>
            </a:pPr>
            <a:endParaRPr sz="1200">
              <a:latin typeface="Nunito"/>
              <a:ea typeface="Nunito"/>
              <a:cs typeface="Nunito"/>
              <a:sym typeface="Nunito"/>
            </a:endParaRPr>
          </a:p>
        </p:txBody>
      </p:sp>
      <p:pic>
        <p:nvPicPr>
          <p:cNvPr id="829" name="Google Shape;829;p135" descr="Gideon's Trumpet - 1980 &#10; &#10;I do not claim ANY RIGHTS to this movie! All rights go to the original cast and crew that worked on the movie. I have simply uploaded it here because it is an important movie to American history and governmental developement and is a very hard movie to find now adays. Enjoy!" title="Gideon's Trumpet Part 9/11">
            <a:hlinkClick r:id="rId3"/>
          </p:cNvPr>
          <p:cNvPicPr preferRelativeResize="0"/>
          <p:nvPr/>
        </p:nvPicPr>
        <p:blipFill>
          <a:blip r:embed="rId4">
            <a:alphaModFix/>
          </a:blip>
          <a:stretch>
            <a:fillRect/>
          </a:stretch>
        </p:blipFill>
        <p:spPr>
          <a:xfrm>
            <a:off x="0" y="0"/>
            <a:ext cx="6858000" cy="5143500"/>
          </a:xfrm>
          <a:prstGeom prst="rect">
            <a:avLst/>
          </a:prstGeom>
          <a:noFill/>
          <a:ln>
            <a:noFill/>
          </a:ln>
        </p:spPr>
      </p:pic>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136"/>
          <p:cNvSpPr txBox="1"/>
          <p:nvPr/>
        </p:nvSpPr>
        <p:spPr>
          <a:xfrm>
            <a:off x="6858000" y="1960950"/>
            <a:ext cx="2286000" cy="122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a:t>Gideon’s Retrial</a:t>
            </a:r>
            <a:endParaRPr sz="1700"/>
          </a:p>
          <a:p>
            <a:pPr marL="0" lvl="0" indent="0" algn="ctr" rtl="0">
              <a:spcBef>
                <a:spcPts val="0"/>
              </a:spcBef>
              <a:spcAft>
                <a:spcPts val="0"/>
              </a:spcAft>
              <a:buNone/>
            </a:pP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Slick Swift Production</a:t>
            </a: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Part 2</a:t>
            </a: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9:54</a:t>
            </a:r>
            <a:endParaRPr sz="1200">
              <a:latin typeface="Nunito"/>
              <a:ea typeface="Nunito"/>
              <a:cs typeface="Nunito"/>
              <a:sym typeface="Nunito"/>
            </a:endParaRPr>
          </a:p>
          <a:p>
            <a:pPr marL="0" lvl="0" indent="0" algn="ctr" rtl="0">
              <a:spcBef>
                <a:spcPts val="0"/>
              </a:spcBef>
              <a:spcAft>
                <a:spcPts val="0"/>
              </a:spcAft>
              <a:buNone/>
            </a:pPr>
            <a:endParaRPr sz="1200">
              <a:latin typeface="Nunito"/>
              <a:ea typeface="Nunito"/>
              <a:cs typeface="Nunito"/>
              <a:sym typeface="Nunito"/>
            </a:endParaRPr>
          </a:p>
          <a:p>
            <a:pPr marL="0" lvl="0" indent="0" algn="ctr" rtl="0">
              <a:spcBef>
                <a:spcPts val="0"/>
              </a:spcBef>
              <a:spcAft>
                <a:spcPts val="0"/>
              </a:spcAft>
              <a:buNone/>
            </a:pPr>
            <a:endParaRPr sz="1200">
              <a:latin typeface="Nunito"/>
              <a:ea typeface="Nunito"/>
              <a:cs typeface="Nunito"/>
              <a:sym typeface="Nunito"/>
            </a:endParaRPr>
          </a:p>
        </p:txBody>
      </p:sp>
      <p:pic>
        <p:nvPicPr>
          <p:cNvPr id="835" name="Google Shape;835;p136" descr="Gideon's Trumpet - 1980 &#10; &#10;I do not claim ANY RIGHTS to this movie! All rights go to the original cast and crew that worked on the movie. I have simply uploaded it here because it is an important movie to American history and governmental developement and is a very hard movie to find now adays. Enjoy!" title="Gideon's Trumpet Part 10/11">
            <a:hlinkClick r:id="rId3"/>
          </p:cNvPr>
          <p:cNvPicPr preferRelativeResize="0"/>
          <p:nvPr/>
        </p:nvPicPr>
        <p:blipFill>
          <a:blip r:embed="rId4">
            <a:alphaModFix/>
          </a:blip>
          <a:stretch>
            <a:fillRect/>
          </a:stretch>
        </p:blipFill>
        <p:spPr>
          <a:xfrm>
            <a:off x="0" y="0"/>
            <a:ext cx="6858000" cy="5143500"/>
          </a:xfrm>
          <a:prstGeom prst="rect">
            <a:avLst/>
          </a:prstGeom>
          <a:noFill/>
          <a:ln>
            <a:noFill/>
          </a:ln>
        </p:spPr>
      </p:pic>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137"/>
          <p:cNvSpPr txBox="1"/>
          <p:nvPr/>
        </p:nvSpPr>
        <p:spPr>
          <a:xfrm>
            <a:off x="6858000" y="1960950"/>
            <a:ext cx="2286000" cy="122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a:t>Gideon’s Retrial</a:t>
            </a:r>
            <a:endParaRPr sz="1700"/>
          </a:p>
          <a:p>
            <a:pPr marL="0" lvl="0" indent="0" algn="ctr" rtl="0">
              <a:spcBef>
                <a:spcPts val="0"/>
              </a:spcBef>
              <a:spcAft>
                <a:spcPts val="0"/>
              </a:spcAft>
              <a:buNone/>
            </a:pP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Slick Swift Production</a:t>
            </a: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Part 3</a:t>
            </a: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3:29</a:t>
            </a:r>
            <a:endParaRPr sz="1200">
              <a:latin typeface="Nunito"/>
              <a:ea typeface="Nunito"/>
              <a:cs typeface="Nunito"/>
              <a:sym typeface="Nunito"/>
            </a:endParaRPr>
          </a:p>
          <a:p>
            <a:pPr marL="0" lvl="0" indent="0" algn="ctr" rtl="0">
              <a:spcBef>
                <a:spcPts val="0"/>
              </a:spcBef>
              <a:spcAft>
                <a:spcPts val="0"/>
              </a:spcAft>
              <a:buNone/>
            </a:pPr>
            <a:endParaRPr sz="1200">
              <a:latin typeface="Nunito"/>
              <a:ea typeface="Nunito"/>
              <a:cs typeface="Nunito"/>
              <a:sym typeface="Nunito"/>
            </a:endParaRPr>
          </a:p>
          <a:p>
            <a:pPr marL="0" lvl="0" indent="0" algn="ctr" rtl="0">
              <a:spcBef>
                <a:spcPts val="0"/>
              </a:spcBef>
              <a:spcAft>
                <a:spcPts val="0"/>
              </a:spcAft>
              <a:buNone/>
            </a:pPr>
            <a:endParaRPr sz="1200">
              <a:latin typeface="Nunito"/>
              <a:ea typeface="Nunito"/>
              <a:cs typeface="Nunito"/>
              <a:sym typeface="Nunito"/>
            </a:endParaRPr>
          </a:p>
        </p:txBody>
      </p:sp>
      <p:pic>
        <p:nvPicPr>
          <p:cNvPr id="841" name="Google Shape;841;p137" descr="Gideon's Trumpet - 1980 &#10; &#10;I do not claim ANY RIGHTS to this movie! All rights go to the original cast and crew that worked on the movie. I have simply uploaded it here because it is an important movie to American history and governmental developement and is a very hard movie to find now adays. Enjoy!" title="Gideon's Trumpet Part 11/11">
            <a:hlinkClick r:id="rId3"/>
          </p:cNvPr>
          <p:cNvPicPr preferRelativeResize="0"/>
          <p:nvPr/>
        </p:nvPicPr>
        <p:blipFill>
          <a:blip r:embed="rId4">
            <a:alphaModFix/>
          </a:blip>
          <a:stretch>
            <a:fillRect/>
          </a:stretch>
        </p:blipFill>
        <p:spPr>
          <a:xfrm>
            <a:off x="0" y="0"/>
            <a:ext cx="6858000" cy="5143500"/>
          </a:xfrm>
          <a:prstGeom prst="rect">
            <a:avLst/>
          </a:prstGeom>
          <a:noFill/>
          <a:ln>
            <a:noFill/>
          </a:ln>
        </p:spPr>
      </p:pic>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p138"/>
          <p:cNvSpPr txBox="1">
            <a:spLocks noGrp="1"/>
          </p:cNvSpPr>
          <p:nvPr>
            <p:ph type="title"/>
          </p:nvPr>
        </p:nvSpPr>
        <p:spPr>
          <a:xfrm>
            <a:off x="1" y="1748700"/>
            <a:ext cx="91440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400"/>
              <a:t>Topic 3.9</a:t>
            </a:r>
            <a:endParaRPr sz="1400"/>
          </a:p>
          <a:p>
            <a:pPr marL="0" lvl="0" indent="0" algn="ctr" rtl="0">
              <a:spcBef>
                <a:spcPts val="0"/>
              </a:spcBef>
              <a:spcAft>
                <a:spcPts val="0"/>
              </a:spcAft>
              <a:buNone/>
            </a:pPr>
            <a:r>
              <a:rPr lang="en" sz="3000" b="1">
                <a:solidFill>
                  <a:srgbClr val="000000"/>
                </a:solidFill>
                <a:latin typeface="Arial"/>
                <a:ea typeface="Arial"/>
                <a:cs typeface="Arial"/>
                <a:sym typeface="Arial"/>
              </a:rPr>
              <a:t>Amendments</a:t>
            </a:r>
            <a:endParaRPr sz="3000" b="1">
              <a:solidFill>
                <a:srgbClr val="000000"/>
              </a:solidFill>
              <a:latin typeface="Arial"/>
              <a:ea typeface="Arial"/>
              <a:cs typeface="Arial"/>
              <a:sym typeface="Arial"/>
            </a:endParaRPr>
          </a:p>
          <a:p>
            <a:pPr marL="0" lvl="0" indent="0" algn="ctr" rtl="0">
              <a:spcBef>
                <a:spcPts val="0"/>
              </a:spcBef>
              <a:spcAft>
                <a:spcPts val="0"/>
              </a:spcAft>
              <a:buNone/>
            </a:pPr>
            <a:r>
              <a:rPr lang="en" sz="3000" b="1">
                <a:solidFill>
                  <a:srgbClr val="000000"/>
                </a:solidFill>
                <a:latin typeface="Arial"/>
                <a:ea typeface="Arial"/>
                <a:cs typeface="Arial"/>
                <a:sym typeface="Arial"/>
              </a:rPr>
              <a:t>Due Process and the Right to Privacy</a:t>
            </a:r>
            <a:endParaRPr sz="3000" b="1"/>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352C2-F85D-4428-9358-C6CA13D32DE0}"/>
              </a:ext>
            </a:extLst>
          </p:cNvPr>
          <p:cNvSpPr>
            <a:spLocks noGrp="1"/>
          </p:cNvSpPr>
          <p:nvPr>
            <p:ph type="title"/>
          </p:nvPr>
        </p:nvSpPr>
        <p:spPr>
          <a:xfrm>
            <a:off x="422988" y="628650"/>
            <a:ext cx="6835062" cy="800100"/>
          </a:xfrm>
        </p:spPr>
        <p:txBody>
          <a:bodyPr>
            <a:normAutofit fontScale="90000"/>
          </a:bodyPr>
          <a:lstStyle/>
          <a:p>
            <a:pPr>
              <a:defRPr/>
            </a:pPr>
            <a:r>
              <a:rPr lang="en-US" dirty="0"/>
              <a:t>The Phrase:</a:t>
            </a:r>
            <a:br>
              <a:rPr lang="en-US" dirty="0"/>
            </a:br>
            <a:r>
              <a:rPr lang="en-US" dirty="0"/>
              <a:t>   Separation of Church and State </a:t>
            </a:r>
            <a:br>
              <a:rPr lang="en-US" dirty="0"/>
            </a:br>
            <a:endParaRPr lang="en-US" dirty="0"/>
          </a:p>
        </p:txBody>
      </p:sp>
      <p:sp>
        <p:nvSpPr>
          <p:cNvPr id="69635" name="Content Placeholder 2">
            <a:extLst>
              <a:ext uri="{FF2B5EF4-FFF2-40B4-BE49-F238E27FC236}">
                <a16:creationId xmlns:a16="http://schemas.microsoft.com/office/drawing/2014/main" id="{6F8FA165-6701-412B-A360-96ACEC2E0FCB}"/>
              </a:ext>
            </a:extLst>
          </p:cNvPr>
          <p:cNvSpPr>
            <a:spLocks noGrp="1"/>
          </p:cNvSpPr>
          <p:nvPr>
            <p:ph idx="1"/>
          </p:nvPr>
        </p:nvSpPr>
        <p:spPr>
          <a:xfrm>
            <a:off x="311700" y="2129079"/>
            <a:ext cx="8520600" cy="3391200"/>
          </a:xfrm>
        </p:spPr>
        <p:txBody>
          <a:bodyPr/>
          <a:lstStyle/>
          <a:p>
            <a:r>
              <a:rPr lang="en-US" altLang="en-US" sz="2400" dirty="0"/>
              <a:t>This Phrase DOES NOT appear in the constitution, is a phrase used by Thomas Jefferson and others expressing an understanding of the intent and function of the Establishment Clause and Free Exercise Clause of the First Amendment to the Constitution of the United States. The phrase has since been repeatedly used by the Supreme Court of the United States.</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Google Shape;851;p13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sz="1700" b="1">
                <a:solidFill>
                  <a:srgbClr val="0000FF"/>
                </a:solidFill>
                <a:latin typeface="Arial"/>
                <a:ea typeface="Arial"/>
                <a:cs typeface="Arial"/>
                <a:sym typeface="Arial"/>
              </a:rPr>
              <a:t>Topic 3.9: Due Process and the Right to Privacy (LOR-3.A.1</a:t>
            </a:r>
            <a:endParaRPr sz="1700" b="1">
              <a:solidFill>
                <a:srgbClr val="0000FF"/>
              </a:solidFill>
              <a:latin typeface="Arial"/>
              <a:ea typeface="Arial"/>
              <a:cs typeface="Arial"/>
              <a:sym typeface="Arial"/>
            </a:endParaRPr>
          </a:p>
        </p:txBody>
      </p:sp>
      <p:sp>
        <p:nvSpPr>
          <p:cNvPr id="852" name="Google Shape;852;p139"/>
          <p:cNvSpPr txBox="1">
            <a:spLocks noGrp="1"/>
          </p:cNvSpPr>
          <p:nvPr>
            <p:ph type="body" idx="1"/>
          </p:nvPr>
        </p:nvSpPr>
        <p:spPr>
          <a:xfrm>
            <a:off x="909525" y="1176100"/>
            <a:ext cx="7424700" cy="33552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sz="1700">
                <a:solidFill>
                  <a:srgbClr val="FF0000"/>
                </a:solidFill>
                <a:latin typeface="Arial"/>
                <a:ea typeface="Arial"/>
                <a:cs typeface="Arial"/>
                <a:sym typeface="Arial"/>
              </a:rPr>
              <a:t>While a right to privacy is not explicitly named in the Constitution, the court has interpreted the due process clause to protect the right off privacy from state infringement. This interpretation of the due process clause has been the subject of controversy, such as has resulted from:</a:t>
            </a:r>
            <a:endParaRPr sz="1700">
              <a:solidFill>
                <a:srgbClr val="FF0000"/>
              </a:solidFill>
              <a:latin typeface="Arial"/>
              <a:ea typeface="Arial"/>
              <a:cs typeface="Arial"/>
              <a:sym typeface="Arial"/>
            </a:endParaRPr>
          </a:p>
          <a:p>
            <a:pPr marL="457200" lvl="0" indent="-304800" algn="l" rtl="0">
              <a:spcBef>
                <a:spcPts val="1200"/>
              </a:spcBef>
              <a:spcAft>
                <a:spcPts val="0"/>
              </a:spcAft>
              <a:buClr>
                <a:srgbClr val="000000"/>
              </a:buClr>
              <a:buSzPts val="1200"/>
              <a:buFont typeface="Arial"/>
              <a:buChar char="●"/>
            </a:pPr>
            <a:r>
              <a:rPr lang="en" sz="1200">
                <a:solidFill>
                  <a:srgbClr val="000000"/>
                </a:solidFill>
                <a:latin typeface="Arial"/>
                <a:ea typeface="Arial"/>
                <a:cs typeface="Arial"/>
                <a:sym typeface="Arial"/>
              </a:rPr>
              <a:t>Roe v. Wade (1973), which extended the right of privacy to a woman’s decision to have an abortion while recognizing compelling state interests in potential life and maternal health</a:t>
            </a:r>
            <a:endParaRPr sz="900">
              <a:solidFill>
                <a:srgbClr val="000000"/>
              </a:solidFill>
              <a:highlight>
                <a:srgbClr val="EAFAFF"/>
              </a:highlight>
              <a:latin typeface="Arial"/>
              <a:ea typeface="Arial"/>
              <a:cs typeface="Arial"/>
              <a:sym typeface="Arial"/>
            </a:endParaRPr>
          </a:p>
          <a:p>
            <a:pPr marL="0" marR="0" lvl="0" indent="0" algn="l" rtl="0">
              <a:lnSpc>
                <a:spcPct val="115000"/>
              </a:lnSpc>
              <a:spcBef>
                <a:spcPts val="1200"/>
              </a:spcBef>
              <a:spcAft>
                <a:spcPts val="0"/>
              </a:spcAft>
              <a:buNone/>
            </a:pPr>
            <a:endParaRPr sz="1700">
              <a:solidFill>
                <a:srgbClr val="FF0000"/>
              </a:solidFill>
              <a:latin typeface="Arial"/>
              <a:ea typeface="Arial"/>
              <a:cs typeface="Arial"/>
              <a:sym typeface="Arial"/>
            </a:endParaRPr>
          </a:p>
          <a:p>
            <a:pPr marL="0" marR="0" lvl="0" indent="0" algn="l" rtl="0">
              <a:lnSpc>
                <a:spcPct val="115000"/>
              </a:lnSpc>
              <a:spcBef>
                <a:spcPts val="1000"/>
              </a:spcBef>
              <a:spcAft>
                <a:spcPts val="0"/>
              </a:spcAft>
              <a:buNone/>
            </a:pPr>
            <a:endParaRPr sz="1700">
              <a:solidFill>
                <a:srgbClr val="FF0000"/>
              </a:solidFill>
              <a:latin typeface="Arial"/>
              <a:ea typeface="Arial"/>
              <a:cs typeface="Arial"/>
              <a:sym typeface="Arial"/>
            </a:endParaRPr>
          </a:p>
          <a:p>
            <a:pPr marL="0" lvl="0" indent="0" algn="l" rtl="0">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1000"/>
              </a:spcAft>
              <a:buNone/>
            </a:pPr>
            <a:endParaRPr sz="1700">
              <a:solidFill>
                <a:srgbClr val="FF0000"/>
              </a:solidFill>
              <a:latin typeface="Arial"/>
              <a:ea typeface="Arial"/>
              <a:cs typeface="Arial"/>
              <a:sym typeface="Arial"/>
            </a:endParaRP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p140"/>
          <p:cNvSpPr txBox="1">
            <a:spLocks noGrp="1"/>
          </p:cNvSpPr>
          <p:nvPr>
            <p:ph type="title"/>
          </p:nvPr>
        </p:nvSpPr>
        <p:spPr>
          <a:xfrm>
            <a:off x="819150" y="845600"/>
            <a:ext cx="78630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Due Process Clause </a:t>
            </a:r>
            <a:r>
              <a:rPr lang="en" sz="1800"/>
              <a:t>(of the 14th Amendment)</a:t>
            </a:r>
            <a:endParaRPr sz="1800"/>
          </a:p>
        </p:txBody>
      </p:sp>
      <p:sp>
        <p:nvSpPr>
          <p:cNvPr id="858" name="Google Shape;858;p140"/>
          <p:cNvSpPr txBox="1">
            <a:spLocks noGrp="1"/>
          </p:cNvSpPr>
          <p:nvPr>
            <p:ph type="body" idx="1"/>
          </p:nvPr>
        </p:nvSpPr>
        <p:spPr>
          <a:xfrm>
            <a:off x="819150" y="1621575"/>
            <a:ext cx="7505700" cy="2817000"/>
          </a:xfrm>
          <a:prstGeom prst="rect">
            <a:avLst/>
          </a:prstGeom>
        </p:spPr>
        <p:txBody>
          <a:bodyPr spcFirstLastPara="1" wrap="square" lIns="91425" tIns="91425" rIns="91425" bIns="91425" anchor="t" anchorCtr="0">
            <a:noAutofit/>
          </a:bodyPr>
          <a:lstStyle/>
          <a:p>
            <a:pPr marL="457200" lvl="0" indent="-336550" algn="l" rtl="0">
              <a:spcBef>
                <a:spcPts val="500"/>
              </a:spcBef>
              <a:spcAft>
                <a:spcPts val="0"/>
              </a:spcAft>
              <a:buSzPts val="1700"/>
              <a:buFont typeface="Arial"/>
              <a:buChar char="●"/>
            </a:pPr>
            <a:r>
              <a:rPr lang="en" sz="1700">
                <a:solidFill>
                  <a:srgbClr val="222222"/>
                </a:solidFill>
                <a:latin typeface="Arial"/>
                <a:ea typeface="Arial"/>
                <a:cs typeface="Arial"/>
                <a:sym typeface="Arial"/>
              </a:rPr>
              <a:t>States that </a:t>
            </a:r>
            <a:r>
              <a:rPr lang="en" sz="1700">
                <a:solidFill>
                  <a:srgbClr val="0000FF"/>
                </a:solidFill>
                <a:latin typeface="Arial"/>
                <a:ea typeface="Arial"/>
                <a:cs typeface="Arial"/>
                <a:sym typeface="Arial"/>
              </a:rPr>
              <a:t>No person shall ... be deprived of life, liberty, or property, without due process of law. </a:t>
            </a:r>
            <a:endParaRPr sz="1700">
              <a:latin typeface="Arial"/>
              <a:ea typeface="Arial"/>
              <a:cs typeface="Arial"/>
              <a:sym typeface="Arial"/>
            </a:endParaRP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Google Shape;863;p141"/>
          <p:cNvSpPr txBox="1">
            <a:spLocks noGrp="1"/>
          </p:cNvSpPr>
          <p:nvPr>
            <p:ph type="body" idx="1"/>
          </p:nvPr>
        </p:nvSpPr>
        <p:spPr>
          <a:xfrm>
            <a:off x="890225" y="780625"/>
            <a:ext cx="7505700" cy="2817000"/>
          </a:xfrm>
          <a:prstGeom prst="rect">
            <a:avLst/>
          </a:prstGeom>
        </p:spPr>
        <p:txBody>
          <a:bodyPr spcFirstLastPara="1" wrap="square" lIns="91425" tIns="91425" rIns="91425" bIns="91425" anchor="t" anchorCtr="0">
            <a:noAutofit/>
          </a:bodyPr>
          <a:lstStyle/>
          <a:p>
            <a:pPr marL="457200" lvl="0" indent="-336550" algn="l" rtl="0">
              <a:spcBef>
                <a:spcPts val="500"/>
              </a:spcBef>
              <a:spcAft>
                <a:spcPts val="0"/>
              </a:spcAft>
              <a:buSzPts val="1700"/>
              <a:buFont typeface="Arial"/>
              <a:buChar char="●"/>
            </a:pPr>
            <a:r>
              <a:rPr lang="en" sz="1700">
                <a:solidFill>
                  <a:srgbClr val="222222"/>
                </a:solidFill>
                <a:latin typeface="Arial"/>
                <a:ea typeface="Arial"/>
                <a:cs typeface="Arial"/>
                <a:sym typeface="Arial"/>
              </a:rPr>
              <a:t>Sometimes expressed as a command that the government must not be unfair to the people or abuse them physically. </a:t>
            </a:r>
            <a:endParaRPr sz="1700">
              <a:solidFill>
                <a:srgbClr val="222222"/>
              </a:solidFill>
              <a:latin typeface="Arial"/>
              <a:ea typeface="Arial"/>
              <a:cs typeface="Arial"/>
              <a:sym typeface="Arial"/>
            </a:endParaRP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p14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Roe v. Wade (1973)</a:t>
            </a:r>
            <a:endParaRPr/>
          </a:p>
        </p:txBody>
      </p:sp>
      <p:sp>
        <p:nvSpPr>
          <p:cNvPr id="869" name="Google Shape;869;p142"/>
          <p:cNvSpPr txBox="1">
            <a:spLocks noGrp="1"/>
          </p:cNvSpPr>
          <p:nvPr>
            <p:ph type="body" idx="1"/>
          </p:nvPr>
        </p:nvSpPr>
        <p:spPr>
          <a:xfrm>
            <a:off x="819150" y="1451075"/>
            <a:ext cx="7505700" cy="2911500"/>
          </a:xfrm>
          <a:prstGeom prst="rect">
            <a:avLst/>
          </a:prstGeom>
        </p:spPr>
        <p:txBody>
          <a:bodyPr spcFirstLastPara="1" wrap="square" lIns="91425" tIns="91425" rIns="91425" bIns="91425" anchor="t" anchorCtr="0">
            <a:noAutofit/>
          </a:bodyPr>
          <a:lstStyle/>
          <a:p>
            <a:pPr marL="457200" lvl="0" indent="-336550" algn="l" rtl="0">
              <a:spcBef>
                <a:spcPts val="500"/>
              </a:spcBef>
              <a:spcAft>
                <a:spcPts val="0"/>
              </a:spcAft>
              <a:buSzPts val="1700"/>
              <a:buFont typeface="Arial"/>
              <a:buChar char="●"/>
            </a:pPr>
            <a:r>
              <a:rPr lang="en" sz="1700">
                <a:solidFill>
                  <a:srgbClr val="222222"/>
                </a:solidFill>
                <a:latin typeface="Arial"/>
                <a:ea typeface="Arial"/>
                <a:cs typeface="Arial"/>
                <a:sym typeface="Arial"/>
              </a:rPr>
              <a:t>A landmark U.S. Supreme Court case</a:t>
            </a:r>
            <a:endParaRPr sz="1700">
              <a:solidFill>
                <a:srgbClr val="222222"/>
              </a:solidFill>
              <a:latin typeface="Arial"/>
              <a:ea typeface="Arial"/>
              <a:cs typeface="Arial"/>
              <a:sym typeface="Arial"/>
            </a:endParaRPr>
          </a:p>
          <a:p>
            <a:pPr marL="457200" lvl="0" indent="-336550" algn="l" rtl="0">
              <a:spcBef>
                <a:spcPts val="0"/>
              </a:spcBef>
              <a:spcAft>
                <a:spcPts val="0"/>
              </a:spcAft>
              <a:buSzPts val="1700"/>
              <a:buFont typeface="Arial"/>
              <a:buChar char="●"/>
            </a:pPr>
            <a:r>
              <a:rPr lang="en" sz="1700">
                <a:solidFill>
                  <a:srgbClr val="222222"/>
                </a:solidFill>
                <a:latin typeface="Arial"/>
                <a:ea typeface="Arial"/>
                <a:cs typeface="Arial"/>
                <a:sym typeface="Arial"/>
              </a:rPr>
              <a:t>The Court ruled that the Constitution of the United States protects a pregnant woman's liberty to choose to have an abortion without excessive government restriction. </a:t>
            </a:r>
            <a:endParaRPr sz="1700">
              <a:solidFill>
                <a:srgbClr val="222222"/>
              </a:solidFill>
              <a:latin typeface="Arial"/>
              <a:ea typeface="Arial"/>
              <a:cs typeface="Arial"/>
              <a:sym typeface="Arial"/>
            </a:endParaRPr>
          </a:p>
          <a:p>
            <a:pPr marL="457200" lvl="0" indent="-336550" algn="l" rtl="0">
              <a:spcBef>
                <a:spcPts val="0"/>
              </a:spcBef>
              <a:spcAft>
                <a:spcPts val="0"/>
              </a:spcAft>
              <a:buSzPts val="1700"/>
              <a:buFont typeface="Arial"/>
              <a:buChar char="●"/>
            </a:pPr>
            <a:r>
              <a:rPr lang="en" sz="1700">
                <a:solidFill>
                  <a:srgbClr val="222222"/>
                </a:solidFill>
                <a:latin typeface="Arial"/>
                <a:ea typeface="Arial"/>
                <a:cs typeface="Arial"/>
                <a:sym typeface="Arial"/>
              </a:rPr>
              <a:t>Struck down many U.S. state and federal abortion laws,and prompted an ongoing national debate in the United States about whether and to what extent abortion should be legal, who should decide the legality of abortion, what methods the Supreme Court should use in constitutional adjudication, and what the role of religious and moral views in the political sphere should be. </a:t>
            </a:r>
            <a:endParaRPr sz="1700">
              <a:latin typeface="Arial"/>
              <a:ea typeface="Arial"/>
              <a:cs typeface="Arial"/>
              <a:sym typeface="Arial"/>
            </a:endParaRP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143"/>
          <p:cNvSpPr txBox="1">
            <a:spLocks noGrp="1"/>
          </p:cNvSpPr>
          <p:nvPr>
            <p:ph type="body" idx="1"/>
          </p:nvPr>
        </p:nvSpPr>
        <p:spPr>
          <a:xfrm>
            <a:off x="819150" y="646475"/>
            <a:ext cx="7505700" cy="3716100"/>
          </a:xfrm>
          <a:prstGeom prst="rect">
            <a:avLst/>
          </a:prstGeom>
        </p:spPr>
        <p:txBody>
          <a:bodyPr spcFirstLastPara="1" wrap="square" lIns="91425" tIns="91425" rIns="91425" bIns="91425" anchor="t" anchorCtr="0">
            <a:noAutofit/>
          </a:bodyPr>
          <a:lstStyle/>
          <a:p>
            <a:pPr marL="457200" lvl="0" indent="-336550" algn="l" rtl="0">
              <a:spcBef>
                <a:spcPts val="500"/>
              </a:spcBef>
              <a:spcAft>
                <a:spcPts val="0"/>
              </a:spcAft>
              <a:buSzPts val="1700"/>
              <a:buFont typeface="Arial"/>
              <a:buChar char="●"/>
            </a:pPr>
            <a:r>
              <a:rPr lang="en" sz="1700">
                <a:solidFill>
                  <a:srgbClr val="222222"/>
                </a:solidFill>
                <a:latin typeface="Arial"/>
                <a:ea typeface="Arial"/>
                <a:cs typeface="Arial"/>
                <a:sym typeface="Arial"/>
              </a:rPr>
              <a:t>Roe v. Wade reshaped U.S. politics, dividing much of the United States into pro-life and pro-choice camps, while activating grassroots movements on both sides. </a:t>
            </a:r>
            <a:endParaRPr sz="1700" baseline="30000">
              <a:solidFill>
                <a:srgbClr val="0B0080"/>
              </a:solidFill>
              <a:latin typeface="Arial"/>
              <a:ea typeface="Arial"/>
              <a:cs typeface="Arial"/>
              <a:sym typeface="Arial"/>
            </a:endParaRPr>
          </a:p>
          <a:p>
            <a:pPr marL="457200" lvl="0" indent="-336550" algn="l" rtl="0">
              <a:spcBef>
                <a:spcPts val="0"/>
              </a:spcBef>
              <a:spcAft>
                <a:spcPts val="0"/>
              </a:spcAft>
              <a:buSzPts val="1700"/>
              <a:buFont typeface="Arial"/>
              <a:buChar char="●"/>
            </a:pPr>
            <a:r>
              <a:rPr lang="en" sz="1700">
                <a:solidFill>
                  <a:srgbClr val="222222"/>
                </a:solidFill>
                <a:latin typeface="Arial"/>
                <a:ea typeface="Arial"/>
                <a:cs typeface="Arial"/>
                <a:sym typeface="Arial"/>
              </a:rPr>
              <a:t>Some have called the decision a form of judicial activism.</a:t>
            </a:r>
            <a:endParaRPr sz="1700">
              <a:solidFill>
                <a:srgbClr val="222222"/>
              </a:solidFill>
              <a:latin typeface="Arial"/>
              <a:ea typeface="Arial"/>
              <a:cs typeface="Arial"/>
              <a:sym typeface="Arial"/>
            </a:endParaRPr>
          </a:p>
          <a:p>
            <a:pPr marL="0" lvl="0" indent="0" algn="l" rtl="0">
              <a:spcBef>
                <a:spcPts val="500"/>
              </a:spcBef>
              <a:spcAft>
                <a:spcPts val="0"/>
              </a:spcAft>
              <a:buNone/>
            </a:pPr>
            <a:endParaRPr sz="1700">
              <a:solidFill>
                <a:srgbClr val="222222"/>
              </a:solidFill>
              <a:latin typeface="Arial"/>
              <a:ea typeface="Arial"/>
              <a:cs typeface="Arial"/>
              <a:sym typeface="Arial"/>
            </a:endParaRPr>
          </a:p>
          <a:p>
            <a:pPr marL="0" marR="0" lvl="0" indent="0" algn="l" rtl="0">
              <a:lnSpc>
                <a:spcPct val="115000"/>
              </a:lnSpc>
              <a:spcBef>
                <a:spcPts val="500"/>
              </a:spcBef>
              <a:spcAft>
                <a:spcPts val="0"/>
              </a:spcAft>
              <a:buNone/>
            </a:pPr>
            <a:r>
              <a:rPr lang="en" sz="1700">
                <a:solidFill>
                  <a:srgbClr val="222222"/>
                </a:solidFill>
                <a:latin typeface="Arial"/>
                <a:ea typeface="Arial"/>
                <a:cs typeface="Arial"/>
                <a:sym typeface="Arial"/>
              </a:rPr>
              <a:t>Judicial activism = Refers to judicial rulings that are suspected of being based on personal opinion, rather than on existing law. It is sometimes used as an antonym of judicial restraint. The definition of judicial activism and the specific decisions that are activist are controversial political issues.</a:t>
            </a:r>
            <a:endParaRPr sz="1700">
              <a:solidFill>
                <a:srgbClr val="222222"/>
              </a:solidFill>
              <a:latin typeface="Arial"/>
              <a:ea typeface="Arial"/>
              <a:cs typeface="Arial"/>
              <a:sym typeface="Arial"/>
            </a:endParaRPr>
          </a:p>
          <a:p>
            <a:pPr marL="0" marR="0" lvl="0" indent="0" algn="l" rtl="0">
              <a:lnSpc>
                <a:spcPct val="115000"/>
              </a:lnSpc>
              <a:spcBef>
                <a:spcPts val="500"/>
              </a:spcBef>
              <a:spcAft>
                <a:spcPts val="500"/>
              </a:spcAft>
              <a:buNone/>
            </a:pPr>
            <a:r>
              <a:rPr lang="en" sz="1700">
                <a:solidFill>
                  <a:srgbClr val="222222"/>
                </a:solidFill>
                <a:latin typeface="Arial"/>
                <a:ea typeface="Arial"/>
                <a:cs typeface="Arial"/>
                <a:sym typeface="Arial"/>
              </a:rPr>
              <a:t>Detractors of judicial activism charge that it usurps the power of the elected branches of government or appointed agencies, damaging the rule of law </a:t>
            </a:r>
            <a:endParaRPr sz="1700">
              <a:solidFill>
                <a:srgbClr val="222222"/>
              </a:solidFill>
              <a:latin typeface="Arial"/>
              <a:ea typeface="Arial"/>
              <a:cs typeface="Arial"/>
              <a:sym typeface="Arial"/>
            </a:endParaRP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Google Shape;879;p144"/>
          <p:cNvSpPr txBox="1">
            <a:spLocks noGrp="1"/>
          </p:cNvSpPr>
          <p:nvPr>
            <p:ph type="body" idx="1"/>
          </p:nvPr>
        </p:nvSpPr>
        <p:spPr>
          <a:xfrm>
            <a:off x="819150" y="646475"/>
            <a:ext cx="7505700" cy="3716100"/>
          </a:xfrm>
          <a:prstGeom prst="rect">
            <a:avLst/>
          </a:prstGeom>
        </p:spPr>
        <p:txBody>
          <a:bodyPr spcFirstLastPara="1" wrap="square" lIns="91425" tIns="91425" rIns="91425" bIns="91425" anchor="t" anchorCtr="0">
            <a:noAutofit/>
          </a:bodyPr>
          <a:lstStyle/>
          <a:p>
            <a:pPr marL="0" lvl="0" indent="0" algn="l" rtl="0">
              <a:spcBef>
                <a:spcPts val="500"/>
              </a:spcBef>
              <a:spcAft>
                <a:spcPts val="0"/>
              </a:spcAft>
              <a:buNone/>
            </a:pPr>
            <a:r>
              <a:rPr lang="en" sz="1700">
                <a:solidFill>
                  <a:srgbClr val="222222"/>
                </a:solidFill>
                <a:latin typeface="Arial"/>
                <a:ea typeface="Arial"/>
                <a:cs typeface="Arial"/>
                <a:sym typeface="Arial"/>
              </a:rPr>
              <a:t>and democracy.</a:t>
            </a:r>
            <a:r>
              <a:rPr lang="en" sz="1700">
                <a:solidFill>
                  <a:srgbClr val="222222"/>
                </a:solidFill>
                <a:uFill>
                  <a:noFill/>
                </a:uFill>
                <a:latin typeface="Arial"/>
                <a:ea typeface="Arial"/>
                <a:cs typeface="Arial"/>
                <a:sym typeface="Arial"/>
                <a:hlinkClick r:id="rId3"/>
              </a:rPr>
              <a:t>[11]</a:t>
            </a:r>
            <a:r>
              <a:rPr lang="en" sz="1700">
                <a:solidFill>
                  <a:srgbClr val="222222"/>
                </a:solidFill>
                <a:latin typeface="Arial"/>
                <a:ea typeface="Arial"/>
                <a:cs typeface="Arial"/>
                <a:sym typeface="Arial"/>
              </a:rPr>
              <a:t> Defenders of judicial activism say that in many cases it is a legitimate form of </a:t>
            </a:r>
            <a:r>
              <a:rPr lang="en" sz="1700">
                <a:solidFill>
                  <a:srgbClr val="222222"/>
                </a:solidFill>
                <a:uFill>
                  <a:noFill/>
                </a:uFill>
                <a:latin typeface="Arial"/>
                <a:ea typeface="Arial"/>
                <a:cs typeface="Arial"/>
                <a:sym typeface="Arial"/>
                <a:hlinkClick r:id="rId4"/>
              </a:rPr>
              <a:t>judicial review</a:t>
            </a:r>
            <a:r>
              <a:rPr lang="en" sz="1700">
                <a:solidFill>
                  <a:srgbClr val="222222"/>
                </a:solidFill>
                <a:latin typeface="Arial"/>
                <a:ea typeface="Arial"/>
                <a:cs typeface="Arial"/>
                <a:sym typeface="Arial"/>
              </a:rPr>
              <a:t>, and that the interpretation of the law must change with changing times.</a:t>
            </a:r>
            <a:endParaRPr sz="1700">
              <a:solidFill>
                <a:srgbClr val="222222"/>
              </a:solidFill>
              <a:latin typeface="Arial"/>
              <a:ea typeface="Arial"/>
              <a:cs typeface="Arial"/>
              <a:sym typeface="Arial"/>
            </a:endParaRPr>
          </a:p>
          <a:p>
            <a:pPr marL="0" marR="0" lvl="0" indent="0" algn="l" rtl="0">
              <a:lnSpc>
                <a:spcPct val="115000"/>
              </a:lnSpc>
              <a:spcBef>
                <a:spcPts val="500"/>
              </a:spcBef>
              <a:spcAft>
                <a:spcPts val="500"/>
              </a:spcAft>
              <a:buNone/>
            </a:pPr>
            <a:endParaRPr sz="1700">
              <a:solidFill>
                <a:srgbClr val="222222"/>
              </a:solidFill>
              <a:latin typeface="Arial"/>
              <a:ea typeface="Arial"/>
              <a:cs typeface="Arial"/>
              <a:sym typeface="Arial"/>
            </a:endParaRP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p145"/>
          <p:cNvSpPr txBox="1"/>
          <p:nvPr/>
        </p:nvSpPr>
        <p:spPr>
          <a:xfrm>
            <a:off x="6477300" y="268687"/>
            <a:ext cx="2666700" cy="112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dirty="0">
                <a:latin typeface="Nunito"/>
                <a:ea typeface="Nunito"/>
                <a:cs typeface="Nunito"/>
                <a:sym typeface="Nunito"/>
              </a:rPr>
              <a:t>Intro to Section 3.9</a:t>
            </a:r>
            <a:endParaRPr sz="1200" b="1" dirty="0">
              <a:latin typeface="Nunito"/>
              <a:ea typeface="Nunito"/>
              <a:cs typeface="Nunito"/>
              <a:sym typeface="Nunito"/>
            </a:endParaRPr>
          </a:p>
          <a:p>
            <a:pPr marL="0" lvl="0" indent="0" algn="ctr" rtl="0">
              <a:spcBef>
                <a:spcPts val="0"/>
              </a:spcBef>
              <a:spcAft>
                <a:spcPts val="0"/>
              </a:spcAft>
              <a:buNone/>
            </a:pPr>
            <a:r>
              <a:rPr lang="en" sz="1700" dirty="0"/>
              <a:t>Amendments Due Process and the Right to Privacy</a:t>
            </a:r>
            <a:endParaRPr sz="1700" dirty="0"/>
          </a:p>
          <a:p>
            <a:pPr marL="0" lvl="0" indent="0" algn="ctr" rtl="0">
              <a:spcBef>
                <a:spcPts val="0"/>
              </a:spcBef>
              <a:spcAft>
                <a:spcPts val="0"/>
              </a:spcAft>
              <a:buNone/>
            </a:pPr>
            <a:endParaRPr sz="1200" dirty="0">
              <a:latin typeface="Nunito"/>
              <a:ea typeface="Nunito"/>
              <a:cs typeface="Nunito"/>
              <a:sym typeface="Nunito"/>
            </a:endParaRPr>
          </a:p>
          <a:p>
            <a:pPr marL="0" lvl="0" indent="0" algn="ctr" rtl="0">
              <a:spcBef>
                <a:spcPts val="0"/>
              </a:spcBef>
              <a:spcAft>
                <a:spcPts val="0"/>
              </a:spcAft>
              <a:buNone/>
            </a:pPr>
            <a:r>
              <a:rPr lang="en" sz="1200" dirty="0">
                <a:latin typeface="Nunito"/>
                <a:ea typeface="Nunito"/>
                <a:cs typeface="Nunito"/>
                <a:sym typeface="Nunito"/>
              </a:rPr>
              <a:t>Carey LaManna</a:t>
            </a:r>
            <a:endParaRPr sz="1200" dirty="0">
              <a:latin typeface="Nunito"/>
              <a:ea typeface="Nunito"/>
              <a:cs typeface="Nunito"/>
              <a:sym typeface="Nunito"/>
            </a:endParaRPr>
          </a:p>
          <a:p>
            <a:pPr marL="0" lvl="0" indent="0" algn="ctr" rtl="0">
              <a:spcBef>
                <a:spcPts val="0"/>
              </a:spcBef>
              <a:spcAft>
                <a:spcPts val="0"/>
              </a:spcAft>
              <a:buNone/>
            </a:pPr>
            <a:r>
              <a:rPr lang="en" sz="1200" dirty="0">
                <a:latin typeface="Nunito"/>
                <a:ea typeface="Nunito"/>
                <a:cs typeface="Nunito"/>
                <a:sym typeface="Nunito"/>
              </a:rPr>
              <a:t>2:51</a:t>
            </a:r>
            <a:endParaRPr sz="1200" dirty="0">
              <a:latin typeface="Nunito"/>
              <a:ea typeface="Nunito"/>
              <a:cs typeface="Nunito"/>
              <a:sym typeface="Nunito"/>
            </a:endParaRPr>
          </a:p>
          <a:p>
            <a:pPr marL="0" lvl="0" indent="0" algn="ctr" rtl="0">
              <a:spcBef>
                <a:spcPts val="0"/>
              </a:spcBef>
              <a:spcAft>
                <a:spcPts val="0"/>
              </a:spcAft>
              <a:buNone/>
            </a:pPr>
            <a:endParaRPr sz="1200" dirty="0">
              <a:latin typeface="Nunito"/>
              <a:ea typeface="Nunito"/>
              <a:cs typeface="Nunito"/>
              <a:sym typeface="Nunito"/>
            </a:endParaRPr>
          </a:p>
        </p:txBody>
      </p:sp>
      <p:pic>
        <p:nvPicPr>
          <p:cNvPr id="885" name="Google Shape;885;p145" descr="AP Gov Student Ultimate Review Packet&#10;https://acdcecon.thinkific.com/courses/AP-government-urp&#10;Preview Unit 1 for Free!!&#10;Includes Study Guide, Essential Questions, Required Cases Guide, Annotated Required Docs, Multiple Choice Practice Questions, and Exclusive Videos! Everything you need to ace the AP Exam!!!!" title="Topic 3.9 Amendments Due Process and the Right to Privacy AP Government">
            <a:hlinkClick r:id="rId4"/>
          </p:cNvPr>
          <p:cNvPicPr preferRelativeResize="0"/>
          <p:nvPr/>
        </p:nvPicPr>
        <p:blipFill>
          <a:blip r:embed="rId5">
            <a:alphaModFix/>
          </a:blip>
          <a:stretch>
            <a:fillRect/>
          </a:stretch>
        </p:blipFill>
        <p:spPr>
          <a:xfrm>
            <a:off x="6657974" y="2400300"/>
            <a:ext cx="2486025" cy="2743200"/>
          </a:xfrm>
          <a:prstGeom prst="rect">
            <a:avLst/>
          </a:prstGeom>
          <a:noFill/>
          <a:ln>
            <a:noFill/>
          </a:ln>
        </p:spPr>
      </p:pic>
      <p:pic>
        <p:nvPicPr>
          <p:cNvPr id="2" name="Online Media 1" title="Topic 3.9 Amendments Due Process and the Right to Privacy AP Government">
            <a:hlinkClick r:id="" action="ppaction://media"/>
            <a:extLst>
              <a:ext uri="{FF2B5EF4-FFF2-40B4-BE49-F238E27FC236}">
                <a16:creationId xmlns:a16="http://schemas.microsoft.com/office/drawing/2014/main" id="{4B44B6BA-E8C7-438A-A679-63D443896EDD}"/>
              </a:ext>
            </a:extLst>
          </p:cNvPr>
          <p:cNvPicPr>
            <a:picLocks noRot="1" noChangeAspect="1"/>
          </p:cNvPicPr>
          <p:nvPr>
            <a:videoFile r:link="rId1"/>
          </p:nvPr>
        </p:nvPicPr>
        <p:blipFill>
          <a:blip r:embed="rId6"/>
          <a:stretch>
            <a:fillRect/>
          </a:stretch>
        </p:blipFill>
        <p:spPr>
          <a:xfrm>
            <a:off x="73025" y="115137"/>
            <a:ext cx="6548011" cy="49354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a:extLst>
              <a:ext uri="{FF2B5EF4-FFF2-40B4-BE49-F238E27FC236}">
                <a16:creationId xmlns:a16="http://schemas.microsoft.com/office/drawing/2014/main" id="{3A1A1B43-B3CC-4FE3-A3B6-6CC85B0830B4}"/>
              </a:ext>
            </a:extLst>
          </p:cNvPr>
          <p:cNvSpPr>
            <a:spLocks noGrp="1" noChangeArrowheads="1"/>
          </p:cNvSpPr>
          <p:nvPr>
            <p:ph type="ctrTitle"/>
          </p:nvPr>
        </p:nvSpPr>
        <p:spPr>
          <a:xfrm>
            <a:off x="5486400" y="285750"/>
            <a:ext cx="2286000" cy="2971800"/>
          </a:xfrm>
        </p:spPr>
        <p:txBody>
          <a:bodyPr/>
          <a:lstStyle/>
          <a:p>
            <a:pPr eaLnBrk="1" hangingPunct="1"/>
            <a:r>
              <a:rPr lang="en-US" altLang="en-US" b="1"/>
              <a:t>Personal Liberty</a:t>
            </a:r>
            <a:r>
              <a:rPr lang="en-US" altLang="en-US"/>
              <a:t>: </a:t>
            </a:r>
            <a:br>
              <a:rPr lang="en-US" altLang="en-US"/>
            </a:br>
            <a:r>
              <a:rPr lang="en-US" altLang="en-US" sz="2850"/>
              <a:t>The </a:t>
            </a:r>
            <a:br>
              <a:rPr lang="en-US" altLang="en-US" sz="2850"/>
            </a:br>
            <a:r>
              <a:rPr lang="en-US" altLang="en-US" sz="2850"/>
              <a:t>Right </a:t>
            </a:r>
            <a:br>
              <a:rPr lang="en-US" altLang="en-US" sz="2850"/>
            </a:br>
            <a:r>
              <a:rPr lang="en-US" altLang="en-US" sz="2850"/>
              <a:t>to </a:t>
            </a:r>
            <a:br>
              <a:rPr lang="en-US" altLang="en-US" sz="2850"/>
            </a:br>
            <a:r>
              <a:rPr lang="en-US" altLang="en-US" sz="2850"/>
              <a:t>Privacy</a:t>
            </a:r>
          </a:p>
        </p:txBody>
      </p:sp>
      <p:sp>
        <p:nvSpPr>
          <p:cNvPr id="26627" name="Rectangle 6">
            <a:extLst>
              <a:ext uri="{FF2B5EF4-FFF2-40B4-BE49-F238E27FC236}">
                <a16:creationId xmlns:a16="http://schemas.microsoft.com/office/drawing/2014/main" id="{D986F730-14D8-4B60-9199-EB19665F4BA4}"/>
              </a:ext>
            </a:extLst>
          </p:cNvPr>
          <p:cNvSpPr>
            <a:spLocks noGrp="1" noChangeArrowheads="1"/>
          </p:cNvSpPr>
          <p:nvPr>
            <p:ph type="subTitle" idx="1"/>
          </p:nvPr>
        </p:nvSpPr>
        <p:spPr>
          <a:xfrm>
            <a:off x="5314950" y="3486150"/>
            <a:ext cx="2514600" cy="1485900"/>
          </a:xfrm>
          <a:noFill/>
        </p:spPr>
        <p:txBody>
          <a:bodyPr/>
          <a:lstStyle/>
          <a:p>
            <a:pPr algn="l" eaLnBrk="1" hangingPunct="1">
              <a:lnSpc>
                <a:spcPct val="80000"/>
              </a:lnSpc>
            </a:pPr>
            <a:r>
              <a:rPr lang="en-US" altLang="en-US" sz="1050"/>
              <a:t>The Bill of Rights Institute</a:t>
            </a:r>
          </a:p>
          <a:p>
            <a:pPr algn="l" eaLnBrk="1" hangingPunct="1">
              <a:lnSpc>
                <a:spcPct val="80000"/>
              </a:lnSpc>
            </a:pPr>
            <a:r>
              <a:rPr lang="en-US" altLang="en-US" sz="1050"/>
              <a:t>Charlotte, NC</a:t>
            </a:r>
          </a:p>
          <a:p>
            <a:pPr algn="l" eaLnBrk="1" hangingPunct="1">
              <a:lnSpc>
                <a:spcPct val="80000"/>
              </a:lnSpc>
            </a:pPr>
            <a:r>
              <a:rPr lang="en-US" altLang="en-US" sz="1050"/>
              <a:t>September 30, 2008</a:t>
            </a:r>
          </a:p>
          <a:p>
            <a:pPr algn="l" eaLnBrk="1" hangingPunct="1">
              <a:lnSpc>
                <a:spcPct val="80000"/>
              </a:lnSpc>
            </a:pPr>
            <a:endParaRPr lang="en-US" altLang="en-US" sz="1050"/>
          </a:p>
        </p:txBody>
      </p:sp>
      <p:pic>
        <p:nvPicPr>
          <p:cNvPr id="26628" name="Picture 7">
            <a:extLst>
              <a:ext uri="{FF2B5EF4-FFF2-40B4-BE49-F238E27FC236}">
                <a16:creationId xmlns:a16="http://schemas.microsoft.com/office/drawing/2014/main" id="{47C6AF1C-C1C9-46A1-BEF5-2985AED33B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128"/>
          <a:stretch>
            <a:fillRect/>
          </a:stretch>
        </p:blipFill>
        <p:spPr bwMode="auto">
          <a:xfrm>
            <a:off x="1314450" y="228600"/>
            <a:ext cx="3874294"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8316473D-E99C-4E29-8B00-BC030DABD347}"/>
              </a:ext>
            </a:extLst>
          </p:cNvPr>
          <p:cNvSpPr>
            <a:spLocks noGrp="1" noChangeArrowheads="1"/>
          </p:cNvSpPr>
          <p:nvPr>
            <p:ph type="title"/>
          </p:nvPr>
        </p:nvSpPr>
        <p:spPr/>
        <p:txBody>
          <a:bodyPr/>
          <a:lstStyle/>
          <a:p>
            <a:pPr eaLnBrk="1" hangingPunct="1"/>
            <a:r>
              <a:rPr lang="en-US" altLang="en-US" sz="3000"/>
              <a:t>Where Does the </a:t>
            </a:r>
            <a:br>
              <a:rPr lang="en-US" altLang="en-US" sz="3000"/>
            </a:br>
            <a:r>
              <a:rPr lang="en-US" altLang="en-US" sz="3000"/>
              <a:t>Right to Privacy Come From?</a:t>
            </a:r>
          </a:p>
        </p:txBody>
      </p:sp>
      <p:sp>
        <p:nvSpPr>
          <p:cNvPr id="27651" name="Rectangle 3">
            <a:extLst>
              <a:ext uri="{FF2B5EF4-FFF2-40B4-BE49-F238E27FC236}">
                <a16:creationId xmlns:a16="http://schemas.microsoft.com/office/drawing/2014/main" id="{11AF91A3-B41D-44AE-AF4D-6760791419A7}"/>
              </a:ext>
            </a:extLst>
          </p:cNvPr>
          <p:cNvSpPr>
            <a:spLocks noGrp="1" noChangeArrowheads="1"/>
          </p:cNvSpPr>
          <p:nvPr>
            <p:ph type="body" idx="1"/>
          </p:nvPr>
        </p:nvSpPr>
        <p:spPr>
          <a:xfrm>
            <a:off x="457200" y="1314450"/>
            <a:ext cx="4914900" cy="3600450"/>
          </a:xfrm>
        </p:spPr>
        <p:txBody>
          <a:bodyPr/>
          <a:lstStyle/>
          <a:p>
            <a:pPr eaLnBrk="1" hangingPunct="1">
              <a:lnSpc>
                <a:spcPct val="80000"/>
              </a:lnSpc>
            </a:pPr>
            <a:r>
              <a:rPr lang="en-US" altLang="en-US" sz="1650" dirty="0"/>
              <a:t>Does the word “privacy” appear in the Constitution?</a:t>
            </a:r>
          </a:p>
          <a:p>
            <a:pPr eaLnBrk="1" hangingPunct="1">
              <a:lnSpc>
                <a:spcPct val="80000"/>
              </a:lnSpc>
            </a:pPr>
            <a:r>
              <a:rPr lang="en-US" altLang="en-US" sz="1650" dirty="0"/>
              <a:t>Some argue that the right to privacy emanates from various specific provisions of the Bill of Rights:</a:t>
            </a:r>
          </a:p>
          <a:p>
            <a:pPr eaLnBrk="1" hangingPunct="1">
              <a:lnSpc>
                <a:spcPct val="80000"/>
              </a:lnSpc>
            </a:pPr>
            <a:r>
              <a:rPr lang="en-US" altLang="en-US" sz="1650" dirty="0"/>
              <a:t>1</a:t>
            </a:r>
            <a:r>
              <a:rPr lang="en-US" altLang="en-US" sz="1650" baseline="30000" dirty="0"/>
              <a:t>st</a:t>
            </a:r>
            <a:r>
              <a:rPr lang="en-US" altLang="en-US" sz="1650" dirty="0"/>
              <a:t> Amendment: freedom of association</a:t>
            </a:r>
          </a:p>
          <a:p>
            <a:pPr eaLnBrk="1" hangingPunct="1">
              <a:lnSpc>
                <a:spcPct val="80000"/>
              </a:lnSpc>
            </a:pPr>
            <a:r>
              <a:rPr lang="en-US" altLang="en-US" sz="1650" dirty="0"/>
              <a:t>3</a:t>
            </a:r>
            <a:r>
              <a:rPr lang="en-US" altLang="en-US" sz="1650" baseline="30000" dirty="0"/>
              <a:t>rd</a:t>
            </a:r>
            <a:r>
              <a:rPr lang="en-US" altLang="en-US" sz="1650" dirty="0"/>
              <a:t> Amendment: prohibition against quartering soldiers</a:t>
            </a:r>
          </a:p>
          <a:p>
            <a:pPr eaLnBrk="1" hangingPunct="1">
              <a:lnSpc>
                <a:spcPct val="80000"/>
              </a:lnSpc>
            </a:pPr>
            <a:r>
              <a:rPr lang="en-US" altLang="en-US" sz="1650" dirty="0"/>
              <a:t>4</a:t>
            </a:r>
            <a:r>
              <a:rPr lang="en-US" altLang="en-US" sz="1650" baseline="30000" dirty="0"/>
              <a:t>th</a:t>
            </a:r>
            <a:r>
              <a:rPr lang="en-US" altLang="en-US" sz="1650" dirty="0"/>
              <a:t> Amendment: prohibition against unlawful search and seizure</a:t>
            </a:r>
          </a:p>
          <a:p>
            <a:pPr eaLnBrk="1" hangingPunct="1">
              <a:lnSpc>
                <a:spcPct val="80000"/>
              </a:lnSpc>
            </a:pPr>
            <a:r>
              <a:rPr lang="en-US" altLang="en-US" sz="1650" dirty="0"/>
              <a:t>5</a:t>
            </a:r>
            <a:r>
              <a:rPr lang="en-US" altLang="en-US" sz="1650" baseline="30000" dirty="0"/>
              <a:t>th</a:t>
            </a:r>
            <a:r>
              <a:rPr lang="en-US" altLang="en-US" sz="1650" dirty="0"/>
              <a:t> Amendment: guarantees against self-incrimination</a:t>
            </a:r>
          </a:p>
          <a:p>
            <a:pPr eaLnBrk="1" hangingPunct="1">
              <a:lnSpc>
                <a:spcPct val="80000"/>
              </a:lnSpc>
            </a:pPr>
            <a:r>
              <a:rPr lang="en-US" altLang="en-US" sz="1650" dirty="0"/>
              <a:t>9</a:t>
            </a:r>
            <a:r>
              <a:rPr lang="en-US" altLang="en-US" sz="1650" baseline="30000" dirty="0"/>
              <a:t>th</a:t>
            </a:r>
            <a:r>
              <a:rPr lang="en-US" altLang="en-US" sz="1650" dirty="0"/>
              <a:t> Amendment: unenumerated rights</a:t>
            </a:r>
          </a:p>
          <a:p>
            <a:pPr eaLnBrk="1" hangingPunct="1">
              <a:lnSpc>
                <a:spcPct val="80000"/>
              </a:lnSpc>
            </a:pPr>
            <a:r>
              <a:rPr lang="en-US" altLang="en-US" sz="1650" dirty="0"/>
              <a:t>14</a:t>
            </a:r>
            <a:r>
              <a:rPr lang="en-US" altLang="en-US" sz="1650" baseline="30000" dirty="0"/>
              <a:t>th</a:t>
            </a:r>
            <a:r>
              <a:rPr lang="en-US" altLang="en-US" sz="1650" dirty="0"/>
              <a:t> Amendment: liberty and due process guarantee</a:t>
            </a:r>
          </a:p>
        </p:txBody>
      </p:sp>
      <p:pic>
        <p:nvPicPr>
          <p:cNvPr id="27652" name="Picture 4">
            <a:extLst>
              <a:ext uri="{FF2B5EF4-FFF2-40B4-BE49-F238E27FC236}">
                <a16:creationId xmlns:a16="http://schemas.microsoft.com/office/drawing/2014/main" id="{EF0C8406-E90B-42D6-BD94-F9037DB76E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3606" y="1371600"/>
            <a:ext cx="2475310"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161E9202-F640-4897-B620-7B1DE00F8974}"/>
              </a:ext>
            </a:extLst>
          </p:cNvPr>
          <p:cNvSpPr>
            <a:spLocks noGrp="1" noChangeArrowheads="1"/>
          </p:cNvSpPr>
          <p:nvPr>
            <p:ph type="title"/>
          </p:nvPr>
        </p:nvSpPr>
        <p:spPr>
          <a:xfrm>
            <a:off x="1485900" y="0"/>
            <a:ext cx="6172200" cy="857250"/>
          </a:xfrm>
        </p:spPr>
        <p:txBody>
          <a:bodyPr/>
          <a:lstStyle/>
          <a:p>
            <a:pPr eaLnBrk="1" hangingPunct="1"/>
            <a:r>
              <a:rPr lang="en-US" altLang="en-US" sz="3000" i="1"/>
              <a:t>Olmstead v. United States </a:t>
            </a:r>
            <a:r>
              <a:rPr lang="en-US" altLang="en-US" sz="3000"/>
              <a:t>(1928)</a:t>
            </a:r>
            <a:br>
              <a:rPr lang="en-US" altLang="en-US" sz="3000"/>
            </a:br>
            <a:r>
              <a:rPr lang="en-US" altLang="en-US" sz="2550"/>
              <a:t>Justice Louis Brandeis, Dissenting</a:t>
            </a:r>
            <a:endParaRPr lang="en-US" altLang="en-US" sz="2550" i="1"/>
          </a:p>
        </p:txBody>
      </p:sp>
      <p:sp>
        <p:nvSpPr>
          <p:cNvPr id="28675" name="Rectangle 3">
            <a:extLst>
              <a:ext uri="{FF2B5EF4-FFF2-40B4-BE49-F238E27FC236}">
                <a16:creationId xmlns:a16="http://schemas.microsoft.com/office/drawing/2014/main" id="{6A28358B-EA5F-4068-A9AF-2FBDC457A0CC}"/>
              </a:ext>
            </a:extLst>
          </p:cNvPr>
          <p:cNvSpPr>
            <a:spLocks noGrp="1" noChangeArrowheads="1"/>
          </p:cNvSpPr>
          <p:nvPr>
            <p:ph type="body" idx="1"/>
          </p:nvPr>
        </p:nvSpPr>
        <p:spPr>
          <a:xfrm>
            <a:off x="4114800" y="914400"/>
            <a:ext cx="3771900" cy="3714750"/>
          </a:xfrm>
        </p:spPr>
        <p:txBody>
          <a:bodyPr/>
          <a:lstStyle/>
          <a:p>
            <a:pPr eaLnBrk="1" hangingPunct="1">
              <a:lnSpc>
                <a:spcPct val="80000"/>
              </a:lnSpc>
            </a:pPr>
            <a:r>
              <a:rPr lang="en-US" altLang="en-US" sz="1350"/>
              <a:t>Dissenting from a 5-4 decision upholding government wiretaps, Justice Brandeis wrote:  “The protection guaranteed by the amendments is much broader in scope. The makers of our Constitution undertook to secure conditions favorable to the pursuit of happiness. They recognized the significance of man’s spiritual nature, of his feelings and of his intellect. They knew that only a part of the pain, pleasure and satisfactions of life are to be found in material things. They sought to protect Americans in their beliefs, their thoughts, their emotions and their sensations. They conferred, as against the government, </a:t>
            </a:r>
            <a:r>
              <a:rPr lang="en-US" altLang="en-US" sz="1350" b="1"/>
              <a:t>the right to be let alone</a:t>
            </a:r>
            <a:r>
              <a:rPr lang="en-US" altLang="en-US" sz="1350"/>
              <a:t>--the most comprehensive of rights and the right most valued by civilized men. To protect, that right, every unjustifiable intrusion by the government upon the </a:t>
            </a:r>
            <a:r>
              <a:rPr lang="en-US" altLang="en-US" sz="1350" b="1"/>
              <a:t>privacy </a:t>
            </a:r>
            <a:r>
              <a:rPr lang="en-US" altLang="en-US" sz="1350"/>
              <a:t>of the individual, whatever the means employed, must be deemed a violation of the Fourth Amendment. And the use, as evidence in a criminal proceeding, of facts ascertained by such intrusion must be deemed a violation of the Fifth.”</a:t>
            </a:r>
          </a:p>
        </p:txBody>
      </p:sp>
      <p:pic>
        <p:nvPicPr>
          <p:cNvPr id="28676" name="Picture 4">
            <a:extLst>
              <a:ext uri="{FF2B5EF4-FFF2-40B4-BE49-F238E27FC236}">
                <a16:creationId xmlns:a16="http://schemas.microsoft.com/office/drawing/2014/main" id="{BCBE453E-F9E8-48FF-833D-EC95E62140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4450" y="914400"/>
            <a:ext cx="3018235" cy="377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5"/>
          <p:cNvSpPr txBox="1">
            <a:spLocks noGrp="1"/>
          </p:cNvSpPr>
          <p:nvPr>
            <p:ph type="title"/>
          </p:nvPr>
        </p:nvSpPr>
        <p:spPr>
          <a:xfrm>
            <a:off x="1" y="1746100"/>
            <a:ext cx="9144000" cy="1646100"/>
          </a:xfrm>
          <a:prstGeom prst="rect">
            <a:avLst/>
          </a:prstGeom>
        </p:spPr>
        <p:txBody>
          <a:bodyPr spcFirstLastPara="1" wrap="square" lIns="91425" tIns="91425" rIns="91425" bIns="91425" anchor="ctr" anchorCtr="0">
            <a:noAutofit/>
          </a:bodyPr>
          <a:lstStyle/>
          <a:p>
            <a:r>
              <a:rPr lang="en" sz="1400"/>
              <a:t>Topic 3.1</a:t>
            </a:r>
            <a:endParaRPr sz="1400"/>
          </a:p>
          <a:p>
            <a:r>
              <a:rPr lang="en" sz="3000" b="1"/>
              <a:t>The Bill of Rights</a:t>
            </a:r>
            <a:endParaRPr sz="3000" b="1"/>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B7230-8396-467B-BB40-27DE2692D1B0}"/>
              </a:ext>
            </a:extLst>
          </p:cNvPr>
          <p:cNvSpPr>
            <a:spLocks noGrp="1"/>
          </p:cNvSpPr>
          <p:nvPr>
            <p:ph type="title"/>
          </p:nvPr>
        </p:nvSpPr>
        <p:spPr/>
        <p:txBody>
          <a:bodyPr>
            <a:normAutofit fontScale="90000"/>
          </a:bodyPr>
          <a:lstStyle/>
          <a:p>
            <a:pPr algn="ctr">
              <a:defRPr/>
            </a:pPr>
            <a:r>
              <a:rPr lang="en-US" dirty="0"/>
              <a:t>Remember: many STATES did have official Religions</a:t>
            </a:r>
          </a:p>
        </p:txBody>
      </p:sp>
      <p:graphicFrame>
        <p:nvGraphicFramePr>
          <p:cNvPr id="4" name="Content Placeholder 3">
            <a:extLst>
              <a:ext uri="{FF2B5EF4-FFF2-40B4-BE49-F238E27FC236}">
                <a16:creationId xmlns:a16="http://schemas.microsoft.com/office/drawing/2014/main" id="{C3B8DFE3-83AC-4F54-83D9-6644A5CE5C11}"/>
              </a:ext>
            </a:extLst>
          </p:cNvPr>
          <p:cNvGraphicFramePr>
            <a:graphicFrameLocks noGrp="1"/>
          </p:cNvGraphicFramePr>
          <p:nvPr>
            <p:ph idx="1"/>
          </p:nvPr>
        </p:nvGraphicFramePr>
        <p:xfrm>
          <a:off x="1029477" y="1192041"/>
          <a:ext cx="7085046" cy="3634982"/>
        </p:xfrm>
        <a:graphic>
          <a:graphicData uri="http://schemas.openxmlformats.org/drawingml/2006/table">
            <a:tbl>
              <a:tblPr/>
              <a:tblGrid>
                <a:gridCol w="2361682">
                  <a:extLst>
                    <a:ext uri="{9D8B030D-6E8A-4147-A177-3AD203B41FA5}">
                      <a16:colId xmlns:a16="http://schemas.microsoft.com/office/drawing/2014/main" val="20000"/>
                    </a:ext>
                  </a:extLst>
                </a:gridCol>
                <a:gridCol w="2361682">
                  <a:extLst>
                    <a:ext uri="{9D8B030D-6E8A-4147-A177-3AD203B41FA5}">
                      <a16:colId xmlns:a16="http://schemas.microsoft.com/office/drawing/2014/main" val="20001"/>
                    </a:ext>
                  </a:extLst>
                </a:gridCol>
                <a:gridCol w="2361682">
                  <a:extLst>
                    <a:ext uri="{9D8B030D-6E8A-4147-A177-3AD203B41FA5}">
                      <a16:colId xmlns:a16="http://schemas.microsoft.com/office/drawing/2014/main" val="20002"/>
                    </a:ext>
                  </a:extLst>
                </a:gridCol>
              </a:tblGrid>
              <a:tr h="234515">
                <a:tc>
                  <a:txBody>
                    <a:bodyPr/>
                    <a:lstStyle/>
                    <a:p>
                      <a:r>
                        <a:rPr lang="en-US" sz="1100" dirty="0">
                          <a:solidFill>
                            <a:schemeClr val="bg2"/>
                          </a:solidFill>
                        </a:rPr>
                        <a:t>Colony</a:t>
                      </a:r>
                    </a:p>
                  </a:txBody>
                  <a:tcPr marL="58625" marR="58625" marT="29315" marB="29315" anchor="ctr">
                    <a:lnL>
                      <a:noFill/>
                    </a:lnL>
                    <a:lnR>
                      <a:noFill/>
                    </a:lnR>
                    <a:lnT>
                      <a:noFill/>
                    </a:lnT>
                    <a:lnB>
                      <a:noFill/>
                    </a:lnB>
                  </a:tcPr>
                </a:tc>
                <a:tc>
                  <a:txBody>
                    <a:bodyPr/>
                    <a:lstStyle/>
                    <a:p>
                      <a:r>
                        <a:rPr lang="en-US" sz="1100">
                          <a:solidFill>
                            <a:schemeClr val="bg2"/>
                          </a:solidFill>
                        </a:rPr>
                        <a:t>Denomination</a:t>
                      </a:r>
                    </a:p>
                  </a:txBody>
                  <a:tcPr marL="58625" marR="58625" marT="29315" marB="29315" anchor="ctr">
                    <a:lnL>
                      <a:noFill/>
                    </a:lnL>
                    <a:lnR>
                      <a:noFill/>
                    </a:lnR>
                    <a:lnT>
                      <a:noFill/>
                    </a:lnT>
                    <a:lnB>
                      <a:noFill/>
                    </a:lnB>
                  </a:tcPr>
                </a:tc>
                <a:tc>
                  <a:txBody>
                    <a:bodyPr/>
                    <a:lstStyle/>
                    <a:p>
                      <a:r>
                        <a:rPr lang="en-US" sz="1100">
                          <a:solidFill>
                            <a:schemeClr val="bg2"/>
                          </a:solidFill>
                        </a:rPr>
                        <a:t>Disestablished</a:t>
                      </a:r>
                      <a:r>
                        <a:rPr lang="en-US" sz="1100" baseline="30000">
                          <a:solidFill>
                            <a:schemeClr val="bg2"/>
                          </a:solidFill>
                          <a:hlinkClick r:id="rId2">
                            <a:extLst>
                              <a:ext uri="{A12FA001-AC4F-418D-AE19-62706E023703}">
                                <ahyp:hlinkClr xmlns:ahyp="http://schemas.microsoft.com/office/drawing/2018/hyperlinkcolor" val="tx"/>
                              </a:ext>
                            </a:extLst>
                          </a:hlinkClick>
                        </a:rPr>
                        <a:t>1</a:t>
                      </a:r>
                      <a:endParaRPr lang="en-US" sz="1100">
                        <a:solidFill>
                          <a:schemeClr val="bg2"/>
                        </a:solidFill>
                      </a:endParaRPr>
                    </a:p>
                  </a:txBody>
                  <a:tcPr marL="58625" marR="58625" marT="29315" marB="29315" anchor="ctr">
                    <a:lnL>
                      <a:noFill/>
                    </a:lnL>
                    <a:lnR>
                      <a:noFill/>
                    </a:lnR>
                    <a:lnT>
                      <a:noFill/>
                    </a:lnT>
                    <a:lnB>
                      <a:noFill/>
                    </a:lnB>
                  </a:tcPr>
                </a:tc>
                <a:extLst>
                  <a:ext uri="{0D108BD9-81ED-4DB2-BD59-A6C34878D82A}">
                    <a16:rowId xmlns:a16="http://schemas.microsoft.com/office/drawing/2014/main" val="10000"/>
                  </a:ext>
                </a:extLst>
              </a:tr>
              <a:tr h="234515">
                <a:tc>
                  <a:txBody>
                    <a:bodyPr/>
                    <a:lstStyle/>
                    <a:p>
                      <a:r>
                        <a:rPr lang="en-US" sz="1100" dirty="0">
                          <a:solidFill>
                            <a:schemeClr val="bg2"/>
                          </a:solidFill>
                        </a:rPr>
                        <a:t>Connecticut</a:t>
                      </a:r>
                    </a:p>
                  </a:txBody>
                  <a:tcPr marL="58625" marR="58625" marT="29315" marB="29315" anchor="ctr">
                    <a:lnL>
                      <a:noFill/>
                    </a:lnL>
                    <a:lnR>
                      <a:noFill/>
                    </a:lnR>
                    <a:lnT>
                      <a:noFill/>
                    </a:lnT>
                    <a:lnB>
                      <a:noFill/>
                    </a:lnB>
                  </a:tcPr>
                </a:tc>
                <a:tc>
                  <a:txBody>
                    <a:bodyPr/>
                    <a:lstStyle/>
                    <a:p>
                      <a:r>
                        <a:rPr lang="en-US" sz="1100" dirty="0">
                          <a:solidFill>
                            <a:schemeClr val="bg2"/>
                          </a:solidFill>
                        </a:rPr>
                        <a:t>Congregational</a:t>
                      </a:r>
                    </a:p>
                  </a:txBody>
                  <a:tcPr marL="58625" marR="58625" marT="29315" marB="29315" anchor="ctr">
                    <a:lnL>
                      <a:noFill/>
                    </a:lnL>
                    <a:lnR>
                      <a:noFill/>
                    </a:lnR>
                    <a:lnT>
                      <a:noFill/>
                    </a:lnT>
                    <a:lnB>
                      <a:noFill/>
                    </a:lnB>
                  </a:tcPr>
                </a:tc>
                <a:tc>
                  <a:txBody>
                    <a:bodyPr/>
                    <a:lstStyle/>
                    <a:p>
                      <a:r>
                        <a:rPr lang="en-US" sz="1100">
                          <a:solidFill>
                            <a:schemeClr val="bg2"/>
                          </a:solidFill>
                        </a:rPr>
                        <a:t>1818</a:t>
                      </a:r>
                    </a:p>
                  </a:txBody>
                  <a:tcPr marL="58625" marR="58625" marT="29315" marB="29315" anchor="ctr">
                    <a:lnL>
                      <a:noFill/>
                    </a:lnL>
                    <a:lnR>
                      <a:noFill/>
                    </a:lnR>
                    <a:lnT>
                      <a:noFill/>
                    </a:lnT>
                    <a:lnB>
                      <a:noFill/>
                    </a:lnB>
                  </a:tcPr>
                </a:tc>
                <a:extLst>
                  <a:ext uri="{0D108BD9-81ED-4DB2-BD59-A6C34878D82A}">
                    <a16:rowId xmlns:a16="http://schemas.microsoft.com/office/drawing/2014/main" val="10001"/>
                  </a:ext>
                </a:extLst>
              </a:tr>
              <a:tr h="234515">
                <a:tc>
                  <a:txBody>
                    <a:bodyPr/>
                    <a:lstStyle/>
                    <a:p>
                      <a:r>
                        <a:rPr lang="en-US" sz="1100" dirty="0">
                          <a:solidFill>
                            <a:schemeClr val="bg2"/>
                          </a:solidFill>
                        </a:rPr>
                        <a:t>Georgia</a:t>
                      </a:r>
                    </a:p>
                  </a:txBody>
                  <a:tcPr marL="58625" marR="58625" marT="29315" marB="29315" anchor="ctr">
                    <a:lnL>
                      <a:noFill/>
                    </a:lnL>
                    <a:lnR>
                      <a:noFill/>
                    </a:lnR>
                    <a:lnT>
                      <a:noFill/>
                    </a:lnT>
                    <a:lnB>
                      <a:noFill/>
                    </a:lnB>
                  </a:tcPr>
                </a:tc>
                <a:tc>
                  <a:txBody>
                    <a:bodyPr/>
                    <a:lstStyle/>
                    <a:p>
                      <a:r>
                        <a:rPr lang="en-US" sz="1100" dirty="0">
                          <a:solidFill>
                            <a:schemeClr val="bg2"/>
                          </a:solidFill>
                        </a:rPr>
                        <a:t>Church of England</a:t>
                      </a:r>
                    </a:p>
                  </a:txBody>
                  <a:tcPr marL="58625" marR="58625" marT="29315" marB="29315" anchor="ctr">
                    <a:lnL>
                      <a:noFill/>
                    </a:lnL>
                    <a:lnR>
                      <a:noFill/>
                    </a:lnR>
                    <a:lnT>
                      <a:noFill/>
                    </a:lnT>
                    <a:lnB>
                      <a:noFill/>
                    </a:lnB>
                  </a:tcPr>
                </a:tc>
                <a:tc>
                  <a:txBody>
                    <a:bodyPr/>
                    <a:lstStyle/>
                    <a:p>
                      <a:r>
                        <a:rPr lang="en-US" sz="1100">
                          <a:solidFill>
                            <a:schemeClr val="bg2"/>
                          </a:solidFill>
                        </a:rPr>
                        <a:t>1789</a:t>
                      </a:r>
                      <a:r>
                        <a:rPr lang="en-US" sz="1100" baseline="30000">
                          <a:solidFill>
                            <a:schemeClr val="bg2"/>
                          </a:solidFill>
                          <a:hlinkClick r:id="rId3">
                            <a:extLst>
                              <a:ext uri="{A12FA001-AC4F-418D-AE19-62706E023703}">
                                <ahyp:hlinkClr xmlns:ahyp="http://schemas.microsoft.com/office/drawing/2018/hyperlinkcolor" val="tx"/>
                              </a:ext>
                            </a:extLst>
                          </a:hlinkClick>
                        </a:rPr>
                        <a:t>2</a:t>
                      </a:r>
                      <a:endParaRPr lang="en-US" sz="1100">
                        <a:solidFill>
                          <a:schemeClr val="bg2"/>
                        </a:solidFill>
                      </a:endParaRPr>
                    </a:p>
                  </a:txBody>
                  <a:tcPr marL="58625" marR="58625" marT="29315" marB="29315" anchor="ctr">
                    <a:lnL>
                      <a:noFill/>
                    </a:lnL>
                    <a:lnR>
                      <a:noFill/>
                    </a:lnR>
                    <a:lnT>
                      <a:noFill/>
                    </a:lnT>
                    <a:lnB>
                      <a:noFill/>
                    </a:lnB>
                  </a:tcPr>
                </a:tc>
                <a:extLst>
                  <a:ext uri="{0D108BD9-81ED-4DB2-BD59-A6C34878D82A}">
                    <a16:rowId xmlns:a16="http://schemas.microsoft.com/office/drawing/2014/main" val="10002"/>
                  </a:ext>
                </a:extLst>
              </a:tr>
              <a:tr h="410401">
                <a:tc>
                  <a:txBody>
                    <a:bodyPr/>
                    <a:lstStyle/>
                    <a:p>
                      <a:r>
                        <a:rPr lang="en-US" sz="1100" dirty="0">
                          <a:solidFill>
                            <a:schemeClr val="bg2"/>
                          </a:solidFill>
                        </a:rPr>
                        <a:t>Maryland</a:t>
                      </a:r>
                    </a:p>
                  </a:txBody>
                  <a:tcPr marL="58625" marR="58625" marT="29315" marB="29315" anchor="ctr">
                    <a:lnL>
                      <a:noFill/>
                    </a:lnL>
                    <a:lnR>
                      <a:noFill/>
                    </a:lnR>
                    <a:lnT>
                      <a:noFill/>
                    </a:lnT>
                    <a:lnB>
                      <a:noFill/>
                    </a:lnB>
                  </a:tcPr>
                </a:tc>
                <a:tc>
                  <a:txBody>
                    <a:bodyPr/>
                    <a:lstStyle/>
                    <a:p>
                      <a:r>
                        <a:rPr lang="en-US" sz="1100" dirty="0">
                          <a:solidFill>
                            <a:schemeClr val="bg2"/>
                          </a:solidFill>
                        </a:rPr>
                        <a:t>Catholic/Church of England</a:t>
                      </a:r>
                    </a:p>
                  </a:txBody>
                  <a:tcPr marL="58625" marR="58625" marT="29315" marB="29315" anchor="ctr">
                    <a:lnL>
                      <a:noFill/>
                    </a:lnL>
                    <a:lnR>
                      <a:noFill/>
                    </a:lnR>
                    <a:lnT>
                      <a:noFill/>
                    </a:lnT>
                    <a:lnB>
                      <a:noFill/>
                    </a:lnB>
                  </a:tcPr>
                </a:tc>
                <a:tc>
                  <a:txBody>
                    <a:bodyPr/>
                    <a:lstStyle/>
                    <a:p>
                      <a:r>
                        <a:rPr lang="en-US" sz="1100">
                          <a:solidFill>
                            <a:schemeClr val="bg2"/>
                          </a:solidFill>
                        </a:rPr>
                        <a:t>1701/1776</a:t>
                      </a:r>
                    </a:p>
                  </a:txBody>
                  <a:tcPr marL="58625" marR="58625" marT="29315" marB="29315" anchor="ctr">
                    <a:lnL>
                      <a:noFill/>
                    </a:lnL>
                    <a:lnR>
                      <a:noFill/>
                    </a:lnR>
                    <a:lnT>
                      <a:noFill/>
                    </a:lnT>
                    <a:lnB>
                      <a:noFill/>
                    </a:lnB>
                  </a:tcPr>
                </a:tc>
                <a:extLst>
                  <a:ext uri="{0D108BD9-81ED-4DB2-BD59-A6C34878D82A}">
                    <a16:rowId xmlns:a16="http://schemas.microsoft.com/office/drawing/2014/main" val="10003"/>
                  </a:ext>
                </a:extLst>
              </a:tr>
              <a:tr h="410401">
                <a:tc>
                  <a:txBody>
                    <a:bodyPr/>
                    <a:lstStyle/>
                    <a:p>
                      <a:r>
                        <a:rPr lang="en-US" sz="1100" dirty="0">
                          <a:solidFill>
                            <a:schemeClr val="bg2"/>
                          </a:solidFill>
                        </a:rPr>
                        <a:t>Massachusetts</a:t>
                      </a:r>
                    </a:p>
                  </a:txBody>
                  <a:tcPr marL="58625" marR="58625" marT="29315" marB="29315" anchor="ctr">
                    <a:lnL>
                      <a:noFill/>
                    </a:lnL>
                    <a:lnR>
                      <a:noFill/>
                    </a:lnR>
                    <a:lnT>
                      <a:noFill/>
                    </a:lnT>
                    <a:lnB>
                      <a:noFill/>
                    </a:lnB>
                  </a:tcPr>
                </a:tc>
                <a:tc>
                  <a:txBody>
                    <a:bodyPr/>
                    <a:lstStyle/>
                    <a:p>
                      <a:r>
                        <a:rPr lang="en-US" sz="1100" dirty="0">
                          <a:solidFill>
                            <a:schemeClr val="bg2"/>
                          </a:solidFill>
                        </a:rPr>
                        <a:t>Congregational</a:t>
                      </a:r>
                    </a:p>
                  </a:txBody>
                  <a:tcPr marL="58625" marR="58625" marT="29315" marB="29315" anchor="ctr">
                    <a:lnL>
                      <a:noFill/>
                    </a:lnL>
                    <a:lnR>
                      <a:noFill/>
                    </a:lnR>
                    <a:lnT>
                      <a:noFill/>
                    </a:lnT>
                    <a:lnB>
                      <a:noFill/>
                    </a:lnB>
                  </a:tcPr>
                </a:tc>
                <a:tc>
                  <a:txBody>
                    <a:bodyPr/>
                    <a:lstStyle/>
                    <a:p>
                      <a:r>
                        <a:rPr lang="en-US" sz="1100">
                          <a:solidFill>
                            <a:schemeClr val="bg2"/>
                          </a:solidFill>
                        </a:rPr>
                        <a:t>1780 (in 1833 state funding suspended)</a:t>
                      </a:r>
                      <a:r>
                        <a:rPr lang="en-US" sz="1100" baseline="30000">
                          <a:solidFill>
                            <a:schemeClr val="bg2"/>
                          </a:solidFill>
                          <a:hlinkClick r:id="rId4">
                            <a:extLst>
                              <a:ext uri="{A12FA001-AC4F-418D-AE19-62706E023703}">
                                <ahyp:hlinkClr xmlns:ahyp="http://schemas.microsoft.com/office/drawing/2018/hyperlinkcolor" val="tx"/>
                              </a:ext>
                            </a:extLst>
                          </a:hlinkClick>
                        </a:rPr>
                        <a:t>3</a:t>
                      </a:r>
                      <a:endParaRPr lang="en-US" sz="1100">
                        <a:solidFill>
                          <a:schemeClr val="bg2"/>
                        </a:solidFill>
                      </a:endParaRPr>
                    </a:p>
                  </a:txBody>
                  <a:tcPr marL="58625" marR="58625" marT="29315" marB="29315" anchor="ctr">
                    <a:lnL>
                      <a:noFill/>
                    </a:lnL>
                    <a:lnR>
                      <a:noFill/>
                    </a:lnR>
                    <a:lnT>
                      <a:noFill/>
                    </a:lnT>
                    <a:lnB>
                      <a:noFill/>
                    </a:lnB>
                  </a:tcPr>
                </a:tc>
                <a:extLst>
                  <a:ext uri="{0D108BD9-81ED-4DB2-BD59-A6C34878D82A}">
                    <a16:rowId xmlns:a16="http://schemas.microsoft.com/office/drawing/2014/main" val="10004"/>
                  </a:ext>
                </a:extLst>
              </a:tr>
              <a:tr h="234515">
                <a:tc>
                  <a:txBody>
                    <a:bodyPr/>
                    <a:lstStyle/>
                    <a:p>
                      <a:r>
                        <a:rPr lang="en-US" sz="1100" dirty="0">
                          <a:solidFill>
                            <a:schemeClr val="bg2"/>
                          </a:solidFill>
                        </a:rPr>
                        <a:t>New Brunswick</a:t>
                      </a:r>
                    </a:p>
                  </a:txBody>
                  <a:tcPr marL="58625" marR="58625" marT="29315" marB="29315" anchor="ctr">
                    <a:lnL>
                      <a:noFill/>
                    </a:lnL>
                    <a:lnR>
                      <a:noFill/>
                    </a:lnR>
                    <a:lnT>
                      <a:noFill/>
                    </a:lnT>
                    <a:lnB>
                      <a:noFill/>
                    </a:lnB>
                  </a:tcPr>
                </a:tc>
                <a:tc>
                  <a:txBody>
                    <a:bodyPr/>
                    <a:lstStyle/>
                    <a:p>
                      <a:r>
                        <a:rPr lang="en-US" sz="1100" dirty="0">
                          <a:solidFill>
                            <a:schemeClr val="bg2"/>
                          </a:solidFill>
                        </a:rPr>
                        <a:t>Church of England</a:t>
                      </a:r>
                    </a:p>
                  </a:txBody>
                  <a:tcPr marL="58625" marR="58625" marT="29315" marB="29315" anchor="ctr">
                    <a:lnL>
                      <a:noFill/>
                    </a:lnL>
                    <a:lnR>
                      <a:noFill/>
                    </a:lnR>
                    <a:lnT>
                      <a:noFill/>
                    </a:lnT>
                    <a:lnB>
                      <a:noFill/>
                    </a:lnB>
                  </a:tcPr>
                </a:tc>
                <a:tc>
                  <a:txBody>
                    <a:bodyPr/>
                    <a:lstStyle/>
                    <a:p>
                      <a:endParaRPr lang="en-US" sz="1100">
                        <a:solidFill>
                          <a:schemeClr val="bg2"/>
                        </a:solidFill>
                      </a:endParaRPr>
                    </a:p>
                  </a:txBody>
                  <a:tcPr marL="58625" marR="58625" marT="29315" marB="29315" anchor="ctr">
                    <a:lnL>
                      <a:noFill/>
                    </a:lnL>
                    <a:lnR>
                      <a:noFill/>
                    </a:lnR>
                    <a:lnT>
                      <a:noFill/>
                    </a:lnT>
                    <a:lnB>
                      <a:noFill/>
                    </a:lnB>
                  </a:tcPr>
                </a:tc>
                <a:extLst>
                  <a:ext uri="{0D108BD9-81ED-4DB2-BD59-A6C34878D82A}">
                    <a16:rowId xmlns:a16="http://schemas.microsoft.com/office/drawing/2014/main" val="10005"/>
                  </a:ext>
                </a:extLst>
              </a:tr>
              <a:tr h="234515">
                <a:tc>
                  <a:txBody>
                    <a:bodyPr/>
                    <a:lstStyle/>
                    <a:p>
                      <a:r>
                        <a:rPr lang="en-US" sz="1100" dirty="0">
                          <a:solidFill>
                            <a:schemeClr val="bg2"/>
                          </a:solidFill>
                        </a:rPr>
                        <a:t>Nova Scotia</a:t>
                      </a:r>
                    </a:p>
                  </a:txBody>
                  <a:tcPr marL="58625" marR="58625" marT="29315" marB="29315" anchor="ctr">
                    <a:lnL>
                      <a:noFill/>
                    </a:lnL>
                    <a:lnR>
                      <a:noFill/>
                    </a:lnR>
                    <a:lnT>
                      <a:noFill/>
                    </a:lnT>
                    <a:lnB>
                      <a:noFill/>
                    </a:lnB>
                  </a:tcPr>
                </a:tc>
                <a:tc>
                  <a:txBody>
                    <a:bodyPr/>
                    <a:lstStyle/>
                    <a:p>
                      <a:r>
                        <a:rPr lang="en-US" sz="1100" dirty="0">
                          <a:solidFill>
                            <a:schemeClr val="bg2"/>
                          </a:solidFill>
                        </a:rPr>
                        <a:t>Church of England</a:t>
                      </a:r>
                    </a:p>
                  </a:txBody>
                  <a:tcPr marL="58625" marR="58625" marT="29315" marB="29315" anchor="ctr">
                    <a:lnL>
                      <a:noFill/>
                    </a:lnL>
                    <a:lnR>
                      <a:noFill/>
                    </a:lnR>
                    <a:lnT>
                      <a:noFill/>
                    </a:lnT>
                    <a:lnB>
                      <a:noFill/>
                    </a:lnB>
                  </a:tcPr>
                </a:tc>
                <a:tc>
                  <a:txBody>
                    <a:bodyPr/>
                    <a:lstStyle/>
                    <a:p>
                      <a:r>
                        <a:rPr lang="en-US" sz="1100">
                          <a:solidFill>
                            <a:schemeClr val="bg2"/>
                          </a:solidFill>
                        </a:rPr>
                        <a:t>1850</a:t>
                      </a:r>
                    </a:p>
                  </a:txBody>
                  <a:tcPr marL="58625" marR="58625" marT="29315" marB="29315" anchor="ctr">
                    <a:lnL>
                      <a:noFill/>
                    </a:lnL>
                    <a:lnR>
                      <a:noFill/>
                    </a:lnR>
                    <a:lnT>
                      <a:noFill/>
                    </a:lnT>
                    <a:lnB>
                      <a:noFill/>
                    </a:lnB>
                  </a:tcPr>
                </a:tc>
                <a:extLst>
                  <a:ext uri="{0D108BD9-81ED-4DB2-BD59-A6C34878D82A}">
                    <a16:rowId xmlns:a16="http://schemas.microsoft.com/office/drawing/2014/main" val="10006"/>
                  </a:ext>
                </a:extLst>
              </a:tr>
              <a:tr h="234515">
                <a:tc>
                  <a:txBody>
                    <a:bodyPr/>
                    <a:lstStyle/>
                    <a:p>
                      <a:r>
                        <a:rPr lang="en-US" sz="1100" dirty="0">
                          <a:solidFill>
                            <a:schemeClr val="bg2"/>
                          </a:solidFill>
                        </a:rPr>
                        <a:t>Prince Edward Island</a:t>
                      </a:r>
                    </a:p>
                  </a:txBody>
                  <a:tcPr marL="58625" marR="58625" marT="29315" marB="29315" anchor="ctr">
                    <a:lnL>
                      <a:noFill/>
                    </a:lnL>
                    <a:lnR>
                      <a:noFill/>
                    </a:lnR>
                    <a:lnT>
                      <a:noFill/>
                    </a:lnT>
                    <a:lnB>
                      <a:noFill/>
                    </a:lnB>
                  </a:tcPr>
                </a:tc>
                <a:tc>
                  <a:txBody>
                    <a:bodyPr/>
                    <a:lstStyle/>
                    <a:p>
                      <a:r>
                        <a:rPr lang="en-US" sz="1100" dirty="0">
                          <a:solidFill>
                            <a:schemeClr val="bg2"/>
                          </a:solidFill>
                        </a:rPr>
                        <a:t>Church of England</a:t>
                      </a:r>
                    </a:p>
                  </a:txBody>
                  <a:tcPr marL="58625" marR="58625" marT="29315" marB="29315" anchor="ctr">
                    <a:lnL>
                      <a:noFill/>
                    </a:lnL>
                    <a:lnR>
                      <a:noFill/>
                    </a:lnR>
                    <a:lnT>
                      <a:noFill/>
                    </a:lnT>
                    <a:lnB>
                      <a:noFill/>
                    </a:lnB>
                  </a:tcPr>
                </a:tc>
                <a:tc>
                  <a:txBody>
                    <a:bodyPr/>
                    <a:lstStyle/>
                    <a:p>
                      <a:endParaRPr lang="en-US" sz="1100">
                        <a:solidFill>
                          <a:schemeClr val="bg2"/>
                        </a:solidFill>
                      </a:endParaRPr>
                    </a:p>
                  </a:txBody>
                  <a:tcPr marL="58625" marR="58625" marT="29315" marB="29315" anchor="ctr">
                    <a:lnL>
                      <a:noFill/>
                    </a:lnL>
                    <a:lnR>
                      <a:noFill/>
                    </a:lnR>
                    <a:lnT>
                      <a:noFill/>
                    </a:lnT>
                    <a:lnB>
                      <a:noFill/>
                    </a:lnB>
                  </a:tcPr>
                </a:tc>
                <a:extLst>
                  <a:ext uri="{0D108BD9-81ED-4DB2-BD59-A6C34878D82A}">
                    <a16:rowId xmlns:a16="http://schemas.microsoft.com/office/drawing/2014/main" val="10007"/>
                  </a:ext>
                </a:extLst>
              </a:tr>
              <a:tr h="234515">
                <a:tc>
                  <a:txBody>
                    <a:bodyPr/>
                    <a:lstStyle/>
                    <a:p>
                      <a:r>
                        <a:rPr lang="en-US" sz="1100" dirty="0">
                          <a:solidFill>
                            <a:schemeClr val="bg2"/>
                          </a:solidFill>
                        </a:rPr>
                        <a:t>South Carolina</a:t>
                      </a:r>
                    </a:p>
                  </a:txBody>
                  <a:tcPr marL="58625" marR="58625" marT="29315" marB="29315" anchor="ctr">
                    <a:lnL>
                      <a:noFill/>
                    </a:lnL>
                    <a:lnR>
                      <a:noFill/>
                    </a:lnR>
                    <a:lnT>
                      <a:noFill/>
                    </a:lnT>
                    <a:lnB>
                      <a:noFill/>
                    </a:lnB>
                  </a:tcPr>
                </a:tc>
                <a:tc>
                  <a:txBody>
                    <a:bodyPr/>
                    <a:lstStyle/>
                    <a:p>
                      <a:r>
                        <a:rPr lang="en-US" sz="1100" dirty="0">
                          <a:solidFill>
                            <a:schemeClr val="bg2"/>
                          </a:solidFill>
                        </a:rPr>
                        <a:t>Church of England</a:t>
                      </a:r>
                    </a:p>
                  </a:txBody>
                  <a:tcPr marL="58625" marR="58625" marT="29315" marB="29315" anchor="ctr">
                    <a:lnL>
                      <a:noFill/>
                    </a:lnL>
                    <a:lnR>
                      <a:noFill/>
                    </a:lnR>
                    <a:lnT>
                      <a:noFill/>
                    </a:lnT>
                    <a:lnB>
                      <a:noFill/>
                    </a:lnB>
                  </a:tcPr>
                </a:tc>
                <a:tc>
                  <a:txBody>
                    <a:bodyPr/>
                    <a:lstStyle/>
                    <a:p>
                      <a:r>
                        <a:rPr lang="en-US" sz="1100">
                          <a:solidFill>
                            <a:schemeClr val="bg2"/>
                          </a:solidFill>
                        </a:rPr>
                        <a:t>1790</a:t>
                      </a:r>
                    </a:p>
                  </a:txBody>
                  <a:tcPr marL="58625" marR="58625" marT="29315" marB="29315" anchor="ctr">
                    <a:lnL>
                      <a:noFill/>
                    </a:lnL>
                    <a:lnR>
                      <a:noFill/>
                    </a:lnR>
                    <a:lnT>
                      <a:noFill/>
                    </a:lnT>
                    <a:lnB>
                      <a:noFill/>
                    </a:lnB>
                  </a:tcPr>
                </a:tc>
                <a:extLst>
                  <a:ext uri="{0D108BD9-81ED-4DB2-BD59-A6C34878D82A}">
                    <a16:rowId xmlns:a16="http://schemas.microsoft.com/office/drawing/2014/main" val="10008"/>
                  </a:ext>
                </a:extLst>
              </a:tr>
              <a:tr h="234515">
                <a:tc>
                  <a:txBody>
                    <a:bodyPr/>
                    <a:lstStyle/>
                    <a:p>
                      <a:r>
                        <a:rPr lang="en-US" sz="1100" dirty="0">
                          <a:solidFill>
                            <a:schemeClr val="bg2"/>
                          </a:solidFill>
                        </a:rPr>
                        <a:t>Canada West</a:t>
                      </a:r>
                    </a:p>
                  </a:txBody>
                  <a:tcPr marL="58625" marR="58625" marT="29315" marB="29315" anchor="ctr">
                    <a:lnL>
                      <a:noFill/>
                    </a:lnL>
                    <a:lnR>
                      <a:noFill/>
                    </a:lnR>
                    <a:lnT>
                      <a:noFill/>
                    </a:lnT>
                    <a:lnB>
                      <a:noFill/>
                    </a:lnB>
                  </a:tcPr>
                </a:tc>
                <a:tc>
                  <a:txBody>
                    <a:bodyPr/>
                    <a:lstStyle/>
                    <a:p>
                      <a:r>
                        <a:rPr lang="en-US" sz="1100" dirty="0">
                          <a:solidFill>
                            <a:schemeClr val="bg2"/>
                          </a:solidFill>
                        </a:rPr>
                        <a:t>Church of England</a:t>
                      </a:r>
                    </a:p>
                  </a:txBody>
                  <a:tcPr marL="58625" marR="58625" marT="29315" marB="29315" anchor="ctr">
                    <a:lnL>
                      <a:noFill/>
                    </a:lnL>
                    <a:lnR>
                      <a:noFill/>
                    </a:lnR>
                    <a:lnT>
                      <a:noFill/>
                    </a:lnT>
                    <a:lnB>
                      <a:noFill/>
                    </a:lnB>
                  </a:tcPr>
                </a:tc>
                <a:tc>
                  <a:txBody>
                    <a:bodyPr/>
                    <a:lstStyle/>
                    <a:p>
                      <a:r>
                        <a:rPr lang="en-US" sz="1100">
                          <a:solidFill>
                            <a:schemeClr val="bg2"/>
                          </a:solidFill>
                        </a:rPr>
                        <a:t>1854</a:t>
                      </a:r>
                    </a:p>
                  </a:txBody>
                  <a:tcPr marL="58625" marR="58625" marT="29315" marB="29315" anchor="ctr">
                    <a:lnL>
                      <a:noFill/>
                    </a:lnL>
                    <a:lnR>
                      <a:noFill/>
                    </a:lnR>
                    <a:lnT>
                      <a:noFill/>
                    </a:lnT>
                    <a:lnB>
                      <a:noFill/>
                    </a:lnB>
                  </a:tcPr>
                </a:tc>
                <a:extLst>
                  <a:ext uri="{0D108BD9-81ED-4DB2-BD59-A6C34878D82A}">
                    <a16:rowId xmlns:a16="http://schemas.microsoft.com/office/drawing/2014/main" val="10009"/>
                  </a:ext>
                </a:extLst>
              </a:tr>
              <a:tr h="234515">
                <a:tc>
                  <a:txBody>
                    <a:bodyPr/>
                    <a:lstStyle/>
                    <a:p>
                      <a:r>
                        <a:rPr lang="en-US" sz="1100" dirty="0">
                          <a:solidFill>
                            <a:schemeClr val="bg2"/>
                          </a:solidFill>
                        </a:rPr>
                        <a:t>West Florida</a:t>
                      </a:r>
                    </a:p>
                  </a:txBody>
                  <a:tcPr marL="58625" marR="58625" marT="29315" marB="29315" anchor="ctr">
                    <a:lnL>
                      <a:noFill/>
                    </a:lnL>
                    <a:lnR>
                      <a:noFill/>
                    </a:lnR>
                    <a:lnT>
                      <a:noFill/>
                    </a:lnT>
                    <a:lnB>
                      <a:noFill/>
                    </a:lnB>
                  </a:tcPr>
                </a:tc>
                <a:tc>
                  <a:txBody>
                    <a:bodyPr/>
                    <a:lstStyle/>
                    <a:p>
                      <a:r>
                        <a:rPr lang="en-US" sz="1100" dirty="0">
                          <a:solidFill>
                            <a:schemeClr val="bg2"/>
                          </a:solidFill>
                        </a:rPr>
                        <a:t>Church of England</a:t>
                      </a:r>
                    </a:p>
                  </a:txBody>
                  <a:tcPr marL="58625" marR="58625" marT="29315" marB="29315" anchor="ctr">
                    <a:lnL>
                      <a:noFill/>
                    </a:lnL>
                    <a:lnR>
                      <a:noFill/>
                    </a:lnR>
                    <a:lnT>
                      <a:noFill/>
                    </a:lnT>
                    <a:lnB>
                      <a:noFill/>
                    </a:lnB>
                  </a:tcPr>
                </a:tc>
                <a:tc>
                  <a:txBody>
                    <a:bodyPr/>
                    <a:lstStyle/>
                    <a:p>
                      <a:r>
                        <a:rPr lang="en-US" sz="1100">
                          <a:solidFill>
                            <a:schemeClr val="bg2"/>
                          </a:solidFill>
                        </a:rPr>
                        <a:t>N/A</a:t>
                      </a:r>
                      <a:r>
                        <a:rPr lang="en-US" sz="1100" baseline="30000">
                          <a:solidFill>
                            <a:schemeClr val="bg2"/>
                          </a:solidFill>
                          <a:hlinkClick r:id="rId5">
                            <a:extLst>
                              <a:ext uri="{A12FA001-AC4F-418D-AE19-62706E023703}">
                                <ahyp:hlinkClr xmlns:ahyp="http://schemas.microsoft.com/office/drawing/2018/hyperlinkcolor" val="tx"/>
                              </a:ext>
                            </a:extLst>
                          </a:hlinkClick>
                        </a:rPr>
                        <a:t>6</a:t>
                      </a:r>
                      <a:r>
                        <a:rPr lang="en-US" sz="1100" baseline="30000">
                          <a:solidFill>
                            <a:schemeClr val="bg2"/>
                          </a:solidFill>
                        </a:rPr>
                        <a:t>,</a:t>
                      </a:r>
                      <a:r>
                        <a:rPr lang="en-US" sz="1100" baseline="30000">
                          <a:solidFill>
                            <a:schemeClr val="bg2"/>
                          </a:solidFill>
                          <a:hlinkClick r:id="rId6">
                            <a:extLst>
                              <a:ext uri="{A12FA001-AC4F-418D-AE19-62706E023703}">
                                <ahyp:hlinkClr xmlns:ahyp="http://schemas.microsoft.com/office/drawing/2018/hyperlinkcolor" val="tx"/>
                              </a:ext>
                            </a:extLst>
                          </a:hlinkClick>
                        </a:rPr>
                        <a:t>7</a:t>
                      </a:r>
                      <a:endParaRPr lang="en-US" sz="1100">
                        <a:solidFill>
                          <a:schemeClr val="bg2"/>
                        </a:solidFill>
                      </a:endParaRPr>
                    </a:p>
                  </a:txBody>
                  <a:tcPr marL="58625" marR="58625" marT="29315" marB="29315" anchor="ctr">
                    <a:lnL>
                      <a:noFill/>
                    </a:lnL>
                    <a:lnR>
                      <a:noFill/>
                    </a:lnR>
                    <a:lnT>
                      <a:noFill/>
                    </a:lnT>
                    <a:lnB>
                      <a:noFill/>
                    </a:lnB>
                  </a:tcPr>
                </a:tc>
                <a:extLst>
                  <a:ext uri="{0D108BD9-81ED-4DB2-BD59-A6C34878D82A}">
                    <a16:rowId xmlns:a16="http://schemas.microsoft.com/office/drawing/2014/main" val="10010"/>
                  </a:ext>
                </a:extLst>
              </a:tr>
              <a:tr h="234515">
                <a:tc>
                  <a:txBody>
                    <a:bodyPr/>
                    <a:lstStyle/>
                    <a:p>
                      <a:r>
                        <a:rPr lang="en-US" sz="1100" dirty="0">
                          <a:solidFill>
                            <a:schemeClr val="bg2"/>
                          </a:solidFill>
                        </a:rPr>
                        <a:t>East Florida</a:t>
                      </a:r>
                    </a:p>
                  </a:txBody>
                  <a:tcPr marL="58625" marR="58625" marT="29315" marB="29315" anchor="ctr">
                    <a:lnL>
                      <a:noFill/>
                    </a:lnL>
                    <a:lnR>
                      <a:noFill/>
                    </a:lnR>
                    <a:lnT>
                      <a:noFill/>
                    </a:lnT>
                    <a:lnB>
                      <a:noFill/>
                    </a:lnB>
                  </a:tcPr>
                </a:tc>
                <a:tc>
                  <a:txBody>
                    <a:bodyPr/>
                    <a:lstStyle/>
                    <a:p>
                      <a:r>
                        <a:rPr lang="en-US" sz="1100" dirty="0">
                          <a:solidFill>
                            <a:schemeClr val="bg2"/>
                          </a:solidFill>
                        </a:rPr>
                        <a:t>Church of England</a:t>
                      </a:r>
                    </a:p>
                  </a:txBody>
                  <a:tcPr marL="58625" marR="58625" marT="29315" marB="29315" anchor="ctr">
                    <a:lnL>
                      <a:noFill/>
                    </a:lnL>
                    <a:lnR>
                      <a:noFill/>
                    </a:lnR>
                    <a:lnT>
                      <a:noFill/>
                    </a:lnT>
                    <a:lnB>
                      <a:noFill/>
                    </a:lnB>
                  </a:tcPr>
                </a:tc>
                <a:tc>
                  <a:txBody>
                    <a:bodyPr/>
                    <a:lstStyle/>
                    <a:p>
                      <a:r>
                        <a:rPr lang="en-US" sz="1100">
                          <a:solidFill>
                            <a:schemeClr val="bg2"/>
                          </a:solidFill>
                        </a:rPr>
                        <a:t>N/A</a:t>
                      </a:r>
                      <a:r>
                        <a:rPr lang="en-US" sz="1100" baseline="30000">
                          <a:solidFill>
                            <a:schemeClr val="bg2"/>
                          </a:solidFill>
                          <a:hlinkClick r:id="rId7">
                            <a:extLst>
                              <a:ext uri="{A12FA001-AC4F-418D-AE19-62706E023703}">
                                <ahyp:hlinkClr xmlns:ahyp="http://schemas.microsoft.com/office/drawing/2018/hyperlinkcolor" val="tx"/>
                              </a:ext>
                            </a:extLst>
                          </a:hlinkClick>
                        </a:rPr>
                        <a:t>6</a:t>
                      </a:r>
                      <a:r>
                        <a:rPr lang="en-US" sz="1100" baseline="30000">
                          <a:solidFill>
                            <a:schemeClr val="bg2"/>
                          </a:solidFill>
                        </a:rPr>
                        <a:t>,</a:t>
                      </a:r>
                      <a:r>
                        <a:rPr lang="en-US" sz="1100" baseline="30000">
                          <a:solidFill>
                            <a:schemeClr val="bg2"/>
                          </a:solidFill>
                          <a:hlinkClick r:id="rId6">
                            <a:extLst>
                              <a:ext uri="{A12FA001-AC4F-418D-AE19-62706E023703}">
                                <ahyp:hlinkClr xmlns:ahyp="http://schemas.microsoft.com/office/drawing/2018/hyperlinkcolor" val="tx"/>
                              </a:ext>
                            </a:extLst>
                          </a:hlinkClick>
                        </a:rPr>
                        <a:t>7</a:t>
                      </a:r>
                      <a:endParaRPr lang="en-US" sz="1100">
                        <a:solidFill>
                          <a:schemeClr val="bg2"/>
                        </a:solidFill>
                      </a:endParaRPr>
                    </a:p>
                  </a:txBody>
                  <a:tcPr marL="58625" marR="58625" marT="29315" marB="29315" anchor="ctr">
                    <a:lnL>
                      <a:noFill/>
                    </a:lnL>
                    <a:lnR>
                      <a:noFill/>
                    </a:lnR>
                    <a:lnT>
                      <a:noFill/>
                    </a:lnT>
                    <a:lnB>
                      <a:noFill/>
                    </a:lnB>
                  </a:tcPr>
                </a:tc>
                <a:extLst>
                  <a:ext uri="{0D108BD9-81ED-4DB2-BD59-A6C34878D82A}">
                    <a16:rowId xmlns:a16="http://schemas.microsoft.com/office/drawing/2014/main" val="10011"/>
                  </a:ext>
                </a:extLst>
              </a:tr>
              <a:tr h="234515">
                <a:tc>
                  <a:txBody>
                    <a:bodyPr/>
                    <a:lstStyle/>
                    <a:p>
                      <a:r>
                        <a:rPr lang="en-US" sz="1100" dirty="0">
                          <a:solidFill>
                            <a:schemeClr val="bg2"/>
                          </a:solidFill>
                        </a:rPr>
                        <a:t>Virginia</a:t>
                      </a:r>
                    </a:p>
                  </a:txBody>
                  <a:tcPr marL="58625" marR="58625" marT="29315" marB="29315" anchor="ctr">
                    <a:lnL>
                      <a:noFill/>
                    </a:lnL>
                    <a:lnR>
                      <a:noFill/>
                    </a:lnR>
                    <a:lnT>
                      <a:noFill/>
                    </a:lnT>
                    <a:lnB>
                      <a:noFill/>
                    </a:lnB>
                  </a:tcPr>
                </a:tc>
                <a:tc>
                  <a:txBody>
                    <a:bodyPr/>
                    <a:lstStyle/>
                    <a:p>
                      <a:r>
                        <a:rPr lang="en-US" sz="1100" dirty="0">
                          <a:solidFill>
                            <a:schemeClr val="bg2"/>
                          </a:solidFill>
                        </a:rPr>
                        <a:t>Church of England</a:t>
                      </a:r>
                    </a:p>
                  </a:txBody>
                  <a:tcPr marL="58625" marR="58625" marT="29315" marB="29315" anchor="ctr">
                    <a:lnL>
                      <a:noFill/>
                    </a:lnL>
                    <a:lnR>
                      <a:noFill/>
                    </a:lnR>
                    <a:lnT>
                      <a:noFill/>
                    </a:lnT>
                    <a:lnB>
                      <a:noFill/>
                    </a:lnB>
                  </a:tcPr>
                </a:tc>
                <a:tc>
                  <a:txBody>
                    <a:bodyPr/>
                    <a:lstStyle/>
                    <a:p>
                      <a:r>
                        <a:rPr lang="en-US" sz="1100">
                          <a:solidFill>
                            <a:schemeClr val="bg2"/>
                          </a:solidFill>
                        </a:rPr>
                        <a:t>1786</a:t>
                      </a:r>
                      <a:r>
                        <a:rPr lang="en-US" sz="1100" baseline="30000">
                          <a:solidFill>
                            <a:schemeClr val="bg2"/>
                          </a:solidFill>
                          <a:hlinkClick r:id="rId8">
                            <a:extLst>
                              <a:ext uri="{A12FA001-AC4F-418D-AE19-62706E023703}">
                                <ahyp:hlinkClr xmlns:ahyp="http://schemas.microsoft.com/office/drawing/2018/hyperlinkcolor" val="tx"/>
                              </a:ext>
                            </a:extLst>
                          </a:hlinkClick>
                        </a:rPr>
                        <a:t>8</a:t>
                      </a:r>
                      <a:endParaRPr lang="en-US" sz="1100">
                        <a:solidFill>
                          <a:schemeClr val="bg2"/>
                        </a:solidFill>
                      </a:endParaRPr>
                    </a:p>
                  </a:txBody>
                  <a:tcPr marL="58625" marR="58625" marT="29315" marB="29315" anchor="ctr">
                    <a:lnL>
                      <a:noFill/>
                    </a:lnL>
                    <a:lnR>
                      <a:noFill/>
                    </a:lnR>
                    <a:lnT>
                      <a:noFill/>
                    </a:lnT>
                    <a:lnB>
                      <a:noFill/>
                    </a:lnB>
                  </a:tcPr>
                </a:tc>
                <a:extLst>
                  <a:ext uri="{0D108BD9-81ED-4DB2-BD59-A6C34878D82A}">
                    <a16:rowId xmlns:a16="http://schemas.microsoft.com/office/drawing/2014/main" val="10012"/>
                  </a:ext>
                </a:extLst>
              </a:tr>
              <a:tr h="234515">
                <a:tc>
                  <a:txBody>
                    <a:bodyPr/>
                    <a:lstStyle/>
                    <a:p>
                      <a:r>
                        <a:rPr lang="en-US" sz="1100" dirty="0">
                          <a:solidFill>
                            <a:schemeClr val="bg2"/>
                          </a:solidFill>
                        </a:rPr>
                        <a:t>West Indies</a:t>
                      </a:r>
                    </a:p>
                  </a:txBody>
                  <a:tcPr marL="58625" marR="58625" marT="29315" marB="29315" anchor="ctr">
                    <a:lnL>
                      <a:noFill/>
                    </a:lnL>
                    <a:lnR>
                      <a:noFill/>
                    </a:lnR>
                    <a:lnT>
                      <a:noFill/>
                    </a:lnT>
                    <a:lnB>
                      <a:noFill/>
                    </a:lnB>
                  </a:tcPr>
                </a:tc>
                <a:tc>
                  <a:txBody>
                    <a:bodyPr/>
                    <a:lstStyle/>
                    <a:p>
                      <a:r>
                        <a:rPr lang="en-US" sz="1100" dirty="0">
                          <a:solidFill>
                            <a:schemeClr val="bg2"/>
                          </a:solidFill>
                        </a:rPr>
                        <a:t>Church of England</a:t>
                      </a:r>
                    </a:p>
                  </a:txBody>
                  <a:tcPr marL="58625" marR="58625" marT="29315" marB="29315" anchor="ctr">
                    <a:lnL>
                      <a:noFill/>
                    </a:lnL>
                    <a:lnR>
                      <a:noFill/>
                    </a:lnR>
                    <a:lnT>
                      <a:noFill/>
                    </a:lnT>
                    <a:lnB>
                      <a:noFill/>
                    </a:lnB>
                  </a:tcPr>
                </a:tc>
                <a:tc>
                  <a:txBody>
                    <a:bodyPr/>
                    <a:lstStyle/>
                    <a:p>
                      <a:r>
                        <a:rPr lang="en-US" sz="1100" dirty="0">
                          <a:solidFill>
                            <a:schemeClr val="bg2"/>
                          </a:solidFill>
                        </a:rPr>
                        <a:t>1868</a:t>
                      </a:r>
                    </a:p>
                  </a:txBody>
                  <a:tcPr marL="58625" marR="58625" marT="29315" marB="29315" anchor="ctr">
                    <a:lnL>
                      <a:noFill/>
                    </a:lnL>
                    <a:lnR>
                      <a:noFill/>
                    </a:lnR>
                    <a:lnT>
                      <a:noFill/>
                    </a:lnT>
                    <a:lnB>
                      <a:noFill/>
                    </a:lnB>
                  </a:tcPr>
                </a:tc>
                <a:extLst>
                  <a:ext uri="{0D108BD9-81ED-4DB2-BD59-A6C34878D82A}">
                    <a16:rowId xmlns:a16="http://schemas.microsoft.com/office/drawing/2014/main" val="10013"/>
                  </a:ext>
                </a:extLst>
              </a:tr>
            </a:tbl>
          </a:graphicData>
        </a:graphic>
      </p:graphicFrame>
      <p:sp>
        <p:nvSpPr>
          <p:cNvPr id="70702" name="Rectangle 1">
            <a:extLst>
              <a:ext uri="{FF2B5EF4-FFF2-40B4-BE49-F238E27FC236}">
                <a16:creationId xmlns:a16="http://schemas.microsoft.com/office/drawing/2014/main" id="{50615AE3-FBFF-4A70-B718-86CC0ACA114D}"/>
              </a:ext>
            </a:extLst>
          </p:cNvPr>
          <p:cNvSpPr>
            <a:spLocks noChangeArrowheads="1"/>
          </p:cNvSpPr>
          <p:nvPr/>
        </p:nvSpPr>
        <p:spPr bwMode="auto">
          <a:xfrm>
            <a:off x="1879997" y="1205621"/>
            <a:ext cx="227948"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378"/>
            <a:r>
              <a:rPr lang="en-US" altLang="en-US" sz="600" b="1">
                <a:solidFill>
                  <a:srgbClr val="FFFFFF"/>
                </a:solidFill>
                <a:ea typeface="+mn-ea"/>
              </a:rPr>
              <a:t>y</a:t>
            </a:r>
          </a:p>
          <a:p>
            <a:pPr defTabSz="914378"/>
            <a:endParaRPr lang="en-US" altLang="en-US" sz="1050">
              <a:solidFill>
                <a:srgbClr val="FFFFFF"/>
              </a:solidFill>
              <a:ea typeface="+mn-ea"/>
            </a:endParaRP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a:extLst>
              <a:ext uri="{FF2B5EF4-FFF2-40B4-BE49-F238E27FC236}">
                <a16:creationId xmlns:a16="http://schemas.microsoft.com/office/drawing/2014/main" id="{D30C2097-0025-4D67-A6DF-425B2248598A}"/>
              </a:ext>
            </a:extLst>
          </p:cNvPr>
          <p:cNvSpPr>
            <a:spLocks noGrp="1" noChangeArrowheads="1"/>
          </p:cNvSpPr>
          <p:nvPr>
            <p:ph type="body" idx="1"/>
          </p:nvPr>
        </p:nvSpPr>
        <p:spPr>
          <a:xfrm>
            <a:off x="1371600" y="4114800"/>
            <a:ext cx="6457950" cy="857250"/>
          </a:xfrm>
        </p:spPr>
        <p:txBody>
          <a:bodyPr/>
          <a:lstStyle/>
          <a:p>
            <a:pPr algn="ctr" eaLnBrk="1" hangingPunct="1">
              <a:lnSpc>
                <a:spcPct val="80000"/>
              </a:lnSpc>
              <a:buFontTx/>
              <a:buNone/>
            </a:pPr>
            <a:r>
              <a:rPr lang="en-US" altLang="en-US" sz="1350" b="1" u="sng"/>
              <a:t>The Warren Court</a:t>
            </a:r>
          </a:p>
          <a:p>
            <a:pPr eaLnBrk="1" hangingPunct="1">
              <a:lnSpc>
                <a:spcPct val="80000"/>
              </a:lnSpc>
            </a:pPr>
            <a:r>
              <a:rPr lang="en-US" altLang="en-US" sz="1350"/>
              <a:t>Top row (L-R): Byron White, William Brennan, Abe Fortas, Arthur Goldberg. </a:t>
            </a:r>
          </a:p>
          <a:p>
            <a:pPr eaLnBrk="1" hangingPunct="1">
              <a:lnSpc>
                <a:spcPct val="80000"/>
              </a:lnSpc>
            </a:pPr>
            <a:r>
              <a:rPr lang="en-US" altLang="en-US" sz="1350"/>
              <a:t>Bottom row (L-R): Tom Clark, Hugo Black, Earl Warren, William O. Douglas, John Marshall Harlan II</a:t>
            </a:r>
          </a:p>
        </p:txBody>
      </p:sp>
      <p:pic>
        <p:nvPicPr>
          <p:cNvPr id="29699" name="Picture 5">
            <a:extLst>
              <a:ext uri="{FF2B5EF4-FFF2-40B4-BE49-F238E27FC236}">
                <a16:creationId xmlns:a16="http://schemas.microsoft.com/office/drawing/2014/main" id="{3A25ADE0-D0D6-459F-9CE6-CE04DD82C4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0" y="171451"/>
            <a:ext cx="6343650" cy="3821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680F8909-8EB1-4B38-8F98-47753263DCD0}"/>
              </a:ext>
            </a:extLst>
          </p:cNvPr>
          <p:cNvSpPr>
            <a:spLocks noGrp="1" noChangeArrowheads="1"/>
          </p:cNvSpPr>
          <p:nvPr>
            <p:ph type="title"/>
          </p:nvPr>
        </p:nvSpPr>
        <p:spPr>
          <a:xfrm>
            <a:off x="1485900" y="228600"/>
            <a:ext cx="6172200" cy="663179"/>
          </a:xfrm>
        </p:spPr>
        <p:txBody>
          <a:bodyPr/>
          <a:lstStyle/>
          <a:p>
            <a:pPr eaLnBrk="1" hangingPunct="1"/>
            <a:r>
              <a:rPr lang="en-US" altLang="en-US" i="1"/>
              <a:t>Griswold v. Connecticut </a:t>
            </a:r>
            <a:r>
              <a:rPr lang="en-US" altLang="en-US"/>
              <a:t>(1965)</a:t>
            </a:r>
            <a:endParaRPr lang="en-US" altLang="en-US" i="1"/>
          </a:p>
        </p:txBody>
      </p:sp>
      <p:sp>
        <p:nvSpPr>
          <p:cNvPr id="30723" name="Rectangle 3">
            <a:extLst>
              <a:ext uri="{FF2B5EF4-FFF2-40B4-BE49-F238E27FC236}">
                <a16:creationId xmlns:a16="http://schemas.microsoft.com/office/drawing/2014/main" id="{276C99BD-EEB4-4F22-9902-AD07219B9EBB}"/>
              </a:ext>
            </a:extLst>
          </p:cNvPr>
          <p:cNvSpPr>
            <a:spLocks noGrp="1" noChangeArrowheads="1"/>
          </p:cNvSpPr>
          <p:nvPr>
            <p:ph type="body" idx="1"/>
          </p:nvPr>
        </p:nvSpPr>
        <p:spPr>
          <a:xfrm>
            <a:off x="435769" y="1200150"/>
            <a:ext cx="5114925" cy="3714750"/>
          </a:xfrm>
        </p:spPr>
        <p:txBody>
          <a:bodyPr/>
          <a:lstStyle/>
          <a:p>
            <a:pPr eaLnBrk="1" hangingPunct="1">
              <a:lnSpc>
                <a:spcPct val="90000"/>
              </a:lnSpc>
            </a:pPr>
            <a:r>
              <a:rPr lang="en-US" altLang="en-US" dirty="0"/>
              <a:t>At issue was an 1879 Connecticut law prohibiting the aiding, abetting, counseling or use of birth control, even by married couples.</a:t>
            </a:r>
          </a:p>
          <a:p>
            <a:pPr eaLnBrk="1" hangingPunct="1">
              <a:lnSpc>
                <a:spcPct val="90000"/>
              </a:lnSpc>
            </a:pPr>
            <a:r>
              <a:rPr lang="en-US" altLang="en-US" dirty="0"/>
              <a:t>The Director of Planned Parenthood, Estelle Griswold who was also a physician, opened a clinic to purposely challenge the law. She was arrested, tried, and convicted of violating the law.</a:t>
            </a:r>
          </a:p>
        </p:txBody>
      </p:sp>
      <p:pic>
        <p:nvPicPr>
          <p:cNvPr id="30724" name="Picture 4">
            <a:extLst>
              <a:ext uri="{FF2B5EF4-FFF2-40B4-BE49-F238E27FC236}">
                <a16:creationId xmlns:a16="http://schemas.microsoft.com/office/drawing/2014/main" id="{410A2A6F-A102-4BDC-93DF-189F6DC992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9769" y="1057275"/>
            <a:ext cx="3077766" cy="400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7A4F6B51-0C7B-4675-B6CA-702E9FA415D4}"/>
              </a:ext>
            </a:extLst>
          </p:cNvPr>
          <p:cNvSpPr>
            <a:spLocks noGrp="1" noChangeArrowheads="1"/>
          </p:cNvSpPr>
          <p:nvPr>
            <p:ph type="title"/>
          </p:nvPr>
        </p:nvSpPr>
        <p:spPr>
          <a:xfrm>
            <a:off x="1314450" y="228600"/>
            <a:ext cx="6515100" cy="857250"/>
          </a:xfrm>
        </p:spPr>
        <p:txBody>
          <a:bodyPr/>
          <a:lstStyle/>
          <a:p>
            <a:pPr eaLnBrk="1" hangingPunct="1"/>
            <a:r>
              <a:rPr lang="en-US" altLang="en-US" sz="3000" i="1"/>
              <a:t>Griswold v. Connecticut </a:t>
            </a:r>
            <a:r>
              <a:rPr lang="en-US" altLang="en-US" sz="3000"/>
              <a:t>(1965)</a:t>
            </a:r>
            <a:br>
              <a:rPr lang="en-US" altLang="en-US" sz="3000"/>
            </a:br>
            <a:r>
              <a:rPr lang="en-US" altLang="en-US" sz="2400"/>
              <a:t>Justice William O. Douglas for the 7-2 Majority</a:t>
            </a:r>
          </a:p>
        </p:txBody>
      </p:sp>
      <p:sp>
        <p:nvSpPr>
          <p:cNvPr id="31747" name="Rectangle 3">
            <a:extLst>
              <a:ext uri="{FF2B5EF4-FFF2-40B4-BE49-F238E27FC236}">
                <a16:creationId xmlns:a16="http://schemas.microsoft.com/office/drawing/2014/main" id="{90AC3957-9169-48A0-89A6-B6A6547CFD03}"/>
              </a:ext>
            </a:extLst>
          </p:cNvPr>
          <p:cNvSpPr>
            <a:spLocks noGrp="1" noChangeArrowheads="1"/>
          </p:cNvSpPr>
          <p:nvPr>
            <p:ph type="body" idx="1"/>
          </p:nvPr>
        </p:nvSpPr>
        <p:spPr>
          <a:xfrm>
            <a:off x="3943349" y="1257300"/>
            <a:ext cx="4936331" cy="3714750"/>
          </a:xfrm>
        </p:spPr>
        <p:txBody>
          <a:bodyPr/>
          <a:lstStyle/>
          <a:p>
            <a:pPr eaLnBrk="1" hangingPunct="1">
              <a:lnSpc>
                <a:spcPct val="80000"/>
              </a:lnSpc>
            </a:pPr>
            <a:r>
              <a:rPr lang="en-US" altLang="en-US" sz="1600" dirty="0"/>
              <a:t>Douglas began by listing individual rights that were recognized by courts but that were not specifically listed in the Constitution.</a:t>
            </a:r>
          </a:p>
          <a:p>
            <a:pPr eaLnBrk="1" hangingPunct="1">
              <a:lnSpc>
                <a:spcPct val="80000"/>
              </a:lnSpc>
            </a:pPr>
            <a:r>
              <a:rPr lang="en-US" altLang="en-US" sz="1600" dirty="0"/>
              <a:t>“The foregoing cases suggest that specific guarantees in the Bill of Rights have penumbras, formed by emanations from those guarantees that help give them life and substance. Various guarantees create zones of privacy.”</a:t>
            </a:r>
          </a:p>
          <a:p>
            <a:pPr eaLnBrk="1" hangingPunct="1">
              <a:lnSpc>
                <a:spcPct val="80000"/>
              </a:lnSpc>
            </a:pPr>
            <a:r>
              <a:rPr lang="en-US" altLang="en-US" sz="1600" dirty="0"/>
              <a:t>“The present case, then, concerns a relationship lying within the zone of privacy created by several fundamental constitutional guarantees.”</a:t>
            </a:r>
          </a:p>
          <a:p>
            <a:pPr eaLnBrk="1" hangingPunct="1">
              <a:lnSpc>
                <a:spcPct val="80000"/>
              </a:lnSpc>
            </a:pPr>
            <a:r>
              <a:rPr lang="en-US" altLang="en-US" sz="1600" dirty="0"/>
              <a:t>“Would we allow the police to search the sacred precincts of marital bedrooms for telltale signs of the use of contraceptives? The very idea is repulsive to the notions of privacy surrounding the marriage relationship.” </a:t>
            </a:r>
          </a:p>
        </p:txBody>
      </p:sp>
      <p:pic>
        <p:nvPicPr>
          <p:cNvPr id="31748" name="Picture 4">
            <a:extLst>
              <a:ext uri="{FF2B5EF4-FFF2-40B4-BE49-F238E27FC236}">
                <a16:creationId xmlns:a16="http://schemas.microsoft.com/office/drawing/2014/main" id="{20056A80-E5A1-4150-8A1F-B264251D1E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4450" y="1314450"/>
            <a:ext cx="2647950"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8CDDED38-99A4-4156-A670-7A7983D2FA0E}"/>
              </a:ext>
            </a:extLst>
          </p:cNvPr>
          <p:cNvSpPr>
            <a:spLocks noGrp="1" noChangeArrowheads="1"/>
          </p:cNvSpPr>
          <p:nvPr>
            <p:ph type="title"/>
          </p:nvPr>
        </p:nvSpPr>
        <p:spPr>
          <a:xfrm>
            <a:off x="1485900" y="228600"/>
            <a:ext cx="6172200" cy="800100"/>
          </a:xfrm>
        </p:spPr>
        <p:txBody>
          <a:bodyPr/>
          <a:lstStyle/>
          <a:p>
            <a:pPr eaLnBrk="1" hangingPunct="1"/>
            <a:r>
              <a:rPr lang="en-US" altLang="en-US" sz="3000" i="1"/>
              <a:t>Griswold v. Connecticut </a:t>
            </a:r>
            <a:r>
              <a:rPr lang="en-US" altLang="en-US" sz="3000"/>
              <a:t>(1965)</a:t>
            </a:r>
            <a:br>
              <a:rPr lang="en-US" altLang="en-US" sz="3000"/>
            </a:br>
            <a:r>
              <a:rPr lang="en-US" altLang="en-US" sz="2400"/>
              <a:t>The Other Justices Weigh In</a:t>
            </a:r>
            <a:endParaRPr lang="en-US" altLang="en-US" sz="3000" i="1"/>
          </a:p>
        </p:txBody>
      </p:sp>
      <p:sp>
        <p:nvSpPr>
          <p:cNvPr id="32771" name="Rectangle 3">
            <a:extLst>
              <a:ext uri="{FF2B5EF4-FFF2-40B4-BE49-F238E27FC236}">
                <a16:creationId xmlns:a16="http://schemas.microsoft.com/office/drawing/2014/main" id="{EB6D60E2-7D36-4306-8C6B-195557A38501}"/>
              </a:ext>
            </a:extLst>
          </p:cNvPr>
          <p:cNvSpPr>
            <a:spLocks noGrp="1" noChangeArrowheads="1"/>
          </p:cNvSpPr>
          <p:nvPr>
            <p:ph type="body" idx="1"/>
          </p:nvPr>
        </p:nvSpPr>
        <p:spPr>
          <a:xfrm>
            <a:off x="328613" y="1143000"/>
            <a:ext cx="5900737" cy="3829050"/>
          </a:xfrm>
        </p:spPr>
        <p:txBody>
          <a:bodyPr/>
          <a:lstStyle/>
          <a:p>
            <a:pPr eaLnBrk="1" hangingPunct="1">
              <a:lnSpc>
                <a:spcPct val="80000"/>
              </a:lnSpc>
            </a:pPr>
            <a:r>
              <a:rPr lang="en-US" altLang="en-US" sz="1400" dirty="0"/>
              <a:t>Justice Arthur Goldberg, Chief Justice Earl Warren, and Justice William Brennan concurred and explained that the concept of liberty includes the marital right of privacy. They also cited the </a:t>
            </a:r>
            <a:r>
              <a:rPr lang="en-US" altLang="en-US" sz="1400" b="1" dirty="0"/>
              <a:t>9</a:t>
            </a:r>
            <a:r>
              <a:rPr lang="en-US" altLang="en-US" sz="1400" b="1" baseline="30000" dirty="0"/>
              <a:t>th</a:t>
            </a:r>
            <a:r>
              <a:rPr lang="en-US" altLang="en-US" sz="1400" b="1" dirty="0"/>
              <a:t> Amendment</a:t>
            </a:r>
            <a:r>
              <a:rPr lang="en-US" altLang="en-US" sz="1400" dirty="0"/>
              <a:t>, which they argued showed that the framers believed there were additional fundamental rights existing alongside those specifically listed in the Bill of Rights.</a:t>
            </a:r>
          </a:p>
          <a:p>
            <a:pPr eaLnBrk="1" hangingPunct="1">
              <a:lnSpc>
                <a:spcPct val="80000"/>
              </a:lnSpc>
            </a:pPr>
            <a:r>
              <a:rPr lang="en-US" altLang="en-US" sz="1400" dirty="0"/>
              <a:t>Justice John Marshall Harlan II concurred and explained that the 14</a:t>
            </a:r>
            <a:r>
              <a:rPr lang="en-US" altLang="en-US" sz="1400" baseline="30000" dirty="0"/>
              <a:t>th</a:t>
            </a:r>
            <a:r>
              <a:rPr lang="en-US" altLang="en-US" sz="1400" dirty="0"/>
              <a:t> Amendment’s due process clause was the proper grounding for the issue. Justice White also wrote a separate concurring opinion also relying on the due process clause of the 14</a:t>
            </a:r>
            <a:r>
              <a:rPr lang="en-US" altLang="en-US" sz="1400" baseline="30000" dirty="0"/>
              <a:t>th</a:t>
            </a:r>
            <a:r>
              <a:rPr lang="en-US" altLang="en-US" sz="1400" dirty="0"/>
              <a:t> Amendment.</a:t>
            </a:r>
          </a:p>
          <a:p>
            <a:pPr eaLnBrk="1" hangingPunct="1">
              <a:lnSpc>
                <a:spcPct val="80000"/>
              </a:lnSpc>
            </a:pPr>
            <a:r>
              <a:rPr lang="en-US" altLang="en-US" sz="1400" dirty="0"/>
              <a:t>Justices Hugo Black and Potter Stewart dissented and charged the majority of inventing a general right to privacy that encompasses whatever they choose to say it includes.</a:t>
            </a:r>
          </a:p>
          <a:p>
            <a:pPr eaLnBrk="1" hangingPunct="1">
              <a:lnSpc>
                <a:spcPct val="80000"/>
              </a:lnSpc>
            </a:pPr>
            <a:r>
              <a:rPr lang="en-US" altLang="en-US" sz="1400" dirty="0"/>
              <a:t>In his separate dissent, Justice Stewart noted that “this is an uncommonly silly law” but one which is not prohibited by the Constitution.</a:t>
            </a:r>
          </a:p>
          <a:p>
            <a:pPr eaLnBrk="1" hangingPunct="1">
              <a:lnSpc>
                <a:spcPct val="80000"/>
              </a:lnSpc>
            </a:pPr>
            <a:r>
              <a:rPr lang="en-US" altLang="en-US" sz="1400" i="1" dirty="0"/>
              <a:t>Griswold </a:t>
            </a:r>
            <a:r>
              <a:rPr lang="en-US" altLang="en-US" sz="1400" dirty="0"/>
              <a:t>articulated a right to privacy, but how broad was this right? Certainly it protected “notions of privacy surrounding the marriage relationship” but what else? The next case helped answer that question.</a:t>
            </a:r>
            <a:endParaRPr lang="en-US" altLang="en-US" sz="1400" i="1" dirty="0"/>
          </a:p>
        </p:txBody>
      </p:sp>
      <p:pic>
        <p:nvPicPr>
          <p:cNvPr id="32772" name="Picture 5">
            <a:extLst>
              <a:ext uri="{FF2B5EF4-FFF2-40B4-BE49-F238E27FC236}">
                <a16:creationId xmlns:a16="http://schemas.microsoft.com/office/drawing/2014/main" id="{BF76C3DB-B8E4-455E-92FC-28261631E1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111"/>
          <a:stretch>
            <a:fillRect/>
          </a:stretch>
        </p:blipFill>
        <p:spPr bwMode="auto">
          <a:xfrm>
            <a:off x="6325791" y="1085850"/>
            <a:ext cx="1453753"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3" name="Picture 6">
            <a:extLst>
              <a:ext uri="{FF2B5EF4-FFF2-40B4-BE49-F238E27FC236}">
                <a16:creationId xmlns:a16="http://schemas.microsoft.com/office/drawing/2014/main" id="{37AC6F34-5AA9-4F8C-941D-2ABB2FF376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3650" y="3086100"/>
            <a:ext cx="1414463" cy="1778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4" name="Text Box 7">
            <a:extLst>
              <a:ext uri="{FF2B5EF4-FFF2-40B4-BE49-F238E27FC236}">
                <a16:creationId xmlns:a16="http://schemas.microsoft.com/office/drawing/2014/main" id="{A0914D74-176D-4495-90E2-6CD8B3399527}"/>
              </a:ext>
            </a:extLst>
          </p:cNvPr>
          <p:cNvSpPr txBox="1">
            <a:spLocks noChangeArrowheads="1"/>
          </p:cNvSpPr>
          <p:nvPr/>
        </p:nvSpPr>
        <p:spPr bwMode="auto">
          <a:xfrm>
            <a:off x="6572250" y="2800351"/>
            <a:ext cx="939681" cy="219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685800" fontAlgn="base">
              <a:spcBef>
                <a:spcPct val="0"/>
              </a:spcBef>
              <a:spcAft>
                <a:spcPct val="0"/>
              </a:spcAft>
              <a:buClrTx/>
              <a:buNone/>
            </a:pPr>
            <a:r>
              <a:rPr lang="en-US" altLang="en-US" sz="825" kern="1200">
                <a:solidFill>
                  <a:srgbClr val="FFFFFF"/>
                </a:solidFill>
                <a:ea typeface="+mn-ea"/>
              </a:rPr>
              <a:t>Arthur Goldberg</a:t>
            </a:r>
          </a:p>
        </p:txBody>
      </p:sp>
      <p:sp>
        <p:nvSpPr>
          <p:cNvPr id="32775" name="Text Box 8">
            <a:extLst>
              <a:ext uri="{FF2B5EF4-FFF2-40B4-BE49-F238E27FC236}">
                <a16:creationId xmlns:a16="http://schemas.microsoft.com/office/drawing/2014/main" id="{442291C1-602C-427E-9BDF-E8C51421AB5E}"/>
              </a:ext>
            </a:extLst>
          </p:cNvPr>
          <p:cNvSpPr txBox="1">
            <a:spLocks noChangeArrowheads="1"/>
          </p:cNvSpPr>
          <p:nvPr/>
        </p:nvSpPr>
        <p:spPr bwMode="auto">
          <a:xfrm>
            <a:off x="6686550" y="4857751"/>
            <a:ext cx="675085"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685800" fontAlgn="base">
              <a:spcBef>
                <a:spcPct val="0"/>
              </a:spcBef>
              <a:spcAft>
                <a:spcPct val="0"/>
              </a:spcAft>
              <a:buClrTx/>
              <a:buNone/>
            </a:pPr>
            <a:r>
              <a:rPr lang="en-US" altLang="en-US" sz="825" kern="1200">
                <a:solidFill>
                  <a:srgbClr val="FFFFFF"/>
                </a:solidFill>
                <a:ea typeface="+mn-ea"/>
              </a:rPr>
              <a:t>Hugo Black</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487DB725-1ED7-4508-9FCC-17111AA0F28D}"/>
              </a:ext>
            </a:extLst>
          </p:cNvPr>
          <p:cNvSpPr>
            <a:spLocks noGrp="1" noChangeArrowheads="1"/>
          </p:cNvSpPr>
          <p:nvPr>
            <p:ph type="title"/>
          </p:nvPr>
        </p:nvSpPr>
        <p:spPr/>
        <p:txBody>
          <a:bodyPr/>
          <a:lstStyle/>
          <a:p>
            <a:pPr eaLnBrk="1" hangingPunct="1"/>
            <a:r>
              <a:rPr lang="en-US" altLang="en-US"/>
              <a:t>Privacy Rights</a:t>
            </a:r>
          </a:p>
        </p:txBody>
      </p:sp>
      <p:sp>
        <p:nvSpPr>
          <p:cNvPr id="33795" name="Rectangle 3">
            <a:extLst>
              <a:ext uri="{FF2B5EF4-FFF2-40B4-BE49-F238E27FC236}">
                <a16:creationId xmlns:a16="http://schemas.microsoft.com/office/drawing/2014/main" id="{F5F38FD9-AB85-42B9-805B-71CCC2514BD2}"/>
              </a:ext>
            </a:extLst>
          </p:cNvPr>
          <p:cNvSpPr>
            <a:spLocks noGrp="1" noChangeArrowheads="1"/>
          </p:cNvSpPr>
          <p:nvPr>
            <p:ph type="body" idx="1"/>
          </p:nvPr>
        </p:nvSpPr>
        <p:spPr/>
        <p:txBody>
          <a:bodyPr/>
          <a:lstStyle/>
          <a:p>
            <a:pPr lvl="1" eaLnBrk="1" hangingPunct="1"/>
            <a:r>
              <a:rPr lang="en-US" altLang="en-US" sz="2175">
                <a:latin typeface="Palatino Linotype" panose="02040502050505030304" pitchFamily="18" charset="0"/>
              </a:rPr>
              <a:t>There is no </a:t>
            </a:r>
            <a:r>
              <a:rPr lang="en-US" altLang="en-US" sz="2175" i="1">
                <a:latin typeface="Palatino Linotype" panose="02040502050505030304" pitchFamily="18" charset="0"/>
              </a:rPr>
              <a:t>explicit</a:t>
            </a:r>
            <a:r>
              <a:rPr lang="en-US" altLang="en-US" sz="2175">
                <a:latin typeface="Palatino Linotype" panose="02040502050505030304" pitchFamily="18" charset="0"/>
              </a:rPr>
              <a:t> Constitutional right to privacy, but rather the right to privacy is an interpretation by the Supreme Court. </a:t>
            </a:r>
          </a:p>
          <a:p>
            <a:pPr lvl="1" eaLnBrk="1" hangingPunct="1"/>
            <a:r>
              <a:rPr lang="en-US" altLang="en-US" sz="2175">
                <a:latin typeface="Palatino Linotype" panose="02040502050505030304" pitchFamily="18" charset="0"/>
              </a:rPr>
              <a:t>From the First, Third, Fourth, Fifth, and Ninth Amendments. </a:t>
            </a:r>
          </a:p>
          <a:p>
            <a:pPr lvl="1" eaLnBrk="1" hangingPunct="1"/>
            <a:r>
              <a:rPr lang="en-US" altLang="en-US" sz="2175">
                <a:latin typeface="Palatino Linotype" panose="02040502050505030304" pitchFamily="18" charset="0"/>
              </a:rPr>
              <a:t>The right was established in 1965 in </a:t>
            </a:r>
            <a:r>
              <a:rPr lang="en-US" altLang="en-US" sz="2175" i="1">
                <a:latin typeface="Palatino Linotype" panose="02040502050505030304" pitchFamily="18" charset="0"/>
              </a:rPr>
              <a:t>Griswold v. Connecticut.</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CF6DFD14-2F4B-4D46-9DAF-EE82663D3727}"/>
              </a:ext>
            </a:extLst>
          </p:cNvPr>
          <p:cNvSpPr>
            <a:spLocks noGrp="1" noChangeArrowheads="1"/>
          </p:cNvSpPr>
          <p:nvPr>
            <p:ph type="title"/>
          </p:nvPr>
        </p:nvSpPr>
        <p:spPr>
          <a:xfrm>
            <a:off x="3429000" y="228600"/>
            <a:ext cx="4229100" cy="663179"/>
          </a:xfrm>
        </p:spPr>
        <p:txBody>
          <a:bodyPr/>
          <a:lstStyle/>
          <a:p>
            <a:pPr eaLnBrk="1" hangingPunct="1"/>
            <a:r>
              <a:rPr lang="en-US" altLang="en-US" i="1"/>
              <a:t>Roe v. Wade</a:t>
            </a:r>
            <a:r>
              <a:rPr lang="en-US" altLang="en-US"/>
              <a:t> (1973)</a:t>
            </a:r>
          </a:p>
        </p:txBody>
      </p:sp>
      <p:sp>
        <p:nvSpPr>
          <p:cNvPr id="34819" name="Rectangle 5">
            <a:extLst>
              <a:ext uri="{FF2B5EF4-FFF2-40B4-BE49-F238E27FC236}">
                <a16:creationId xmlns:a16="http://schemas.microsoft.com/office/drawing/2014/main" id="{1EB94E43-2FE2-4864-8394-DDFECFB0300F}"/>
              </a:ext>
            </a:extLst>
          </p:cNvPr>
          <p:cNvSpPr>
            <a:spLocks noGrp="1" noChangeArrowheads="1"/>
          </p:cNvSpPr>
          <p:nvPr>
            <p:ph type="body" idx="1"/>
          </p:nvPr>
        </p:nvSpPr>
        <p:spPr>
          <a:xfrm>
            <a:off x="2914650" y="1028700"/>
            <a:ext cx="4914900" cy="3943350"/>
          </a:xfrm>
        </p:spPr>
        <p:txBody>
          <a:bodyPr/>
          <a:lstStyle/>
          <a:p>
            <a:pPr eaLnBrk="1" hangingPunct="1">
              <a:lnSpc>
                <a:spcPct val="90000"/>
              </a:lnSpc>
            </a:pPr>
            <a:r>
              <a:rPr lang="en-US" altLang="en-US" sz="1800"/>
              <a:t>An 1857 Texas law (revised in 1879) made it a crime to attempt to “procure an abortion” except for the purpose of saving the life of the mother. Similar statutes were in place in a majority of states.</a:t>
            </a:r>
          </a:p>
          <a:p>
            <a:pPr eaLnBrk="1" hangingPunct="1">
              <a:lnSpc>
                <a:spcPct val="90000"/>
              </a:lnSpc>
            </a:pPr>
            <a:r>
              <a:rPr lang="en-US" altLang="en-US" sz="1800"/>
              <a:t>Norma McCorvey (top left), 21, claimed to have been raped and became pregnant. Her doctor refused to perform the abortion citing the Texas law.</a:t>
            </a:r>
          </a:p>
          <a:p>
            <a:pPr eaLnBrk="1" hangingPunct="1">
              <a:lnSpc>
                <a:spcPct val="90000"/>
              </a:lnSpc>
            </a:pPr>
            <a:r>
              <a:rPr lang="en-US" altLang="en-US" sz="1800"/>
              <a:t>Her attorneys—including Sarah Weddington (bottom left)—argued that abortion was a fundamental right under the </a:t>
            </a:r>
            <a:r>
              <a:rPr lang="en-US" altLang="en-US" sz="1800" i="1"/>
              <a:t>Griswold </a:t>
            </a:r>
            <a:r>
              <a:rPr lang="en-US" altLang="en-US" sz="1800"/>
              <a:t>privacy doctrine</a:t>
            </a:r>
          </a:p>
          <a:p>
            <a:pPr eaLnBrk="1" hangingPunct="1">
              <a:lnSpc>
                <a:spcPct val="90000"/>
              </a:lnSpc>
            </a:pPr>
            <a:r>
              <a:rPr lang="en-US" altLang="en-US" sz="1800"/>
              <a:t>Texas countered that it had a compelling interest in protecting human life.</a:t>
            </a:r>
          </a:p>
        </p:txBody>
      </p:sp>
      <p:pic>
        <p:nvPicPr>
          <p:cNvPr id="34820" name="Picture 6">
            <a:extLst>
              <a:ext uri="{FF2B5EF4-FFF2-40B4-BE49-F238E27FC236}">
                <a16:creationId xmlns:a16="http://schemas.microsoft.com/office/drawing/2014/main" id="{F35184F2-F3C7-4820-BA5E-A0306A2B83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4450" y="171450"/>
            <a:ext cx="1510904" cy="211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1" name="Picture 7">
            <a:extLst>
              <a:ext uri="{FF2B5EF4-FFF2-40B4-BE49-F238E27FC236}">
                <a16:creationId xmlns:a16="http://schemas.microsoft.com/office/drawing/2014/main" id="{A2E3090B-2C94-45BA-AB1F-2E1137E000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4450" y="2514600"/>
            <a:ext cx="1495425"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7040574C-D9C7-43F2-BCCD-6459941016F3}"/>
              </a:ext>
            </a:extLst>
          </p:cNvPr>
          <p:cNvSpPr>
            <a:spLocks noGrp="1" noChangeArrowheads="1"/>
          </p:cNvSpPr>
          <p:nvPr>
            <p:ph type="title"/>
          </p:nvPr>
        </p:nvSpPr>
        <p:spPr>
          <a:xfrm>
            <a:off x="1485900" y="171450"/>
            <a:ext cx="6172200" cy="777479"/>
          </a:xfrm>
        </p:spPr>
        <p:txBody>
          <a:bodyPr/>
          <a:lstStyle/>
          <a:p>
            <a:pPr eaLnBrk="1" hangingPunct="1"/>
            <a:r>
              <a:rPr lang="en-US" altLang="en-US" sz="3000"/>
              <a:t>Justice Harry Blackmun Delivered the Opinion of the Court</a:t>
            </a:r>
          </a:p>
        </p:txBody>
      </p:sp>
      <p:sp>
        <p:nvSpPr>
          <p:cNvPr id="35843" name="Rectangle 3">
            <a:extLst>
              <a:ext uri="{FF2B5EF4-FFF2-40B4-BE49-F238E27FC236}">
                <a16:creationId xmlns:a16="http://schemas.microsoft.com/office/drawing/2014/main" id="{CB81E400-BDE3-4E66-B1D9-33E6FBAFF4E6}"/>
              </a:ext>
            </a:extLst>
          </p:cNvPr>
          <p:cNvSpPr>
            <a:spLocks noGrp="1" noChangeArrowheads="1"/>
          </p:cNvSpPr>
          <p:nvPr>
            <p:ph type="body" idx="1"/>
          </p:nvPr>
        </p:nvSpPr>
        <p:spPr>
          <a:xfrm>
            <a:off x="1907383" y="1085850"/>
            <a:ext cx="7000874" cy="3886200"/>
          </a:xfrm>
        </p:spPr>
        <p:txBody>
          <a:bodyPr/>
          <a:lstStyle/>
          <a:p>
            <a:pPr eaLnBrk="1" hangingPunct="1">
              <a:lnSpc>
                <a:spcPct val="80000"/>
              </a:lnSpc>
            </a:pPr>
            <a:r>
              <a:rPr lang="en-US" altLang="en-US" sz="1400" dirty="0"/>
              <a:t>The Court struck down the statute by a vote of 7-2.</a:t>
            </a:r>
          </a:p>
          <a:p>
            <a:pPr eaLnBrk="1" hangingPunct="1">
              <a:lnSpc>
                <a:spcPct val="80000"/>
              </a:lnSpc>
            </a:pPr>
            <a:r>
              <a:rPr lang="en-US" altLang="en-US" sz="1400" dirty="0"/>
              <a:t>Blackmun began by noting that anti-abortion laws were a relatively recent phenomenon. They were enacted in the latter half of the 19</a:t>
            </a:r>
            <a:r>
              <a:rPr lang="en-US" altLang="en-US" sz="1400" baseline="30000" dirty="0"/>
              <a:t>th</a:t>
            </a:r>
            <a:r>
              <a:rPr lang="en-US" altLang="en-US" sz="1400" dirty="0"/>
              <a:t> century and reached their apex in the late 1950s. There has been a slight trend toward liberalization since.</a:t>
            </a:r>
          </a:p>
          <a:p>
            <a:pPr eaLnBrk="1" hangingPunct="1">
              <a:lnSpc>
                <a:spcPct val="80000"/>
              </a:lnSpc>
            </a:pPr>
            <a:r>
              <a:rPr lang="en-US" altLang="en-US" sz="1400" dirty="0"/>
              <a:t>The "right of privacy, whether it be founded in the Fourteenth Amendment's concept of personal liberty and restrictions upon state action, as we feel it is, or, as the District Court determined, in the Ninth Amendment's reservation of rights to the people, is broad enough to encompass a woman's decision whether or not to terminate her pregnancy." </a:t>
            </a:r>
          </a:p>
          <a:p>
            <a:pPr eaLnBrk="1" hangingPunct="1">
              <a:lnSpc>
                <a:spcPct val="80000"/>
              </a:lnSpc>
            </a:pPr>
            <a:r>
              <a:rPr lang="en-US" altLang="en-US" sz="1400" dirty="0"/>
              <a:t>“A state criminal abortion statute of the current Texas type, that excepts from criminality only a </a:t>
            </a:r>
            <a:r>
              <a:rPr lang="en-US" altLang="en-US" sz="1400" i="1" dirty="0"/>
              <a:t>life-saving </a:t>
            </a:r>
            <a:r>
              <a:rPr lang="en-US" altLang="en-US" sz="1400" dirty="0"/>
              <a:t>procedure on behalf of the mother, without regard to pregnancy stage and without recognition of the other interests involved, is violative of the Due Process Clause of the Fourteenth Amendment.”</a:t>
            </a:r>
          </a:p>
          <a:p>
            <a:pPr eaLnBrk="1" hangingPunct="1">
              <a:lnSpc>
                <a:spcPct val="80000"/>
              </a:lnSpc>
            </a:pPr>
            <a:r>
              <a:rPr lang="en-US" altLang="en-US" sz="1400" dirty="0"/>
              <a:t>Blackmun explained that the fetus was not a person under the meaning of the 14</a:t>
            </a:r>
            <a:r>
              <a:rPr lang="en-US" altLang="en-US" sz="1400" baseline="30000" dirty="0"/>
              <a:t>th</a:t>
            </a:r>
            <a:r>
              <a:rPr lang="en-US" altLang="en-US" sz="1400" dirty="0"/>
              <a:t> Amendment. "We need not resolve the difficult question of when life begins. When those trained in the respective disciplines of medicine, philosophy, and theology are unable to arrive at any consensus, the judiciary, at this point in the development of man's knowledge, is not in a position to speculate as to the answer." </a:t>
            </a:r>
          </a:p>
          <a:p>
            <a:pPr eaLnBrk="1" hangingPunct="1">
              <a:lnSpc>
                <a:spcPct val="80000"/>
              </a:lnSpc>
            </a:pPr>
            <a:r>
              <a:rPr lang="en-US" altLang="en-US" sz="1400" dirty="0"/>
              <a:t>"We, therefore, conclude that the right of personal privacy includes the abortion decision, but that this right is not unqualified and must be considered against important state interests in regulation.“</a:t>
            </a:r>
          </a:p>
        </p:txBody>
      </p:sp>
      <p:pic>
        <p:nvPicPr>
          <p:cNvPr id="35844" name="Picture 5">
            <a:extLst>
              <a:ext uri="{FF2B5EF4-FFF2-40B4-BE49-F238E27FC236}">
                <a16:creationId xmlns:a16="http://schemas.microsoft.com/office/drawing/2014/main" id="{C77B7A79-F9AE-4079-B657-DE7B69AB32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9642" r="7123"/>
          <a:stretch>
            <a:fillRect/>
          </a:stretch>
        </p:blipFill>
        <p:spPr bwMode="auto">
          <a:xfrm>
            <a:off x="78582" y="1200150"/>
            <a:ext cx="1828800" cy="377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CF7156E4-FB04-4BD5-9392-9D27CEA0EB15}"/>
              </a:ext>
            </a:extLst>
          </p:cNvPr>
          <p:cNvSpPr>
            <a:spLocks noGrp="1" noChangeArrowheads="1"/>
          </p:cNvSpPr>
          <p:nvPr>
            <p:ph type="title"/>
          </p:nvPr>
        </p:nvSpPr>
        <p:spPr/>
        <p:txBody>
          <a:bodyPr/>
          <a:lstStyle/>
          <a:p>
            <a:pPr eaLnBrk="1" hangingPunct="1"/>
            <a:r>
              <a:rPr lang="en-US" altLang="en-US" sz="3000"/>
              <a:t>Justice Harry Blackmun Delivered the Opinion of the Court</a:t>
            </a:r>
          </a:p>
        </p:txBody>
      </p:sp>
      <p:sp>
        <p:nvSpPr>
          <p:cNvPr id="36867" name="Rectangle 3">
            <a:extLst>
              <a:ext uri="{FF2B5EF4-FFF2-40B4-BE49-F238E27FC236}">
                <a16:creationId xmlns:a16="http://schemas.microsoft.com/office/drawing/2014/main" id="{5DCA5E7B-D494-49F8-8C62-7B3717710E78}"/>
              </a:ext>
            </a:extLst>
          </p:cNvPr>
          <p:cNvSpPr>
            <a:spLocks noGrp="1" noChangeArrowheads="1"/>
          </p:cNvSpPr>
          <p:nvPr>
            <p:ph type="body" idx="1"/>
          </p:nvPr>
        </p:nvSpPr>
        <p:spPr>
          <a:xfrm>
            <a:off x="2907506" y="1200150"/>
            <a:ext cx="6022182" cy="3829050"/>
          </a:xfrm>
        </p:spPr>
        <p:txBody>
          <a:bodyPr/>
          <a:lstStyle/>
          <a:p>
            <a:pPr marL="533400" indent="-533400" eaLnBrk="1" hangingPunct="1">
              <a:lnSpc>
                <a:spcPct val="80000"/>
              </a:lnSpc>
            </a:pPr>
            <a:r>
              <a:rPr lang="en-US" altLang="en-US" sz="1600" u="sng" dirty="0"/>
              <a:t>Blackmun balanced the competing interests by drawing on the medical literature about the stages of pregnancy—The Trimester Framework</a:t>
            </a:r>
            <a:r>
              <a:rPr lang="en-US" altLang="en-US" sz="1600" dirty="0"/>
              <a:t>:</a:t>
            </a:r>
          </a:p>
          <a:p>
            <a:pPr marL="533400" indent="-533400" eaLnBrk="1" hangingPunct="1">
              <a:lnSpc>
                <a:spcPct val="80000"/>
              </a:lnSpc>
              <a:buFontTx/>
              <a:buAutoNum type="romanUcPeriod"/>
            </a:pPr>
            <a:r>
              <a:rPr lang="en-US" altLang="en-US" sz="1600" dirty="0"/>
              <a:t>“For the stage prior to approximately the end of the first trimester, the abortion decision and its effectuation must be left to the medical judgment of the pregnant woman’s attending physician.”</a:t>
            </a:r>
          </a:p>
          <a:p>
            <a:pPr marL="533400" indent="-533400" eaLnBrk="1" hangingPunct="1">
              <a:lnSpc>
                <a:spcPct val="80000"/>
              </a:lnSpc>
              <a:buFontTx/>
              <a:buAutoNum type="romanUcPeriod"/>
            </a:pPr>
            <a:r>
              <a:rPr lang="en-US" altLang="en-US" sz="1600" dirty="0"/>
              <a:t>“For the stage subsequent to approximately the end of the first trimester, the State, in promoting its interest in the health of the mother, may, if it chooses, regulate the abortion procedure in ways that are reasonably related to maternal health.”</a:t>
            </a:r>
          </a:p>
          <a:p>
            <a:pPr marL="533400" indent="-533400" eaLnBrk="1" hangingPunct="1">
              <a:lnSpc>
                <a:spcPct val="80000"/>
              </a:lnSpc>
              <a:buFontTx/>
              <a:buAutoNum type="romanUcPeriod"/>
            </a:pPr>
            <a:r>
              <a:rPr lang="en-US" altLang="en-US" sz="1600" dirty="0"/>
              <a:t>“For the stage subsequent to viability, the State in promoting its interest in the potentiality of human life may, if it chooses, regulate, and even proscribe, abortion except where it is necessary, in appropriate medical judgment, for the preservation of the life or health of the mother.”</a:t>
            </a:r>
          </a:p>
        </p:txBody>
      </p:sp>
      <p:pic>
        <p:nvPicPr>
          <p:cNvPr id="36868" name="Picture 4">
            <a:extLst>
              <a:ext uri="{FF2B5EF4-FFF2-40B4-BE49-F238E27FC236}">
                <a16:creationId xmlns:a16="http://schemas.microsoft.com/office/drawing/2014/main" id="{17EABD72-5E5D-430E-BD60-44C642655E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9" y="1200150"/>
            <a:ext cx="2536031"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AA07792F-1BCF-4142-8B93-3A62788F3359}"/>
              </a:ext>
            </a:extLst>
          </p:cNvPr>
          <p:cNvSpPr>
            <a:spLocks noGrp="1" noChangeArrowheads="1"/>
          </p:cNvSpPr>
          <p:nvPr>
            <p:ph type="title"/>
          </p:nvPr>
        </p:nvSpPr>
        <p:spPr>
          <a:xfrm>
            <a:off x="1485900" y="171450"/>
            <a:ext cx="6172200" cy="606029"/>
          </a:xfrm>
        </p:spPr>
        <p:txBody>
          <a:bodyPr/>
          <a:lstStyle/>
          <a:p>
            <a:pPr eaLnBrk="1" hangingPunct="1"/>
            <a:r>
              <a:rPr lang="en-US" altLang="en-US"/>
              <a:t>Justice Byron White Dissenting</a:t>
            </a:r>
          </a:p>
        </p:txBody>
      </p:sp>
      <p:sp>
        <p:nvSpPr>
          <p:cNvPr id="37891" name="Rectangle 3">
            <a:extLst>
              <a:ext uri="{FF2B5EF4-FFF2-40B4-BE49-F238E27FC236}">
                <a16:creationId xmlns:a16="http://schemas.microsoft.com/office/drawing/2014/main" id="{64D4461D-B629-41EB-A9CA-EC4C889B479C}"/>
              </a:ext>
            </a:extLst>
          </p:cNvPr>
          <p:cNvSpPr>
            <a:spLocks noGrp="1" noChangeArrowheads="1"/>
          </p:cNvSpPr>
          <p:nvPr>
            <p:ph type="body" idx="1"/>
          </p:nvPr>
        </p:nvSpPr>
        <p:spPr>
          <a:xfrm>
            <a:off x="192881" y="800100"/>
            <a:ext cx="5807869" cy="4343400"/>
          </a:xfrm>
        </p:spPr>
        <p:txBody>
          <a:bodyPr/>
          <a:lstStyle/>
          <a:p>
            <a:pPr eaLnBrk="1" hangingPunct="1">
              <a:lnSpc>
                <a:spcPct val="80000"/>
              </a:lnSpc>
            </a:pPr>
            <a:r>
              <a:rPr lang="en-US" altLang="en-US" sz="1800" dirty="0"/>
              <a:t>Filing his dissent “with all due respect,” White found “nothing in the language or history of the Constitution to support the Court’s judgments.”</a:t>
            </a:r>
          </a:p>
          <a:p>
            <a:pPr eaLnBrk="1" hangingPunct="1">
              <a:lnSpc>
                <a:spcPct val="80000"/>
              </a:lnSpc>
            </a:pPr>
            <a:r>
              <a:rPr lang="en-US" altLang="en-US" sz="1800" dirty="0"/>
              <a:t>“The Court simply fashions and announces a new constitutional right for pregnant women and, with scarcely any reason or authority for its action, invests that right with sufficient substance to override most existing state abortion statutes. The upshot is that the people and the legislatures of the 50 States are constitutionally disentitled to weigh the relative importance of the continued existence and development of the fetus, on the one hand, against a spectrum of possible impacts on the mother, on the other hand. As an exercise of raw judicial power, the Court perhaps has authority to do what it does today; but in my view its judgment is an improvident and extravagant exercise of the power of judicial review.”</a:t>
            </a:r>
          </a:p>
        </p:txBody>
      </p:sp>
      <p:pic>
        <p:nvPicPr>
          <p:cNvPr id="37892" name="Picture 4">
            <a:extLst>
              <a:ext uri="{FF2B5EF4-FFF2-40B4-BE49-F238E27FC236}">
                <a16:creationId xmlns:a16="http://schemas.microsoft.com/office/drawing/2014/main" id="{0BF2CA26-AB31-4257-BDFC-282BAE3AE7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5131" y="1100137"/>
            <a:ext cx="1920479"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FDDFD7C3-30CD-40FC-8E54-84E371653840}"/>
              </a:ext>
            </a:extLst>
          </p:cNvPr>
          <p:cNvSpPr>
            <a:spLocks noGrp="1" noChangeArrowheads="1"/>
          </p:cNvSpPr>
          <p:nvPr>
            <p:ph type="title"/>
          </p:nvPr>
        </p:nvSpPr>
        <p:spPr>
          <a:xfrm>
            <a:off x="1485900" y="171450"/>
            <a:ext cx="6172200" cy="606029"/>
          </a:xfrm>
        </p:spPr>
        <p:txBody>
          <a:bodyPr/>
          <a:lstStyle/>
          <a:p>
            <a:pPr eaLnBrk="1" hangingPunct="1"/>
            <a:r>
              <a:rPr lang="en-US" altLang="en-US"/>
              <a:t>Justice Byron White Dissenting</a:t>
            </a:r>
          </a:p>
        </p:txBody>
      </p:sp>
      <p:sp>
        <p:nvSpPr>
          <p:cNvPr id="38915" name="Rectangle 3">
            <a:extLst>
              <a:ext uri="{FF2B5EF4-FFF2-40B4-BE49-F238E27FC236}">
                <a16:creationId xmlns:a16="http://schemas.microsoft.com/office/drawing/2014/main" id="{5FBDCA13-DD9F-456B-B9FE-9410413E26BE}"/>
              </a:ext>
            </a:extLst>
          </p:cNvPr>
          <p:cNvSpPr>
            <a:spLocks noGrp="1" noChangeArrowheads="1"/>
          </p:cNvSpPr>
          <p:nvPr>
            <p:ph type="body" idx="1"/>
          </p:nvPr>
        </p:nvSpPr>
        <p:spPr>
          <a:xfrm>
            <a:off x="185737" y="800100"/>
            <a:ext cx="6643687" cy="4343400"/>
          </a:xfrm>
        </p:spPr>
        <p:txBody>
          <a:bodyPr/>
          <a:lstStyle/>
          <a:p>
            <a:pPr eaLnBrk="1" hangingPunct="1">
              <a:lnSpc>
                <a:spcPct val="80000"/>
              </a:lnSpc>
            </a:pPr>
            <a:r>
              <a:rPr lang="en-US" altLang="en-US" sz="1600" dirty="0"/>
              <a:t>White was particularly concerned that the Court, through the second trimester of a pregnancy, “values the convenience of the pregnant woman more that the continued existence and development of the life or potential life that she carries.”</a:t>
            </a:r>
          </a:p>
          <a:p>
            <a:pPr eaLnBrk="1" hangingPunct="1">
              <a:lnSpc>
                <a:spcPct val="80000"/>
              </a:lnSpc>
            </a:pPr>
            <a:r>
              <a:rPr lang="en-US" altLang="en-US" sz="1600" dirty="0"/>
              <a:t>“The common claim before us is that for any [reason]…, or for no reason at all, and without asserting or claiming any threat to life or health, any woman is entitled to an abortion at her request if she is able to find a medical adviser willing to undertake the procedure…. Whether or not I might agree with that marshaling of values, I can in no event join the Court’s opinion because I find no constitutional warrant for imposing such an order of priorities on the people and legislatures of the States. In a sensitive area such as this, involving as it does issues over which reasonable men may easily and heartedly differ, I cannot accept the Court’s exercise of its clear power of choice by interposing a constitutional barrier to state efforts to protect human life and by investing women and doctors with the constitutionally protected right to exterminate it. This issue, for the most part, should be left with the people and to the political processes the people have devised to govern their affairs.”</a:t>
            </a:r>
          </a:p>
        </p:txBody>
      </p:sp>
      <p:pic>
        <p:nvPicPr>
          <p:cNvPr id="38916" name="Picture 4">
            <a:extLst>
              <a:ext uri="{FF2B5EF4-FFF2-40B4-BE49-F238E27FC236}">
                <a16:creationId xmlns:a16="http://schemas.microsoft.com/office/drawing/2014/main" id="{9D2288CA-B223-4258-96EA-3B48D6AB5E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7783" y="1035844"/>
            <a:ext cx="1920479"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r>
              <a:rPr lang="en"/>
              <a:t>The Free Exercise Clause</a:t>
            </a:r>
            <a:endParaRPr/>
          </a:p>
        </p:txBody>
      </p:sp>
      <p:sp>
        <p:nvSpPr>
          <p:cNvPr id="238" name="Google Shape;238;p32"/>
          <p:cNvSpPr txBox="1">
            <a:spLocks noGrp="1"/>
          </p:cNvSpPr>
          <p:nvPr>
            <p:ph type="body" idx="1"/>
          </p:nvPr>
        </p:nvSpPr>
        <p:spPr>
          <a:xfrm>
            <a:off x="819150" y="1536350"/>
            <a:ext cx="7505700" cy="2902200"/>
          </a:xfrm>
          <a:prstGeom prst="rect">
            <a:avLst/>
          </a:prstGeom>
        </p:spPr>
        <p:txBody>
          <a:bodyPr spcFirstLastPara="1" wrap="square" lIns="91425" tIns="91425" rIns="91425" bIns="91425" anchor="t" anchorCtr="0">
            <a:noAutofit/>
          </a:bodyPr>
          <a:lstStyle/>
          <a:p>
            <a:pPr indent="-336542">
              <a:spcBef>
                <a:spcPts val="500"/>
              </a:spcBef>
              <a:buSzPts val="1700"/>
              <a:buFont typeface="Arial"/>
              <a:buChar char="●"/>
            </a:pPr>
            <a:r>
              <a:rPr lang="en" sz="1700">
                <a:solidFill>
                  <a:srgbClr val="222222"/>
                </a:solidFill>
                <a:latin typeface="Arial"/>
                <a:ea typeface="Arial"/>
                <a:cs typeface="Arial"/>
                <a:sym typeface="Arial"/>
              </a:rPr>
              <a:t>Found in  the First Amendment to the United States Constitution.</a:t>
            </a:r>
            <a:endParaRPr sz="1700">
              <a:solidFill>
                <a:srgbClr val="222222"/>
              </a:solidFill>
              <a:latin typeface="Arial"/>
              <a:ea typeface="Arial"/>
              <a:cs typeface="Arial"/>
              <a:sym typeface="Arial"/>
            </a:endParaRPr>
          </a:p>
          <a:p>
            <a:pPr indent="-336542">
              <a:buSzPts val="1700"/>
              <a:buFont typeface="Arial"/>
              <a:buChar char="●"/>
            </a:pPr>
            <a:r>
              <a:rPr lang="en" sz="1700">
                <a:solidFill>
                  <a:srgbClr val="222222"/>
                </a:solidFill>
                <a:latin typeface="Arial"/>
                <a:ea typeface="Arial"/>
                <a:cs typeface="Arial"/>
                <a:sym typeface="Arial"/>
              </a:rPr>
              <a:t>The relevant constitutional text is: </a:t>
            </a:r>
            <a:r>
              <a:rPr lang="en" sz="1700">
                <a:solidFill>
                  <a:srgbClr val="0000FF"/>
                </a:solidFill>
                <a:latin typeface="Arial"/>
                <a:ea typeface="Arial"/>
                <a:cs typeface="Arial"/>
                <a:sym typeface="Arial"/>
              </a:rPr>
              <a:t>"Congress shall make no law prohibiting the free exercise (of religion)</a:t>
            </a:r>
            <a:endParaRPr sz="1700">
              <a:solidFill>
                <a:srgbClr val="0000FF"/>
              </a:solidFill>
              <a:latin typeface="Arial"/>
              <a:ea typeface="Arial"/>
              <a:cs typeface="Arial"/>
              <a:sym typeface="Arial"/>
            </a:endParaRPr>
          </a:p>
          <a:p>
            <a:pPr indent="-336542">
              <a:buSzPts val="1700"/>
              <a:buFont typeface="Arial"/>
              <a:buChar char="●"/>
            </a:pPr>
            <a:r>
              <a:rPr lang="en" sz="1700">
                <a:solidFill>
                  <a:srgbClr val="222222"/>
                </a:solidFill>
                <a:latin typeface="Arial"/>
                <a:ea typeface="Arial"/>
                <a:cs typeface="Arial"/>
                <a:sym typeface="Arial"/>
              </a:rPr>
              <a:t>In 1878, the </a:t>
            </a:r>
            <a:r>
              <a:rPr lang="en" sz="1700">
                <a:solidFill>
                  <a:srgbClr val="0B0080"/>
                </a:solidFill>
                <a:uFill>
                  <a:noFill/>
                </a:uFill>
                <a:latin typeface="Arial"/>
                <a:ea typeface="Arial"/>
                <a:cs typeface="Arial"/>
                <a:sym typeface="Arial"/>
                <a:hlinkClick r:id="rId3"/>
              </a:rPr>
              <a:t>Supreme Court</a:t>
            </a:r>
            <a:r>
              <a:rPr lang="en" sz="1700">
                <a:solidFill>
                  <a:srgbClr val="222222"/>
                </a:solidFill>
                <a:latin typeface="Arial"/>
                <a:ea typeface="Arial"/>
                <a:cs typeface="Arial"/>
                <a:sym typeface="Arial"/>
              </a:rPr>
              <a:t> was first called to interpret the extent of the Free Exercise Clause in </a:t>
            </a:r>
            <a:r>
              <a:rPr lang="en" sz="1700" i="1">
                <a:solidFill>
                  <a:srgbClr val="222222"/>
                </a:solidFill>
                <a:latin typeface="Arial"/>
                <a:ea typeface="Arial"/>
                <a:cs typeface="Arial"/>
                <a:sym typeface="Arial"/>
              </a:rPr>
              <a:t>Reynolds v. United States</a:t>
            </a:r>
            <a:r>
              <a:rPr lang="en" sz="1700">
                <a:solidFill>
                  <a:srgbClr val="222222"/>
                </a:solidFill>
                <a:latin typeface="Arial"/>
                <a:ea typeface="Arial"/>
                <a:cs typeface="Arial"/>
                <a:sym typeface="Arial"/>
              </a:rPr>
              <a:t>, as related to the prosecution of polygamy under federal law. The Supreme Court upheld Reynolds' conviction for bigamy, deciding that to do otherwise would provide constitutional protection for a gamut of religious beliefs, including those as extreme as human sacrifice. </a:t>
            </a:r>
            <a:endParaRPr sz="1700">
              <a:solidFill>
                <a:srgbClr val="222222"/>
              </a:solidFill>
              <a:highlight>
                <a:srgbClr val="FFFFFF"/>
              </a:highlight>
              <a:latin typeface="Arial"/>
              <a:ea typeface="Arial"/>
              <a:cs typeface="Arial"/>
              <a:sym typeface="Arial"/>
            </a:endParaRP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F3DD045C-0044-46B9-8396-FE87A91AAFAE}"/>
              </a:ext>
            </a:extLst>
          </p:cNvPr>
          <p:cNvSpPr>
            <a:spLocks noGrp="1" noChangeArrowheads="1"/>
          </p:cNvSpPr>
          <p:nvPr>
            <p:ph type="title"/>
          </p:nvPr>
        </p:nvSpPr>
        <p:spPr>
          <a:xfrm>
            <a:off x="1485900" y="205978"/>
            <a:ext cx="6172200" cy="594122"/>
          </a:xfrm>
        </p:spPr>
        <p:txBody>
          <a:bodyPr/>
          <a:lstStyle/>
          <a:p>
            <a:pPr eaLnBrk="1" hangingPunct="1"/>
            <a:r>
              <a:rPr lang="en-US" altLang="en-US" sz="2550"/>
              <a:t>Justice William H. Rehnquist Dissenting</a:t>
            </a:r>
          </a:p>
        </p:txBody>
      </p:sp>
      <p:sp>
        <p:nvSpPr>
          <p:cNvPr id="39939" name="Rectangle 3">
            <a:extLst>
              <a:ext uri="{FF2B5EF4-FFF2-40B4-BE49-F238E27FC236}">
                <a16:creationId xmlns:a16="http://schemas.microsoft.com/office/drawing/2014/main" id="{8F8C950C-7DCC-44A0-8954-54CED92CDB63}"/>
              </a:ext>
            </a:extLst>
          </p:cNvPr>
          <p:cNvSpPr>
            <a:spLocks noGrp="1" noChangeArrowheads="1"/>
          </p:cNvSpPr>
          <p:nvPr>
            <p:ph type="body" idx="1"/>
          </p:nvPr>
        </p:nvSpPr>
        <p:spPr>
          <a:xfrm>
            <a:off x="2814637" y="857250"/>
            <a:ext cx="6172199" cy="4114800"/>
          </a:xfrm>
        </p:spPr>
        <p:txBody>
          <a:bodyPr/>
          <a:lstStyle/>
          <a:p>
            <a:pPr eaLnBrk="1" hangingPunct="1">
              <a:lnSpc>
                <a:spcPct val="80000"/>
              </a:lnSpc>
            </a:pPr>
            <a:r>
              <a:rPr lang="en-US" altLang="en-US" sz="1800" dirty="0"/>
              <a:t>“To reach its result, the Court necessarily has had to find within the scope of the Fourteenth Amendment a right that was apparently completely unknown to the drafters of the Amendment. As early as 1821, the first state law dealing directly with abortion was enacted by the Connecticut Legislature. By the time of the adoption of the Fourteenth Amendment in 1868, there were at least 36 laws enacted by state or territorial legislatures limiting abortion. While many States have amended or updated their laws, 21 of the laws on the books in 1868 remain in effect today.”</a:t>
            </a:r>
            <a:endParaRPr lang="en-US" altLang="en-US" sz="1800" b="1" dirty="0"/>
          </a:p>
          <a:p>
            <a:pPr eaLnBrk="1" hangingPunct="1">
              <a:lnSpc>
                <a:spcPct val="80000"/>
              </a:lnSpc>
            </a:pPr>
            <a:r>
              <a:rPr lang="en-US" altLang="en-US" sz="1800" dirty="0"/>
              <a:t>From this historical record, Rehnquist concluded that, "There apparently was no question concerning the validity of this provision or of any of the other state statutes when the Fourteenth Amendment was adopted." Therefore, "the drafters did not intend to have the Fourteenth Amendment withdraw from the States the power to legislate with respect to this matter."</a:t>
            </a:r>
          </a:p>
        </p:txBody>
      </p:sp>
      <p:pic>
        <p:nvPicPr>
          <p:cNvPr id="39940" name="Picture 4">
            <a:extLst>
              <a:ext uri="{FF2B5EF4-FFF2-40B4-BE49-F238E27FC236}">
                <a16:creationId xmlns:a16="http://schemas.microsoft.com/office/drawing/2014/main" id="{5860651A-00E5-4AE8-9C38-56B0C2AEC5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743" y="1128712"/>
            <a:ext cx="2500313"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60391162-4A44-4186-96F9-2FD77A7EBDE2}"/>
              </a:ext>
            </a:extLst>
          </p:cNvPr>
          <p:cNvSpPr>
            <a:spLocks noGrp="1" noChangeArrowheads="1"/>
          </p:cNvSpPr>
          <p:nvPr>
            <p:ph type="title"/>
          </p:nvPr>
        </p:nvSpPr>
        <p:spPr>
          <a:xfrm>
            <a:off x="1485900" y="205978"/>
            <a:ext cx="6172200" cy="708422"/>
          </a:xfrm>
        </p:spPr>
        <p:txBody>
          <a:bodyPr/>
          <a:lstStyle/>
          <a:p>
            <a:pPr eaLnBrk="1" hangingPunct="1"/>
            <a:r>
              <a:rPr lang="en-US" altLang="en-US"/>
              <a:t>Aftermath</a:t>
            </a:r>
          </a:p>
        </p:txBody>
      </p:sp>
      <p:pic>
        <p:nvPicPr>
          <p:cNvPr id="40963" name="Picture 3">
            <a:extLst>
              <a:ext uri="{FF2B5EF4-FFF2-40B4-BE49-F238E27FC236}">
                <a16:creationId xmlns:a16="http://schemas.microsoft.com/office/drawing/2014/main" id="{C4B5BBBB-A520-4D71-A398-EF09265772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11" b="6622"/>
          <a:stretch>
            <a:fillRect/>
          </a:stretch>
        </p:blipFill>
        <p:spPr bwMode="auto">
          <a:xfrm>
            <a:off x="1428750" y="971550"/>
            <a:ext cx="6343650" cy="394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05A59B97-4A96-48A4-BEC5-BC21A8BE8C18}"/>
              </a:ext>
            </a:extLst>
          </p:cNvPr>
          <p:cNvSpPr>
            <a:spLocks noGrp="1" noChangeArrowheads="1"/>
          </p:cNvSpPr>
          <p:nvPr>
            <p:ph type="title"/>
          </p:nvPr>
        </p:nvSpPr>
        <p:spPr>
          <a:xfrm>
            <a:off x="5272088" y="400050"/>
            <a:ext cx="3757612" cy="4044553"/>
          </a:xfrm>
        </p:spPr>
        <p:txBody>
          <a:bodyPr/>
          <a:lstStyle/>
          <a:p>
            <a:pPr algn="l" eaLnBrk="1" hangingPunct="1"/>
            <a:r>
              <a:rPr lang="en-US" altLang="en-US" sz="1800" dirty="0"/>
              <a:t>One unforeseen outcome of the case was the anti-abortion movement that exploded in the wake of the decision. In this Jan. 22, 1975 photo “Face to Face on Abortion” the caption read: “Bill Baird, left with arm raised, and his pro-abortion demonstrators parade with a cross outside the State House in Boston Wednesday as an anti-abortion group protests across the street. Wednesday was the second anniversary of the U.S. Supreme court decision liberalizing abortion laws. The opposing groups did not clash.” </a:t>
            </a:r>
          </a:p>
        </p:txBody>
      </p:sp>
      <p:pic>
        <p:nvPicPr>
          <p:cNvPr id="41987" name="Picture 3">
            <a:extLst>
              <a:ext uri="{FF2B5EF4-FFF2-40B4-BE49-F238E27FC236}">
                <a16:creationId xmlns:a16="http://schemas.microsoft.com/office/drawing/2014/main" id="{69BA03FD-BE8B-46FA-B27B-F044D6F540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000" t="7823" r="6000" b="9184"/>
          <a:stretch>
            <a:fillRect/>
          </a:stretch>
        </p:blipFill>
        <p:spPr bwMode="auto">
          <a:xfrm>
            <a:off x="114300" y="100011"/>
            <a:ext cx="4972050" cy="4836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C2DAB8D9-5500-424A-865C-710000041A2B}"/>
              </a:ext>
            </a:extLst>
          </p:cNvPr>
          <p:cNvSpPr>
            <a:spLocks noGrp="1" noChangeArrowheads="1"/>
          </p:cNvSpPr>
          <p:nvPr>
            <p:ph type="title"/>
          </p:nvPr>
        </p:nvSpPr>
        <p:spPr/>
        <p:txBody>
          <a:bodyPr/>
          <a:lstStyle/>
          <a:p>
            <a:pPr eaLnBrk="1" hangingPunct="1"/>
            <a:r>
              <a:rPr lang="en-US" altLang="en-US"/>
              <a:t>Conclusion: Controversy</a:t>
            </a:r>
          </a:p>
        </p:txBody>
      </p:sp>
      <p:sp>
        <p:nvSpPr>
          <p:cNvPr id="43011" name="Rectangle 3">
            <a:extLst>
              <a:ext uri="{FF2B5EF4-FFF2-40B4-BE49-F238E27FC236}">
                <a16:creationId xmlns:a16="http://schemas.microsoft.com/office/drawing/2014/main" id="{74B410DF-784C-499B-89EA-6518F6134FD2}"/>
              </a:ext>
            </a:extLst>
          </p:cNvPr>
          <p:cNvSpPr>
            <a:spLocks noGrp="1" noChangeArrowheads="1"/>
          </p:cNvSpPr>
          <p:nvPr>
            <p:ph type="body" idx="1"/>
          </p:nvPr>
        </p:nvSpPr>
        <p:spPr>
          <a:xfrm>
            <a:off x="300037" y="1200150"/>
            <a:ext cx="8586787" cy="3600450"/>
          </a:xfrm>
        </p:spPr>
        <p:txBody>
          <a:bodyPr/>
          <a:lstStyle/>
          <a:p>
            <a:pPr eaLnBrk="1" hangingPunct="1">
              <a:lnSpc>
                <a:spcPct val="80000"/>
              </a:lnSpc>
            </a:pPr>
            <a:r>
              <a:rPr lang="en-US" altLang="en-US" dirty="0"/>
              <a:t>The “right to privacy” has a controversial history in the U.S. Supreme Court with both liberal and conservative justices  debating its meaning.</a:t>
            </a:r>
          </a:p>
          <a:p>
            <a:pPr eaLnBrk="1" hangingPunct="1">
              <a:lnSpc>
                <a:spcPct val="80000"/>
              </a:lnSpc>
            </a:pPr>
            <a:r>
              <a:rPr lang="en-US" altLang="en-US" dirty="0"/>
              <a:t>While privacy implies the freedom or “liberty” to act without government prohibition, the question of which liberties are protected is an open one.</a:t>
            </a:r>
          </a:p>
          <a:p>
            <a:pPr eaLnBrk="1" hangingPunct="1">
              <a:lnSpc>
                <a:spcPct val="80000"/>
              </a:lnSpc>
            </a:pPr>
            <a:r>
              <a:rPr lang="en-US" altLang="en-US" dirty="0"/>
              <a:t>Abortion has remained constitutionally protected despite numerous legal challenges over the years.</a:t>
            </a:r>
          </a:p>
          <a:p>
            <a:pPr eaLnBrk="1" hangingPunct="1">
              <a:lnSpc>
                <a:spcPct val="80000"/>
              </a:lnSpc>
            </a:pPr>
            <a:r>
              <a:rPr lang="en-US" altLang="en-US" dirty="0"/>
              <a:t>Is there a right to physician-assisted suicide? Medical marijuana? So far, the Supreme Court has said “no” but these issues remain controversial.</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B3138891-6832-4246-94AA-72620569C1A1}"/>
              </a:ext>
            </a:extLst>
          </p:cNvPr>
          <p:cNvSpPr>
            <a:spLocks noGrp="1" noChangeArrowheads="1"/>
          </p:cNvSpPr>
          <p:nvPr>
            <p:ph type="title"/>
          </p:nvPr>
        </p:nvSpPr>
        <p:spPr/>
        <p:txBody>
          <a:bodyPr/>
          <a:lstStyle/>
          <a:p>
            <a:pPr eaLnBrk="1" hangingPunct="1"/>
            <a:r>
              <a:rPr lang="en-US" altLang="en-US" sz="2625"/>
              <a:t>Privacy Rights and Abortion</a:t>
            </a:r>
            <a:endParaRPr lang="en-US" altLang="en-US"/>
          </a:p>
        </p:txBody>
      </p:sp>
      <p:sp>
        <p:nvSpPr>
          <p:cNvPr id="44035" name="Rectangle 3">
            <a:extLst>
              <a:ext uri="{FF2B5EF4-FFF2-40B4-BE49-F238E27FC236}">
                <a16:creationId xmlns:a16="http://schemas.microsoft.com/office/drawing/2014/main" id="{EEF8C0EA-6DAE-44E9-90BB-AAE7AC19676F}"/>
              </a:ext>
            </a:extLst>
          </p:cNvPr>
          <p:cNvSpPr>
            <a:spLocks noGrp="1" noChangeArrowheads="1"/>
          </p:cNvSpPr>
          <p:nvPr>
            <p:ph type="body" idx="1"/>
          </p:nvPr>
        </p:nvSpPr>
        <p:spPr>
          <a:xfrm>
            <a:off x="311944" y="1650206"/>
            <a:ext cx="7010400" cy="3086100"/>
          </a:xfrm>
        </p:spPr>
        <p:txBody>
          <a:bodyPr/>
          <a:lstStyle/>
          <a:p>
            <a:pPr eaLnBrk="1" hangingPunct="1">
              <a:buClr>
                <a:schemeClr val="tx1"/>
              </a:buClr>
              <a:buFont typeface="Times" panose="02020603050405020304" pitchFamily="18" charset="0"/>
              <a:buChar char="–"/>
            </a:pPr>
            <a:r>
              <a:rPr lang="en-US" altLang="en-US" i="1" dirty="0">
                <a:latin typeface="Palatino Linotype" panose="02040502050505030304" pitchFamily="18" charset="0"/>
              </a:rPr>
              <a:t>Roe v. Wade.</a:t>
            </a:r>
            <a:r>
              <a:rPr lang="en-US" altLang="en-US" dirty="0">
                <a:latin typeface="Palatino Linotype" panose="02040502050505030304" pitchFamily="18" charset="0"/>
              </a:rPr>
              <a:t> In </a:t>
            </a:r>
            <a:r>
              <a:rPr lang="en-US" altLang="en-US" i="1" dirty="0">
                <a:latin typeface="Palatino Linotype" panose="02040502050505030304" pitchFamily="18" charset="0"/>
              </a:rPr>
              <a:t>Roe v. Wade </a:t>
            </a:r>
            <a:r>
              <a:rPr lang="en-US" altLang="en-US" dirty="0">
                <a:latin typeface="Palatino Linotype" panose="02040502050505030304" pitchFamily="18" charset="0"/>
              </a:rPr>
              <a:t>(1973) the court held that governments could not totally prohibit abortions because this violates a woman’s right to privacy. Government action was limited depending on the stage of the pregnancy.</a:t>
            </a:r>
          </a:p>
          <a:p>
            <a:pPr eaLnBrk="1" hangingPunct="1">
              <a:buClr>
                <a:schemeClr val="tx1"/>
              </a:buClr>
              <a:buFont typeface="Times" panose="02020603050405020304" pitchFamily="18" charset="0"/>
              <a:buChar char="–"/>
            </a:pPr>
            <a:r>
              <a:rPr lang="en-US" altLang="en-US" dirty="0">
                <a:latin typeface="Palatino Linotype" panose="02040502050505030304" pitchFamily="18" charset="0"/>
              </a:rPr>
              <a:t>The controversy continues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showMasterSp="0">
  <p:cSld>
    <p:bg>
      <p:bgPr>
        <a:solidFill>
          <a:srgbClr val="00133A"/>
        </a:solidFill>
        <a:effectLst/>
      </p:bgPr>
    </p:bg>
    <p:spTree>
      <p:nvGrpSpPr>
        <p:cNvPr id="1" name=""/>
        <p:cNvGrpSpPr/>
        <p:nvPr/>
      </p:nvGrpSpPr>
      <p:grpSpPr>
        <a:xfrm>
          <a:off x="0" y="0"/>
          <a:ext cx="0" cy="0"/>
          <a:chOff x="0" y="0"/>
          <a:chExt cx="0" cy="0"/>
        </a:xfrm>
      </p:grpSpPr>
      <p:sp>
        <p:nvSpPr>
          <p:cNvPr id="69637" name="Rectangle 5">
            <a:extLst>
              <a:ext uri="{FF2B5EF4-FFF2-40B4-BE49-F238E27FC236}">
                <a16:creationId xmlns:a16="http://schemas.microsoft.com/office/drawing/2014/main" id="{1557BBAC-12D3-4A16-AA1B-C44FC7BC98DD}"/>
              </a:ext>
            </a:extLst>
          </p:cNvPr>
          <p:cNvSpPr>
            <a:spLocks noGrp="1" noChangeArrowheads="1"/>
          </p:cNvSpPr>
          <p:nvPr>
            <p:ph type="title" idx="429496729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normAutofit/>
            <a:scene3d>
              <a:camera prst="orthographicFront"/>
              <a:lightRig rig="soft" dir="t"/>
            </a:scene3d>
            <a:sp3d prstMaterial="softEdge">
              <a:bevelT w="25400" h="25400"/>
            </a:sp3d>
          </a:bodyPr>
          <a:lstStyle/>
          <a:p>
            <a:pPr algn="ctr" eaLnBrk="1" hangingPunct="1">
              <a:defRPr/>
            </a:pPr>
            <a:r>
              <a:rPr lang="en-US" altLang="en-US" sz="2400" i="1" dirty="0">
                <a:solidFill>
                  <a:schemeClr val="bg1"/>
                </a:solidFill>
                <a:effectLst/>
              </a:rPr>
              <a:t>Cruzan v. Director, Missouri Dept. of Health</a:t>
            </a:r>
            <a:endParaRPr lang="en-US" altLang="en-US" sz="2400" dirty="0">
              <a:solidFill>
                <a:schemeClr val="bg1"/>
              </a:solidFill>
              <a:effectLst/>
            </a:endParaRPr>
          </a:p>
        </p:txBody>
      </p:sp>
      <p:sp>
        <p:nvSpPr>
          <p:cNvPr id="45059" name="Rectangle 6">
            <a:extLst>
              <a:ext uri="{FF2B5EF4-FFF2-40B4-BE49-F238E27FC236}">
                <a16:creationId xmlns:a16="http://schemas.microsoft.com/office/drawing/2014/main" id="{21F62863-B7B0-4768-B368-4E72650EF2CB}"/>
              </a:ext>
            </a:extLst>
          </p:cNvPr>
          <p:cNvSpPr>
            <a:spLocks noGrp="1"/>
          </p:cNvSpPr>
          <p:nvPr>
            <p:ph type="body" idx="4294967295"/>
          </p:nvPr>
        </p:nvSpPr>
        <p:spPr/>
        <p:txBody>
          <a:bodyPr/>
          <a:lstStyle/>
          <a:p>
            <a:pPr lvl="1" eaLnBrk="1" hangingPunct="1">
              <a:buFont typeface="Verdana" panose="020B0604030504040204" pitchFamily="34" charset="0"/>
              <a:buNone/>
            </a:pPr>
            <a:r>
              <a:rPr lang="en-US" altLang="en-US" sz="1800">
                <a:solidFill>
                  <a:schemeClr val="bg1"/>
                </a:solidFill>
              </a:rPr>
              <a:t>	</a:t>
            </a:r>
            <a:r>
              <a:rPr lang="en-US" altLang="en-US" sz="1800" u="sng">
                <a:solidFill>
                  <a:schemeClr val="bg1"/>
                </a:solidFill>
              </a:rPr>
              <a:t>Facts</a:t>
            </a:r>
            <a:r>
              <a:rPr lang="en-US" altLang="en-US" sz="1800">
                <a:solidFill>
                  <a:schemeClr val="bg1"/>
                </a:solidFill>
              </a:rPr>
              <a:t>:  Nancy Cruzan was involved in a car accident.  She was thrown from her car and landed face down in a water-filled ditch.  She was found by paramedics with no vitals signs, but was successfully resuscitated.  She was in a coma and after two weeks, she was diagnosed as being in a persistent vegetative state.  The doctors inserted a feeding tube for her long term care.  After four years, her condition did not improve.  Nancy’s parents decided it was time to withdraw the feeding tube.  Hospital staff refused, because it would result in Nancy’s death.</a:t>
            </a:r>
          </a:p>
          <a:p>
            <a:pPr lvl="1" eaLnBrk="1" hangingPunct="1">
              <a:buFont typeface="Verdana" panose="020B0604030504040204" pitchFamily="34" charset="0"/>
              <a:buNone/>
            </a:pPr>
            <a:endParaRPr lang="en-US" altLang="en-US" sz="1650">
              <a:solidFill>
                <a:schemeClr val="bg1"/>
              </a:solidFill>
            </a:endParaRPr>
          </a:p>
          <a:p>
            <a:pPr lvl="1" eaLnBrk="1" hangingPunct="1">
              <a:buFont typeface="Verdana" panose="020B0604030504040204" pitchFamily="34" charset="0"/>
              <a:buNone/>
            </a:pPr>
            <a:endParaRPr lang="en-US" altLang="en-US">
              <a:solidFill>
                <a:schemeClr val="bg1"/>
              </a:solidFill>
            </a:endParaRP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showMasterSp="0">
  <p:cSld>
    <p:bg>
      <p:bgPr>
        <a:solidFill>
          <a:srgbClr val="00133A"/>
        </a:solidFill>
        <a:effectLst/>
      </p:bgPr>
    </p:bg>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4791A386-8DD6-4C70-9DE9-2B69D1C56BD4}"/>
              </a:ext>
            </a:extLst>
          </p:cNvPr>
          <p:cNvSpPr>
            <a:spLocks noGrp="1" noChangeArrowheads="1"/>
          </p:cNvSpPr>
          <p:nvPr>
            <p:ph type="title" idx="429496729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normAutofit/>
            <a:scene3d>
              <a:camera prst="orthographicFront"/>
              <a:lightRig rig="soft" dir="t"/>
            </a:scene3d>
            <a:sp3d prstMaterial="softEdge">
              <a:bevelT w="25400" h="25400"/>
            </a:sp3d>
          </a:bodyPr>
          <a:lstStyle/>
          <a:p>
            <a:pPr algn="ctr" eaLnBrk="1" hangingPunct="1">
              <a:defRPr/>
            </a:pPr>
            <a:r>
              <a:rPr lang="en-US" altLang="en-US" sz="2400" i="1" dirty="0">
                <a:solidFill>
                  <a:schemeClr val="bg1"/>
                </a:solidFill>
                <a:effectLst/>
              </a:rPr>
              <a:t>Cruzan v. Director, Missouri Dept. of Health</a:t>
            </a:r>
          </a:p>
        </p:txBody>
      </p:sp>
      <p:sp>
        <p:nvSpPr>
          <p:cNvPr id="46083" name="Rectangle 5">
            <a:extLst>
              <a:ext uri="{FF2B5EF4-FFF2-40B4-BE49-F238E27FC236}">
                <a16:creationId xmlns:a16="http://schemas.microsoft.com/office/drawing/2014/main" id="{00D0A2F0-ECA9-411B-B585-44990E24398C}"/>
              </a:ext>
            </a:extLst>
          </p:cNvPr>
          <p:cNvSpPr>
            <a:spLocks noGrp="1"/>
          </p:cNvSpPr>
          <p:nvPr>
            <p:ph type="body" idx="4294967295"/>
          </p:nvPr>
        </p:nvSpPr>
        <p:spPr/>
        <p:txBody>
          <a:bodyPr/>
          <a:lstStyle/>
          <a:p>
            <a:pPr lvl="1" eaLnBrk="1" hangingPunct="1"/>
            <a:r>
              <a:rPr lang="en-US" altLang="en-US" sz="2100">
                <a:solidFill>
                  <a:schemeClr val="bg1"/>
                </a:solidFill>
              </a:rPr>
              <a:t>Missouri State Court:  Authorized the removal of the feeding tube based on evidence that showed Nancy would not have wanted to live in this condition.</a:t>
            </a:r>
          </a:p>
          <a:p>
            <a:pPr lvl="1" eaLnBrk="1" hangingPunct="1">
              <a:buFont typeface="Verdana" panose="020B0604030504040204" pitchFamily="34" charset="0"/>
              <a:buNone/>
            </a:pPr>
            <a:endParaRPr lang="en-US" altLang="en-US" sz="2100">
              <a:solidFill>
                <a:schemeClr val="bg1"/>
              </a:solidFill>
            </a:endParaRPr>
          </a:p>
          <a:p>
            <a:pPr lvl="1" eaLnBrk="1" hangingPunct="1"/>
            <a:r>
              <a:rPr lang="en-US" altLang="en-US" sz="2100">
                <a:solidFill>
                  <a:schemeClr val="bg1"/>
                </a:solidFill>
              </a:rPr>
              <a:t>Missouri Supreme Court:  Overturned the lower court’s decision.  The evidence presented was not “clear and convincing” of Nancy’s wishes regarding the withdrawal of the feeding tube.</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showMasterSp="0">
  <p:cSld>
    <p:bg>
      <p:bgPr>
        <a:solidFill>
          <a:srgbClr val="00133A"/>
        </a:solidFill>
        <a:effectLst/>
      </p:bgPr>
    </p:bg>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421937B6-2186-4558-B8E4-887AFFD779CB}"/>
              </a:ext>
            </a:extLst>
          </p:cNvPr>
          <p:cNvSpPr>
            <a:spLocks noGrp="1" noChangeArrowheads="1"/>
          </p:cNvSpPr>
          <p:nvPr>
            <p:ph type="title" idx="429496729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normAutofit/>
            <a:scene3d>
              <a:camera prst="orthographicFront"/>
              <a:lightRig rig="soft" dir="t"/>
            </a:scene3d>
            <a:sp3d prstMaterial="softEdge">
              <a:bevelT w="25400" h="25400"/>
            </a:sp3d>
          </a:bodyPr>
          <a:lstStyle/>
          <a:p>
            <a:pPr algn="ctr" eaLnBrk="1" hangingPunct="1">
              <a:defRPr/>
            </a:pPr>
            <a:r>
              <a:rPr lang="en-US" altLang="en-US" sz="2400" i="1" dirty="0">
                <a:solidFill>
                  <a:schemeClr val="bg1"/>
                </a:solidFill>
                <a:effectLst/>
              </a:rPr>
              <a:t>Cruzan v. Director, Missouri Dept. of Health</a:t>
            </a:r>
          </a:p>
        </p:txBody>
      </p:sp>
      <p:sp>
        <p:nvSpPr>
          <p:cNvPr id="47107" name="Rectangle 3">
            <a:extLst>
              <a:ext uri="{FF2B5EF4-FFF2-40B4-BE49-F238E27FC236}">
                <a16:creationId xmlns:a16="http://schemas.microsoft.com/office/drawing/2014/main" id="{4787CB0C-F507-4F7D-B49D-BB0389C25738}"/>
              </a:ext>
            </a:extLst>
          </p:cNvPr>
          <p:cNvSpPr>
            <a:spLocks noGrp="1"/>
          </p:cNvSpPr>
          <p:nvPr>
            <p:ph type="body" idx="4294967295"/>
          </p:nvPr>
        </p:nvSpPr>
        <p:spPr/>
        <p:txBody>
          <a:bodyPr/>
          <a:lstStyle/>
          <a:p>
            <a:pPr eaLnBrk="1" hangingPunct="1"/>
            <a:r>
              <a:rPr lang="en-US" altLang="en-US" sz="1800">
                <a:solidFill>
                  <a:schemeClr val="bg1"/>
                </a:solidFill>
              </a:rPr>
              <a:t>1990 U.S. Supreme Court</a:t>
            </a:r>
          </a:p>
          <a:p>
            <a:pPr lvl="1" eaLnBrk="1" hangingPunct="1"/>
            <a:r>
              <a:rPr lang="en-US" altLang="en-US" sz="1800">
                <a:solidFill>
                  <a:schemeClr val="bg1"/>
                </a:solidFill>
              </a:rPr>
              <a:t>Recognized that </a:t>
            </a:r>
            <a:r>
              <a:rPr lang="en-US" altLang="en-US" sz="1800" u="sng">
                <a:solidFill>
                  <a:schemeClr val="bg1"/>
                </a:solidFill>
              </a:rPr>
              <a:t>competent</a:t>
            </a:r>
            <a:r>
              <a:rPr lang="en-US" altLang="en-US" sz="1800">
                <a:solidFill>
                  <a:schemeClr val="bg1"/>
                </a:solidFill>
              </a:rPr>
              <a:t> individuals have a constitutional right to refuse medical treatment.</a:t>
            </a:r>
          </a:p>
          <a:p>
            <a:pPr lvl="1" eaLnBrk="1" hangingPunct="1"/>
            <a:r>
              <a:rPr lang="en-US" altLang="en-US" sz="1800">
                <a:solidFill>
                  <a:schemeClr val="bg1"/>
                </a:solidFill>
              </a:rPr>
              <a:t>States, however, have an interest in preserving human life, so with </a:t>
            </a:r>
            <a:r>
              <a:rPr lang="en-US" altLang="en-US" sz="1800" u="sng">
                <a:solidFill>
                  <a:schemeClr val="bg1"/>
                </a:solidFill>
              </a:rPr>
              <a:t>incompetent persons</a:t>
            </a:r>
            <a:r>
              <a:rPr lang="en-US" altLang="en-US" sz="1800">
                <a:solidFill>
                  <a:schemeClr val="bg1"/>
                </a:solidFill>
              </a:rPr>
              <a:t>, must look to State Law. </a:t>
            </a:r>
          </a:p>
          <a:p>
            <a:pPr lvl="1" eaLnBrk="1" hangingPunct="1"/>
            <a:r>
              <a:rPr lang="en-US" altLang="en-US" sz="1800">
                <a:solidFill>
                  <a:schemeClr val="bg1"/>
                </a:solidFill>
              </a:rPr>
              <a:t>Missouri Law required a showing by “clear and convincing” evidence that Nancy would have wanted removal of life-sustaining treatment.  Parents did not have it.  Upheld the decision of the Supreme Ct.</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showMasterSp="0">
  <p:cSld>
    <p:bg>
      <p:bgPr>
        <a:solidFill>
          <a:srgbClr val="00133A"/>
        </a:solidFill>
        <a:effectLst/>
      </p:bgPr>
    </p:bg>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6CD378BA-EB75-46DA-815F-391034DC93C5}"/>
              </a:ext>
            </a:extLst>
          </p:cNvPr>
          <p:cNvSpPr>
            <a:spLocks noGrp="1" noChangeArrowheads="1"/>
          </p:cNvSpPr>
          <p:nvPr>
            <p:ph type="title" idx="429496729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normAutofit/>
            <a:scene3d>
              <a:camera prst="orthographicFront"/>
              <a:lightRig rig="soft" dir="t"/>
            </a:scene3d>
            <a:sp3d prstMaterial="softEdge">
              <a:bevelT w="25400" h="25400"/>
            </a:sp3d>
          </a:bodyPr>
          <a:lstStyle/>
          <a:p>
            <a:pPr algn="ctr" eaLnBrk="1" hangingPunct="1">
              <a:defRPr/>
            </a:pPr>
            <a:r>
              <a:rPr lang="en-US" altLang="en-US" dirty="0">
                <a:solidFill>
                  <a:schemeClr val="bg1"/>
                </a:solidFill>
                <a:effectLst/>
              </a:rPr>
              <a:t>PROBLEMS</a:t>
            </a:r>
          </a:p>
        </p:txBody>
      </p:sp>
      <p:sp>
        <p:nvSpPr>
          <p:cNvPr id="48131" name="Rectangle 4">
            <a:extLst>
              <a:ext uri="{FF2B5EF4-FFF2-40B4-BE49-F238E27FC236}">
                <a16:creationId xmlns:a16="http://schemas.microsoft.com/office/drawing/2014/main" id="{CF12752E-86C8-49C9-A636-782EB0D9E2B8}"/>
              </a:ext>
            </a:extLst>
          </p:cNvPr>
          <p:cNvSpPr>
            <a:spLocks noGrp="1"/>
          </p:cNvSpPr>
          <p:nvPr>
            <p:ph type="body" idx="4294967295"/>
          </p:nvPr>
        </p:nvSpPr>
        <p:spPr>
          <a:xfrm>
            <a:off x="1543050" y="1085851"/>
            <a:ext cx="6172200" cy="3394472"/>
          </a:xfrm>
        </p:spPr>
        <p:txBody>
          <a:bodyPr/>
          <a:lstStyle/>
          <a:p>
            <a:pPr eaLnBrk="1" hangingPunct="1"/>
            <a:r>
              <a:rPr lang="en-US" altLang="en-US">
                <a:solidFill>
                  <a:schemeClr val="bg1"/>
                </a:solidFill>
              </a:rPr>
              <a:t>No guaranty that your wishes will be met.</a:t>
            </a:r>
          </a:p>
          <a:p>
            <a:pPr eaLnBrk="1" hangingPunct="1"/>
            <a:r>
              <a:rPr lang="en-US" altLang="en-US">
                <a:solidFill>
                  <a:schemeClr val="bg1"/>
                </a:solidFill>
              </a:rPr>
              <a:t>Court may get involved if disputes arise.</a:t>
            </a:r>
          </a:p>
          <a:p>
            <a:pPr eaLnBrk="1" hangingPunct="1"/>
            <a:r>
              <a:rPr lang="en-US" altLang="en-US">
                <a:solidFill>
                  <a:schemeClr val="bg1"/>
                </a:solidFill>
              </a:rPr>
              <a:t>Could result in someone you do not know or do not like making decisions on your behalf.</a:t>
            </a:r>
          </a:p>
          <a:p>
            <a:pPr eaLnBrk="1" hangingPunct="1">
              <a:buFont typeface="Wingdings 3" panose="05040102010807070707" pitchFamily="18" charset="2"/>
              <a:buNone/>
            </a:pPr>
            <a:endParaRPr lang="en-US" altLang="en-US">
              <a:solidFill>
                <a:schemeClr val="bg1"/>
              </a:solidFill>
            </a:endParaRP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47">
            <a:extLst>
              <a:ext uri="{FF2B5EF4-FFF2-40B4-BE49-F238E27FC236}">
                <a16:creationId xmlns:a16="http://schemas.microsoft.com/office/drawing/2014/main" id="{50571412-30DF-49B9-A931-9E183D731995}"/>
              </a:ext>
            </a:extLst>
          </p:cNvPr>
          <p:cNvSpPr>
            <a:spLocks noGrp="1" noChangeArrowheads="1"/>
          </p:cNvSpPr>
          <p:nvPr>
            <p:ph type="title"/>
          </p:nvPr>
        </p:nvSpPr>
        <p:spPr/>
        <p:txBody>
          <a:bodyPr/>
          <a:lstStyle/>
          <a:p>
            <a:pPr eaLnBrk="1" hangingPunct="1"/>
            <a:r>
              <a:rPr lang="en-US" altLang="en-US" sz="2550"/>
              <a:t>Privacy Rights and The Right to Die</a:t>
            </a:r>
          </a:p>
        </p:txBody>
      </p:sp>
      <p:sp>
        <p:nvSpPr>
          <p:cNvPr id="49155" name="Rectangle 46">
            <a:extLst>
              <a:ext uri="{FF2B5EF4-FFF2-40B4-BE49-F238E27FC236}">
                <a16:creationId xmlns:a16="http://schemas.microsoft.com/office/drawing/2014/main" id="{5F423DCF-8C06-44CE-B8CD-B55C3D5E4E32}"/>
              </a:ext>
            </a:extLst>
          </p:cNvPr>
          <p:cNvSpPr>
            <a:spLocks noGrp="1" noChangeArrowheads="1"/>
          </p:cNvSpPr>
          <p:nvPr>
            <p:ph type="body" idx="1"/>
          </p:nvPr>
        </p:nvSpPr>
        <p:spPr/>
        <p:txBody>
          <a:bodyPr/>
          <a:lstStyle/>
          <a:p>
            <a:pPr lvl="1" eaLnBrk="1" hangingPunct="1"/>
            <a:r>
              <a:rPr lang="en-US" altLang="en-US" i="1">
                <a:latin typeface="Palatino Linotype" panose="02040502050505030304" pitchFamily="18" charset="0"/>
              </a:rPr>
              <a:t>Cruzan v. Director, Missouri Department of Health</a:t>
            </a:r>
            <a:r>
              <a:rPr lang="en-US" altLang="en-US">
                <a:latin typeface="Palatino Linotype" panose="02040502050505030304" pitchFamily="18" charset="0"/>
              </a:rPr>
              <a:t>  (1997): a patient’s life support could be withdrawn at the request of a family member if there was “clear and convincing evidence” that the patient did not want the treatment. This has led to the popularity of “living wills.”</a:t>
            </a:r>
          </a:p>
          <a:p>
            <a:pPr lvl="2" eaLnBrk="1" hangingPunct="1"/>
            <a:r>
              <a:rPr lang="en-US" altLang="en-US" sz="1800">
                <a:latin typeface="Palatino Linotype" panose="02040502050505030304" pitchFamily="18" charset="0"/>
              </a:rPr>
              <a:t>What If There Is No Living Will? For married persons, the spouse is the relative with authority in this matter.</a:t>
            </a:r>
          </a:p>
          <a:p>
            <a:pPr eaLnBrk="1" hangingPunct="1">
              <a:lnSpc>
                <a:spcPct val="90000"/>
              </a:lnSpc>
            </a:pPr>
            <a:endParaRPr lang="en-US" altLang="en-US" sz="15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3"/>
          <p:cNvSpPr txBox="1">
            <a:spLocks noGrp="1"/>
          </p:cNvSpPr>
          <p:nvPr>
            <p:ph type="body" idx="1"/>
          </p:nvPr>
        </p:nvSpPr>
        <p:spPr>
          <a:xfrm>
            <a:off x="819150" y="529950"/>
            <a:ext cx="7505700" cy="3680100"/>
          </a:xfrm>
          <a:prstGeom prst="rect">
            <a:avLst/>
          </a:prstGeom>
        </p:spPr>
        <p:txBody>
          <a:bodyPr spcFirstLastPara="1" wrap="square" lIns="91425" tIns="91425" rIns="91425" bIns="91425" anchor="t" anchorCtr="0">
            <a:noAutofit/>
          </a:bodyPr>
          <a:lstStyle/>
          <a:p>
            <a:pPr indent="-336542">
              <a:spcBef>
                <a:spcPts val="500"/>
              </a:spcBef>
              <a:buSzPts val="1700"/>
              <a:buFont typeface="Arial"/>
              <a:buChar char="●"/>
            </a:pPr>
            <a:r>
              <a:rPr lang="en" sz="1700">
                <a:solidFill>
                  <a:srgbClr val="222222"/>
                </a:solidFill>
                <a:latin typeface="Arial"/>
                <a:ea typeface="Arial"/>
                <a:cs typeface="Arial"/>
                <a:sym typeface="Arial"/>
              </a:rPr>
              <a:t>The Court said: "Congress cannot pass a law for the government of the Territory which shall prohibit the free exercise of religion. The first amendment to the Constitution expressly forbids such legislation."</a:t>
            </a:r>
            <a:r>
              <a:rPr lang="en" sz="1700" baseline="30000">
                <a:solidFill>
                  <a:srgbClr val="0B0080"/>
                </a:solidFill>
                <a:uFill>
                  <a:noFill/>
                </a:uFill>
                <a:latin typeface="Arial"/>
                <a:ea typeface="Arial"/>
                <a:cs typeface="Arial"/>
                <a:sym typeface="Arial"/>
                <a:hlinkClick r:id="rId3"/>
              </a:rPr>
              <a:t>[</a:t>
            </a:r>
            <a:endParaRPr sz="1700">
              <a:solidFill>
                <a:srgbClr val="222222"/>
              </a:solidFill>
              <a:latin typeface="Arial"/>
              <a:ea typeface="Arial"/>
              <a:cs typeface="Arial"/>
              <a:sym typeface="Arial"/>
            </a:endParaRPr>
          </a:p>
          <a:p>
            <a:pPr indent="-336542">
              <a:buSzPts val="1700"/>
              <a:buFont typeface="Arial"/>
              <a:buChar char="●"/>
            </a:pPr>
            <a:r>
              <a:rPr lang="en" sz="1700">
                <a:solidFill>
                  <a:srgbClr val="222222"/>
                </a:solidFill>
                <a:latin typeface="Arial"/>
                <a:ea typeface="Arial"/>
                <a:cs typeface="Arial"/>
                <a:sym typeface="Arial"/>
              </a:rPr>
              <a:t>Of federal territorial laws, the Court said: "Laws are made for the government of actions, and while they cannot interfere with mere religious beliefs and opinions, they may with practices."</a:t>
            </a:r>
            <a:endParaRPr sz="1700">
              <a:solidFill>
                <a:srgbClr val="222222"/>
              </a:solidFill>
              <a:latin typeface="Arial"/>
              <a:ea typeface="Arial"/>
              <a:cs typeface="Arial"/>
              <a:sym typeface="Arial"/>
            </a:endParaRPr>
          </a:p>
          <a:p>
            <a:pPr indent="-336542">
              <a:buSzPts val="1700"/>
              <a:buFont typeface="Arial"/>
              <a:buChar char="●"/>
            </a:pPr>
            <a:r>
              <a:rPr lang="en" sz="1700">
                <a:solidFill>
                  <a:srgbClr val="222222"/>
                </a:solidFill>
                <a:latin typeface="Arial"/>
                <a:ea typeface="Arial"/>
                <a:cs typeface="Arial"/>
                <a:sym typeface="Arial"/>
              </a:rPr>
              <a:t>Jehovah's Witnesses were often the target of such restriction. Several cases involving the Witnesses gave the Court the opportunity to rule on the application of the Free Exercise Clause. Subsequently, the Warren Court of the 1960’s adopted an expansive view of the clause, the "compelling interest" doctrine (whereby a state must show a compelling interest in restricting religion-related activities), with later decisions having reduced the scope of this interpretation.</a:t>
            </a:r>
            <a:endParaRPr sz="1700">
              <a:solidFill>
                <a:srgbClr val="222222"/>
              </a:solidFill>
              <a:latin typeface="Arial"/>
              <a:ea typeface="Arial"/>
              <a:cs typeface="Arial"/>
              <a:sym typeface="Arial"/>
            </a:endParaRP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5">
            <a:extLst>
              <a:ext uri="{FF2B5EF4-FFF2-40B4-BE49-F238E27FC236}">
                <a16:creationId xmlns:a16="http://schemas.microsoft.com/office/drawing/2014/main" id="{1BF5BB27-C25E-4ACA-89B4-894412D44221}"/>
              </a:ext>
            </a:extLst>
          </p:cNvPr>
          <p:cNvSpPr>
            <a:spLocks noGrp="1" noChangeArrowheads="1"/>
          </p:cNvSpPr>
          <p:nvPr>
            <p:ph type="title"/>
          </p:nvPr>
        </p:nvSpPr>
        <p:spPr>
          <a:noFill/>
        </p:spPr>
        <p:txBody>
          <a:bodyPr/>
          <a:lstStyle/>
          <a:p>
            <a:pPr eaLnBrk="1" hangingPunct="1"/>
            <a:r>
              <a:rPr lang="en-US" altLang="en-US"/>
              <a:t>Privacy Rights and The Right to Die (cont.)</a:t>
            </a:r>
          </a:p>
        </p:txBody>
      </p:sp>
      <p:sp>
        <p:nvSpPr>
          <p:cNvPr id="50179" name="Rectangle 3">
            <a:extLst>
              <a:ext uri="{FF2B5EF4-FFF2-40B4-BE49-F238E27FC236}">
                <a16:creationId xmlns:a16="http://schemas.microsoft.com/office/drawing/2014/main" id="{92874012-9C96-47C6-98E0-78C740CB2E11}"/>
              </a:ext>
            </a:extLst>
          </p:cNvPr>
          <p:cNvSpPr>
            <a:spLocks noGrp="1" noChangeArrowheads="1"/>
          </p:cNvSpPr>
          <p:nvPr>
            <p:ph type="body" idx="1"/>
          </p:nvPr>
        </p:nvSpPr>
        <p:spPr/>
        <p:txBody>
          <a:bodyPr/>
          <a:lstStyle/>
          <a:p>
            <a:pPr lvl="1" eaLnBrk="1" hangingPunct="1"/>
            <a:r>
              <a:rPr lang="en-US" altLang="en-US">
                <a:latin typeface="Palatino Linotype" panose="02040502050505030304" pitchFamily="18" charset="0"/>
              </a:rPr>
              <a:t>Physician-Assisted Suicide. The Constitution does not include a right to commit suicide. This decision has left states much leeway to legislate on this issue. Since that decision in 1997, only the state of Oregon has legalized physician-assisted suicide.</a:t>
            </a:r>
            <a:r>
              <a:rPr lang="en-US" altLang="en-US" sz="1425">
                <a:latin typeface="Palatino Linotype" panose="02040502050505030304" pitchFamily="18" charset="0"/>
              </a:rPr>
              <a:t> </a:t>
            </a:r>
          </a:p>
          <a:p>
            <a:pPr eaLnBrk="1" hangingPunct="1">
              <a:buFont typeface="Wingdings" panose="05000000000000000000" pitchFamily="2" charset="2"/>
              <a:buNone/>
            </a:pPr>
            <a:endParaRPr lang="en-US" altLang="en-US"/>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890" name="Google Shape;890;p146"/>
          <p:cNvSpPr txBox="1"/>
          <p:nvPr/>
        </p:nvSpPr>
        <p:spPr>
          <a:xfrm>
            <a:off x="6858000" y="2007750"/>
            <a:ext cx="2286000" cy="113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t>1973</a:t>
            </a:r>
            <a:endParaRPr sz="1700" b="1"/>
          </a:p>
          <a:p>
            <a:pPr marL="0" lvl="0" indent="0" algn="ctr" rtl="0">
              <a:spcBef>
                <a:spcPts val="0"/>
              </a:spcBef>
              <a:spcAft>
                <a:spcPts val="0"/>
              </a:spcAft>
              <a:buNone/>
            </a:pPr>
            <a:r>
              <a:rPr lang="en" sz="1700"/>
              <a:t>Roe v. Wade</a:t>
            </a:r>
            <a:endParaRPr sz="1700"/>
          </a:p>
          <a:p>
            <a:pPr marL="0" lvl="0" indent="0" algn="ctr" rtl="0">
              <a:spcBef>
                <a:spcPts val="0"/>
              </a:spcBef>
              <a:spcAft>
                <a:spcPts val="0"/>
              </a:spcAft>
              <a:buNone/>
            </a:pP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Carey LaManna</a:t>
            </a: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4:32</a:t>
            </a:r>
            <a:endParaRPr sz="1200">
              <a:latin typeface="Nunito"/>
              <a:ea typeface="Nunito"/>
              <a:cs typeface="Nunito"/>
              <a:sym typeface="Nunito"/>
            </a:endParaRPr>
          </a:p>
          <a:p>
            <a:pPr marL="0" lvl="0" indent="0" algn="ctr" rtl="0">
              <a:spcBef>
                <a:spcPts val="0"/>
              </a:spcBef>
              <a:spcAft>
                <a:spcPts val="0"/>
              </a:spcAft>
              <a:buNone/>
            </a:pPr>
            <a:endParaRPr sz="1200">
              <a:latin typeface="Nunito"/>
              <a:ea typeface="Nunito"/>
              <a:cs typeface="Nunito"/>
              <a:sym typeface="Nunito"/>
            </a:endParaRPr>
          </a:p>
        </p:txBody>
      </p:sp>
      <p:pic>
        <p:nvPicPr>
          <p:cNvPr id="891" name="Google Shape;891;p146" descr="AP Gov Student Ultimate Review Packet&#10;https://acdcecon.thinkific.com/courses/AP-government-urp&#10;Preview Unit 1 for Free!!&#10;Includes Study Guide, Essential Questions, Required Cases Guide, Annotated Required Docs, Multiple Choice Practice Questions, and Exclusive Videos! Everything you need to ace the AP Exam!!!!" title="Case 12: Roe v Wade AP GoPo">
            <a:hlinkClick r:id="rId3"/>
          </p:cNvPr>
          <p:cNvPicPr preferRelativeResize="0"/>
          <p:nvPr/>
        </p:nvPicPr>
        <p:blipFill>
          <a:blip r:embed="rId4">
            <a:alphaModFix/>
          </a:blip>
          <a:stretch>
            <a:fillRect/>
          </a:stretch>
        </p:blipFill>
        <p:spPr>
          <a:xfrm>
            <a:off x="0" y="0"/>
            <a:ext cx="6858000" cy="5143500"/>
          </a:xfrm>
          <a:prstGeom prst="rect">
            <a:avLst/>
          </a:prstGeom>
          <a:noFill/>
          <a:ln>
            <a:noFill/>
          </a:ln>
        </p:spPr>
      </p:pic>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147"/>
          <p:cNvSpPr txBox="1"/>
          <p:nvPr/>
        </p:nvSpPr>
        <p:spPr>
          <a:xfrm>
            <a:off x="6858000" y="2007750"/>
            <a:ext cx="2286000" cy="113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t>1973</a:t>
            </a:r>
            <a:endParaRPr sz="1700" b="1"/>
          </a:p>
          <a:p>
            <a:pPr marL="0" lvl="0" indent="0" algn="ctr" rtl="0">
              <a:spcBef>
                <a:spcPts val="0"/>
              </a:spcBef>
              <a:spcAft>
                <a:spcPts val="0"/>
              </a:spcAft>
              <a:buNone/>
            </a:pPr>
            <a:r>
              <a:rPr lang="en" sz="1700"/>
              <a:t>Roe v. Wade</a:t>
            </a:r>
            <a:endParaRPr sz="1700"/>
          </a:p>
          <a:p>
            <a:pPr marL="0" lvl="0" indent="0" algn="ctr" rtl="0">
              <a:spcBef>
                <a:spcPts val="0"/>
              </a:spcBef>
              <a:spcAft>
                <a:spcPts val="0"/>
              </a:spcAft>
              <a:buNone/>
            </a:pP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MyCitizenU</a:t>
            </a: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3:21</a:t>
            </a:r>
            <a:endParaRPr sz="1200">
              <a:latin typeface="Nunito"/>
              <a:ea typeface="Nunito"/>
              <a:cs typeface="Nunito"/>
              <a:sym typeface="Nunito"/>
            </a:endParaRPr>
          </a:p>
          <a:p>
            <a:pPr marL="0" lvl="0" indent="0" algn="ctr" rtl="0">
              <a:spcBef>
                <a:spcPts val="0"/>
              </a:spcBef>
              <a:spcAft>
                <a:spcPts val="0"/>
              </a:spcAft>
              <a:buNone/>
            </a:pPr>
            <a:endParaRPr sz="1200">
              <a:latin typeface="Nunito"/>
              <a:ea typeface="Nunito"/>
              <a:cs typeface="Nunito"/>
              <a:sym typeface="Nunito"/>
            </a:endParaRPr>
          </a:p>
        </p:txBody>
      </p:sp>
      <p:pic>
        <p:nvPicPr>
          <p:cNvPr id="897" name="Google Shape;897;p147" descr="As a nation of laws we best know those landmark U.S. Supreme Court cases.  Through these court precedents we better understand how American government and politics works.  Mr. Review says, &quot;KNOW court cases.&quot;  Learn about them here." title="FACE the CASE - Roe v. Wade">
            <a:hlinkClick r:id="rId3"/>
          </p:cNvPr>
          <p:cNvPicPr preferRelativeResize="0"/>
          <p:nvPr/>
        </p:nvPicPr>
        <p:blipFill>
          <a:blip r:embed="rId4">
            <a:alphaModFix/>
          </a:blip>
          <a:stretch>
            <a:fillRect/>
          </a:stretch>
        </p:blipFill>
        <p:spPr>
          <a:xfrm>
            <a:off x="0" y="0"/>
            <a:ext cx="6858000" cy="5143500"/>
          </a:xfrm>
          <a:prstGeom prst="rect">
            <a:avLst/>
          </a:prstGeom>
          <a:noFill/>
          <a:ln>
            <a:noFill/>
          </a:ln>
        </p:spPr>
      </p:pic>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Google Shape;902;p148"/>
          <p:cNvSpPr txBox="1"/>
          <p:nvPr/>
        </p:nvSpPr>
        <p:spPr>
          <a:xfrm>
            <a:off x="6858000" y="2007750"/>
            <a:ext cx="2286000" cy="133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t>1973</a:t>
            </a:r>
            <a:endParaRPr sz="1700" b="1"/>
          </a:p>
          <a:p>
            <a:pPr marL="0" lvl="0" indent="0" algn="ctr" rtl="0">
              <a:spcBef>
                <a:spcPts val="0"/>
              </a:spcBef>
              <a:spcAft>
                <a:spcPts val="0"/>
              </a:spcAft>
              <a:buNone/>
            </a:pPr>
            <a:r>
              <a:rPr lang="en" sz="1700"/>
              <a:t>Roe v. Wade</a:t>
            </a:r>
            <a:endParaRPr sz="1700"/>
          </a:p>
          <a:p>
            <a:pPr marL="0" lvl="0" indent="0" algn="ctr" rtl="0">
              <a:spcBef>
                <a:spcPts val="0"/>
              </a:spcBef>
              <a:spcAft>
                <a:spcPts val="0"/>
              </a:spcAft>
              <a:buNone/>
            </a:pP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Mr. Neat</a:t>
            </a: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6:19</a:t>
            </a:r>
            <a:endParaRPr sz="1200">
              <a:latin typeface="Nunito"/>
              <a:ea typeface="Nunito"/>
              <a:cs typeface="Nunito"/>
              <a:sym typeface="Nunito"/>
            </a:endParaRPr>
          </a:p>
          <a:p>
            <a:pPr marL="0" lvl="0" indent="0" algn="ctr" rtl="0">
              <a:spcBef>
                <a:spcPts val="0"/>
              </a:spcBef>
              <a:spcAft>
                <a:spcPts val="0"/>
              </a:spcAft>
              <a:buNone/>
            </a:pPr>
            <a:endParaRPr sz="1200">
              <a:latin typeface="Nunito"/>
              <a:ea typeface="Nunito"/>
              <a:cs typeface="Nunito"/>
              <a:sym typeface="Nunito"/>
            </a:endParaRPr>
          </a:p>
        </p:txBody>
      </p:sp>
      <p:pic>
        <p:nvPicPr>
          <p:cNvPr id="903" name="Google Shape;903;p148" descr="Want a specific SCOTUS case covered? Your idea gets picked when you donate on Patreon: https://www.patreon.com/iammrbeat&#10;Mr. Beat's band: http://electricneedleroom.net/&#10;Mr. Beat on Twitter: https://twitter.com/beatmastermatt&#10;&#10;In the first episode of Supreme Court Briefs, Mr. Beat explains one of the most controversial cases in American history- Roe v. Wade.&#10;&#10;A young woman named Norma McCorvey was single, pregnant, and scared about her future. She wanted an abortion. But in Texas, abortions were illegal, except in cases in which the mother’s life was in danger. McCorvey had planned on having one anyway, at an illegal clinic. However, police shut down that clinic. Desperate, Norma soon found out that two lawyers were looking for women who were seeking abortions in order to fight the Texas law that banned them. &#10;&#10;The lawyers, Sarah Weddington and Linda Coffee, decided to take Norma’s case over several others. The two were not much older than Norma. On March 3, 1970, Coffee officially filed a complaint at the Dallas federal district courthouse, giving Norma a pseudonym, “Jane Roe,” to protect her identity. They were suing the State of Texas, arguing its abortion law was unconstitutional. Defending the state of Texas was Henry Wade, the district attorney of Dallas. By this time, Norma was six months’ pregnant.&#10;&#10;The District Court looked at Norma’s case along with two other related cases. On June 17, 1970, the three-judge panel of the Court unanimously called the Texas abortion law unconstitutional, saying it broke the right to privacy assumed under the Ninth Amendment. However, they did not act to stop enforcement of the law. The defense appealed the ruling, and it went to the Supreme Court. Meanwhile, Norma had given birth to the baby she had originally thought about killing, and put the baby up for adoption.&#10;&#10;The case sat for a year and a half. Finally, on December 13, 1971, the Supreme Court heard arguments. &#10;&#10;In his opening argument, defense attorney Jay Floyd made a bad joke that probably hurt his case. Go against Weddington and Coffee, he said, “It’s an old joke, but when a man argues against two beautiful ladies like this, they are going to have the last word.” The joke was not well received. The entire courtroom was silent, and Chief Justice Warren Burger gave him a cold glare. Regardless, by the end of arguments, all of the justices agreed the Texas law was bad, but for different reasons.&#10;&#10;But the case sat some more, because two justices, Hugo Black and John Harlan, had recently retired and were not yet replaced. In January, Lewis F. Powell and William Rehnquist joined the court, but it wasn’t until October of 1972 that they heard arguments again.&#10;&#10;The Court announced their decision on January 22, 1973. With a 7-2 majority vote, they went in favor of Roe, arguing that abortion fell under the 14th Amendment’s Due Process Clause. Again, it came down to a right to privacy. Basically, the Court ruled a woman had the right to an abortion until the fetus reached an age of “viability.” Viability means that the baby would be able to survive independently, outside of the mother’s womb. Well back then, doctors believed this to be around the 28th week of pregnancy. Today, thanks to the wonders of technology, that’s around the 22nd week of pregnancy. &#10;&#10;The two justices who disagreed with the decision were Byron White and William Rehnquist, one of the new dudes on the Court. White argued the Court was just making up a new constitutional right and didn’t have the authority to do so. Rehnquist argued the other justices were expanding the 14th Amendment to mean something much more than its original authors intended. &#10;&#10;Regardless, the decision essentially legalized abortion and declared many state laws unconstitutional because of this. Before the Roe v. Wade decision, 30 states had outlawed abortion, and the other states restricted it in at least some way.&#10;Roe v. Wade sparked a contentious debate that continues to this day. On one side, supporters of the Roe v. Wade decision are often called “pro-choice,” meaning it should be the woman’s choice whether she wants the abortion or not. Opponents of the Roe v. Wade decision are often called “pro-life.” They argue that, because life begins at conception, any abortion should be regarded as murder. &#10;The abortion issue has become even more divisive in recent years. In fact, many people vote for politicians simply based on whether they are pro-life or not. &#10;So whatever happened to Norma McCorvey? Well, in a 1984 TV interview, she revealed herself as “Roe,” and became a pro-choice advocate, even volunteering at a women’s clinic. At first, she went around telling the press that she had wanted the abortion because she was raped. However, she later said that this was a lie- she had made it up. Norma published an autobiography in 1994, called I Am Roe. Soon after this, in a surprising turn of events, she quit her job at the abortion clinic and became pro-life." title="When Abortion Became Legal | Roe v. Wade">
            <a:hlinkClick r:id="rId3"/>
          </p:cNvPr>
          <p:cNvPicPr preferRelativeResize="0"/>
          <p:nvPr/>
        </p:nvPicPr>
        <p:blipFill>
          <a:blip r:embed="rId4">
            <a:alphaModFix/>
          </a:blip>
          <a:stretch>
            <a:fillRect/>
          </a:stretch>
        </p:blipFill>
        <p:spPr>
          <a:xfrm>
            <a:off x="0" y="0"/>
            <a:ext cx="6858000" cy="5143500"/>
          </a:xfrm>
          <a:prstGeom prst="rect">
            <a:avLst/>
          </a:prstGeom>
          <a:noFill/>
          <a:ln>
            <a:noFill/>
          </a:ln>
        </p:spPr>
      </p:pic>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pic>
        <p:nvPicPr>
          <p:cNvPr id="908" name="Google Shape;908;p149"/>
          <p:cNvPicPr preferRelativeResize="0"/>
          <p:nvPr/>
        </p:nvPicPr>
        <p:blipFill>
          <a:blip r:embed="rId3">
            <a:alphaModFix/>
          </a:blip>
          <a:stretch>
            <a:fillRect/>
          </a:stretch>
        </p:blipFill>
        <p:spPr>
          <a:xfrm>
            <a:off x="2893600" y="0"/>
            <a:ext cx="3356810" cy="5143500"/>
          </a:xfrm>
          <a:prstGeom prst="rect">
            <a:avLst/>
          </a:prstGeom>
          <a:noFill/>
          <a:ln>
            <a:noFill/>
          </a:ln>
        </p:spPr>
      </p:pic>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pic>
        <p:nvPicPr>
          <p:cNvPr id="913" name="Google Shape;913;p150"/>
          <p:cNvPicPr preferRelativeResize="0"/>
          <p:nvPr/>
        </p:nvPicPr>
        <p:blipFill>
          <a:blip r:embed="rId3">
            <a:alphaModFix/>
          </a:blip>
          <a:stretch>
            <a:fillRect/>
          </a:stretch>
        </p:blipFill>
        <p:spPr>
          <a:xfrm>
            <a:off x="2700538" y="0"/>
            <a:ext cx="3742924" cy="51435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F3F8F-1F8A-4511-AECA-D04C3CC8EBDC}"/>
              </a:ext>
            </a:extLst>
          </p:cNvPr>
          <p:cNvSpPr>
            <a:spLocks noGrp="1"/>
          </p:cNvSpPr>
          <p:nvPr>
            <p:ph type="title"/>
          </p:nvPr>
        </p:nvSpPr>
        <p:spPr/>
        <p:txBody>
          <a:bodyPr>
            <a:noAutofit/>
          </a:bodyPr>
          <a:lstStyle/>
          <a:p>
            <a:pPr>
              <a:defRPr/>
            </a:pPr>
            <a:r>
              <a:rPr lang="en-US" sz="3600" dirty="0"/>
              <a:t>Rights for Religion </a:t>
            </a:r>
            <a:br>
              <a:rPr lang="en-US" sz="3600" dirty="0"/>
            </a:br>
            <a:r>
              <a:rPr lang="en-US" sz="3600" dirty="0"/>
              <a:t>in schools</a:t>
            </a:r>
          </a:p>
        </p:txBody>
      </p:sp>
      <p:sp>
        <p:nvSpPr>
          <p:cNvPr id="88067" name="Content Placeholder 2">
            <a:extLst>
              <a:ext uri="{FF2B5EF4-FFF2-40B4-BE49-F238E27FC236}">
                <a16:creationId xmlns:a16="http://schemas.microsoft.com/office/drawing/2014/main" id="{88E21C84-A6E7-4DB1-B5F3-763E832DF7E7}"/>
              </a:ext>
            </a:extLst>
          </p:cNvPr>
          <p:cNvSpPr>
            <a:spLocks noGrp="1"/>
          </p:cNvSpPr>
          <p:nvPr>
            <p:ph sz="half" idx="1"/>
          </p:nvPr>
        </p:nvSpPr>
        <p:spPr>
          <a:xfrm>
            <a:off x="408718" y="1430307"/>
            <a:ext cx="3669507" cy="3394472"/>
          </a:xfrm>
        </p:spPr>
        <p:txBody>
          <a:bodyPr/>
          <a:lstStyle/>
          <a:p>
            <a:pPr eaLnBrk="1" hangingPunct="1"/>
            <a:r>
              <a:rPr lang="en-US" altLang="en-US" sz="2700" b="1" dirty="0">
                <a:solidFill>
                  <a:srgbClr val="FF0000"/>
                </a:solidFill>
              </a:rPr>
              <a:t>Equal Access Act (1984)</a:t>
            </a:r>
          </a:p>
          <a:p>
            <a:pPr lvl="1" eaLnBrk="1" hangingPunct="1"/>
            <a:r>
              <a:rPr lang="en-US" altLang="en-US" dirty="0"/>
              <a:t>Allowed public high schools to hold religious group meetings in school</a:t>
            </a:r>
          </a:p>
        </p:txBody>
      </p:sp>
      <p:sp>
        <p:nvSpPr>
          <p:cNvPr id="88068" name="Content Placeholder 3">
            <a:extLst>
              <a:ext uri="{FF2B5EF4-FFF2-40B4-BE49-F238E27FC236}">
                <a16:creationId xmlns:a16="http://schemas.microsoft.com/office/drawing/2014/main" id="{B81E8A76-BA72-4DAD-AB06-A1803161F6B1}"/>
              </a:ext>
            </a:extLst>
          </p:cNvPr>
          <p:cNvSpPr>
            <a:spLocks noGrp="1"/>
          </p:cNvSpPr>
          <p:nvPr>
            <p:ph sz="half" idx="2"/>
          </p:nvPr>
        </p:nvSpPr>
        <p:spPr>
          <a:xfrm>
            <a:off x="4276726" y="1200151"/>
            <a:ext cx="2640806" cy="3394472"/>
          </a:xfrm>
        </p:spPr>
        <p:txBody>
          <a:bodyPr/>
          <a:lstStyle/>
          <a:p>
            <a:pPr eaLnBrk="1" hangingPunct="1"/>
            <a:endParaRPr lang="en-US" altLang="en-US"/>
          </a:p>
        </p:txBody>
      </p:sp>
      <p:pic>
        <p:nvPicPr>
          <p:cNvPr id="88069" name="Picture 2" descr="C:\Users\Hollie.Hollie-PC\Pictures\prayer in school.jpg">
            <a:extLst>
              <a:ext uri="{FF2B5EF4-FFF2-40B4-BE49-F238E27FC236}">
                <a16:creationId xmlns:a16="http://schemas.microsoft.com/office/drawing/2014/main" id="{5398E791-8E62-49E0-8B26-B6EA61FA09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8438" y="369337"/>
            <a:ext cx="26289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0" name="Picture 3" descr="C:\Users\Hollie.Hollie-PC\Pictures\OXUY0ACAZHPTV4CA11E5N7CAUD4BFYCAV8KQR1CADOIVQYCAQ0FM04CADBQU2ZCA50RJHACAC7CBNPCAG48QYMCAZC42DHCANS0CM2CA3LT6PWCA2O8ORKCAUSLS98CA51S37DCADKWAWM.jpg">
            <a:extLst>
              <a:ext uri="{FF2B5EF4-FFF2-40B4-BE49-F238E27FC236}">
                <a16:creationId xmlns:a16="http://schemas.microsoft.com/office/drawing/2014/main" id="{6F539D6C-EBAD-4FB0-8E51-FC9419CAF5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8438" y="2665446"/>
            <a:ext cx="2628900"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34BEDFDB-75D5-4DA4-A16F-3CB45D8CE600}"/>
              </a:ext>
            </a:extLst>
          </p:cNvPr>
          <p:cNvSpPr>
            <a:spLocks noGrp="1" noChangeArrowheads="1"/>
          </p:cNvSpPr>
          <p:nvPr>
            <p:ph type="title"/>
          </p:nvPr>
        </p:nvSpPr>
        <p:spPr/>
        <p:txBody>
          <a:bodyPr/>
          <a:lstStyle/>
          <a:p>
            <a:pPr eaLnBrk="1" hangingPunct="1">
              <a:defRPr/>
            </a:pPr>
            <a:r>
              <a:rPr lang="en-US" altLang="en-US"/>
              <a:t>Free exercise of religion</a:t>
            </a:r>
          </a:p>
        </p:txBody>
      </p:sp>
      <p:pic>
        <p:nvPicPr>
          <p:cNvPr id="89091" name="Picture 4" descr="S:\Staff\Allan's\pictures\bapitsm.jpg">
            <a:extLst>
              <a:ext uri="{FF2B5EF4-FFF2-40B4-BE49-F238E27FC236}">
                <a16:creationId xmlns:a16="http://schemas.microsoft.com/office/drawing/2014/main" id="{0E2A5432-81C5-4556-AB83-0B348BCFFF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702" y="1600201"/>
            <a:ext cx="5012531" cy="3368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FABD8C39-3512-4986-89EA-C2411F3F28B5}"/>
              </a:ext>
            </a:extLst>
          </p:cNvPr>
          <p:cNvSpPr>
            <a:spLocks noGrp="1" noChangeArrowheads="1"/>
          </p:cNvSpPr>
          <p:nvPr>
            <p:ph type="title"/>
          </p:nvPr>
        </p:nvSpPr>
        <p:spPr>
          <a:xfrm>
            <a:off x="1901952" y="120252"/>
            <a:ext cx="7242048" cy="857250"/>
          </a:xfrm>
        </p:spPr>
        <p:txBody>
          <a:bodyPr>
            <a:normAutofit fontScale="90000"/>
          </a:bodyPr>
          <a:lstStyle/>
          <a:p>
            <a:pPr eaLnBrk="1" hangingPunct="1">
              <a:defRPr/>
            </a:pPr>
            <a:r>
              <a:rPr lang="en-US" altLang="en-US" dirty="0"/>
              <a:t>Free Exercise—The person</a:t>
            </a:r>
            <a:br>
              <a:rPr lang="en-US" altLang="en-US" dirty="0"/>
            </a:br>
            <a:r>
              <a:rPr lang="en-US" altLang="en-US" u="sng" dirty="0"/>
              <a:t>Can</a:t>
            </a:r>
            <a:r>
              <a:rPr lang="en-US" altLang="en-US" dirty="0"/>
              <a:t> 			   </a:t>
            </a:r>
            <a:r>
              <a:rPr lang="en-US" altLang="en-US" u="sng" dirty="0"/>
              <a:t>Cannot</a:t>
            </a:r>
          </a:p>
        </p:txBody>
      </p:sp>
      <p:sp>
        <p:nvSpPr>
          <p:cNvPr id="13315" name="Rectangle 3">
            <a:extLst>
              <a:ext uri="{FF2B5EF4-FFF2-40B4-BE49-F238E27FC236}">
                <a16:creationId xmlns:a16="http://schemas.microsoft.com/office/drawing/2014/main" id="{6E17BC4A-DC2F-459E-A935-0F19CF31D2DB}"/>
              </a:ext>
            </a:extLst>
          </p:cNvPr>
          <p:cNvSpPr>
            <a:spLocks noGrp="1" noChangeArrowheads="1"/>
          </p:cNvSpPr>
          <p:nvPr>
            <p:ph type="body" sz="half" idx="1"/>
          </p:nvPr>
        </p:nvSpPr>
        <p:spPr>
          <a:xfrm>
            <a:off x="441649" y="1200151"/>
            <a:ext cx="3685058" cy="3394472"/>
          </a:xfrm>
        </p:spPr>
        <p:txBody>
          <a:bodyPr/>
          <a:lstStyle/>
          <a:p>
            <a:pPr eaLnBrk="1" hangingPunct="1"/>
            <a:r>
              <a:rPr lang="en-US" altLang="en-US" dirty="0"/>
              <a:t>Choose whatever religion</a:t>
            </a:r>
          </a:p>
          <a:p>
            <a:pPr eaLnBrk="1" hangingPunct="1"/>
            <a:r>
              <a:rPr lang="en-US" altLang="en-US" dirty="0"/>
              <a:t>Lead a prayer in most examples</a:t>
            </a:r>
          </a:p>
          <a:p>
            <a:pPr eaLnBrk="1" hangingPunct="1"/>
            <a:r>
              <a:rPr lang="en-US" altLang="en-US" dirty="0"/>
              <a:t>Ask questions about religions </a:t>
            </a:r>
          </a:p>
          <a:p>
            <a:pPr eaLnBrk="1" hangingPunct="1"/>
            <a:r>
              <a:rPr lang="en-US" altLang="en-US" dirty="0"/>
              <a:t>Worship who ever you want</a:t>
            </a:r>
          </a:p>
          <a:p>
            <a:pPr eaLnBrk="1" hangingPunct="1">
              <a:buFont typeface="Wingdings" panose="05000000000000000000" pitchFamily="2" charset="2"/>
              <a:buNone/>
            </a:pPr>
            <a:endParaRPr lang="en-US" altLang="en-US" dirty="0"/>
          </a:p>
        </p:txBody>
      </p:sp>
      <p:sp>
        <p:nvSpPr>
          <p:cNvPr id="13316" name="Rectangle 4">
            <a:extLst>
              <a:ext uri="{FF2B5EF4-FFF2-40B4-BE49-F238E27FC236}">
                <a16:creationId xmlns:a16="http://schemas.microsoft.com/office/drawing/2014/main" id="{3458F9CD-E444-4E8A-8713-4E0E89814C8E}"/>
              </a:ext>
            </a:extLst>
          </p:cNvPr>
          <p:cNvSpPr>
            <a:spLocks noGrp="1" noChangeArrowheads="1"/>
          </p:cNvSpPr>
          <p:nvPr>
            <p:ph type="body" sz="half" idx="2"/>
          </p:nvPr>
        </p:nvSpPr>
        <p:spPr>
          <a:xfrm>
            <a:off x="4276726" y="1200151"/>
            <a:ext cx="3486343" cy="3394472"/>
          </a:xfrm>
        </p:spPr>
        <p:txBody>
          <a:bodyPr/>
          <a:lstStyle/>
          <a:p>
            <a:pPr eaLnBrk="1" hangingPunct="1"/>
            <a:r>
              <a:rPr lang="en-US" altLang="en-US" dirty="0"/>
              <a:t>Break the law and claim it is religious belief</a:t>
            </a:r>
          </a:p>
          <a:p>
            <a:pPr eaLnBrk="1" hangingPunct="1"/>
            <a:r>
              <a:rPr lang="en-US" altLang="en-US" dirty="0"/>
              <a:t>Raise children without education</a:t>
            </a:r>
          </a:p>
          <a:p>
            <a:pPr eaLnBrk="1" hangingPunct="1"/>
            <a:r>
              <a:rPr lang="en-US" altLang="en-US" dirty="0"/>
              <a:t>Deprave children of basic needs</a:t>
            </a:r>
          </a:p>
          <a:p>
            <a:pPr eaLnBrk="1" hangingPunct="1"/>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dissolve">
                                      <p:cBhvr>
                                        <p:cTn id="7" dur="500"/>
                                        <p:tgtEl>
                                          <p:spTgt spid="133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315">
                                            <p:txEl>
                                              <p:pRg st="1" end="1"/>
                                            </p:txEl>
                                          </p:spTgt>
                                        </p:tgtEl>
                                        <p:attrNameLst>
                                          <p:attrName>style.visibility</p:attrName>
                                        </p:attrNameLst>
                                      </p:cBhvr>
                                      <p:to>
                                        <p:strVal val="visible"/>
                                      </p:to>
                                    </p:set>
                                    <p:animEffect transition="in" filter="dissolve">
                                      <p:cBhvr>
                                        <p:cTn id="12" dur="500"/>
                                        <p:tgtEl>
                                          <p:spTgt spid="1331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315">
                                            <p:txEl>
                                              <p:pRg st="2" end="2"/>
                                            </p:txEl>
                                          </p:spTgt>
                                        </p:tgtEl>
                                        <p:attrNameLst>
                                          <p:attrName>style.visibility</p:attrName>
                                        </p:attrNameLst>
                                      </p:cBhvr>
                                      <p:to>
                                        <p:strVal val="visible"/>
                                      </p:to>
                                    </p:set>
                                    <p:animEffect transition="in" filter="dissolve">
                                      <p:cBhvr>
                                        <p:cTn id="17" dur="500"/>
                                        <p:tgtEl>
                                          <p:spTgt spid="1331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315">
                                            <p:txEl>
                                              <p:pRg st="3" end="3"/>
                                            </p:txEl>
                                          </p:spTgt>
                                        </p:tgtEl>
                                        <p:attrNameLst>
                                          <p:attrName>style.visibility</p:attrName>
                                        </p:attrNameLst>
                                      </p:cBhvr>
                                      <p:to>
                                        <p:strVal val="visible"/>
                                      </p:to>
                                    </p:set>
                                    <p:animEffect transition="in" filter="dissolve">
                                      <p:cBhvr>
                                        <p:cTn id="22" dur="500"/>
                                        <p:tgtEl>
                                          <p:spTgt spid="1331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3316">
                                            <p:txEl>
                                              <p:pRg st="0" end="0"/>
                                            </p:txEl>
                                          </p:spTgt>
                                        </p:tgtEl>
                                        <p:attrNameLst>
                                          <p:attrName>style.visibility</p:attrName>
                                        </p:attrNameLst>
                                      </p:cBhvr>
                                      <p:to>
                                        <p:strVal val="visible"/>
                                      </p:to>
                                    </p:set>
                                    <p:animEffect transition="in" filter="dissolve">
                                      <p:cBhvr>
                                        <p:cTn id="27" dur="500"/>
                                        <p:tgtEl>
                                          <p:spTgt spid="13316">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3316">
                                            <p:txEl>
                                              <p:pRg st="1" end="1"/>
                                            </p:txEl>
                                          </p:spTgt>
                                        </p:tgtEl>
                                        <p:attrNameLst>
                                          <p:attrName>style.visibility</p:attrName>
                                        </p:attrNameLst>
                                      </p:cBhvr>
                                      <p:to>
                                        <p:strVal val="visible"/>
                                      </p:to>
                                    </p:set>
                                    <p:animEffect transition="in" filter="dissolve">
                                      <p:cBhvr>
                                        <p:cTn id="32" dur="500"/>
                                        <p:tgtEl>
                                          <p:spTgt spid="13316">
                                            <p:txEl>
                                              <p:pRg st="1" end="1"/>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3316">
                                            <p:txEl>
                                              <p:pRg st="2" end="2"/>
                                            </p:txEl>
                                          </p:spTgt>
                                        </p:tgtEl>
                                        <p:attrNameLst>
                                          <p:attrName>style.visibility</p:attrName>
                                        </p:attrNameLst>
                                      </p:cBhvr>
                                      <p:to>
                                        <p:strVal val="visible"/>
                                      </p:to>
                                    </p:set>
                                    <p:animEffect transition="in" filter="dissolve">
                                      <p:cBhvr>
                                        <p:cTn id="37" dur="500"/>
                                        <p:tgtEl>
                                          <p:spTgt spid="133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autoUpdateAnimBg="0"/>
      <p:bldP spid="13316"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2AF8A-A536-4B09-93BD-AF0036C74635}"/>
              </a:ext>
            </a:extLst>
          </p:cNvPr>
          <p:cNvSpPr>
            <a:spLocks noGrp="1"/>
          </p:cNvSpPr>
          <p:nvPr>
            <p:ph type="title"/>
          </p:nvPr>
        </p:nvSpPr>
        <p:spPr>
          <a:xfrm>
            <a:off x="1485900" y="240030"/>
            <a:ext cx="5429250" cy="857250"/>
          </a:xfrm>
        </p:spPr>
        <p:txBody>
          <a:bodyPr>
            <a:noAutofit/>
          </a:bodyPr>
          <a:lstStyle/>
          <a:p>
            <a:pPr algn="ctr" eaLnBrk="1" fontAlgn="auto" hangingPunct="1">
              <a:spcAft>
                <a:spcPts val="0"/>
              </a:spcAft>
              <a:defRPr/>
            </a:pPr>
            <a:r>
              <a:rPr lang="en-US" sz="3000" dirty="0">
                <a:solidFill>
                  <a:schemeClr val="accent3">
                    <a:lumMod val="50000"/>
                  </a:schemeClr>
                </a:solidFill>
              </a:rPr>
              <a:t>Check for Understanding</a:t>
            </a:r>
            <a:br>
              <a:rPr lang="en-US" sz="3000" dirty="0">
                <a:solidFill>
                  <a:schemeClr val="accent3">
                    <a:lumMod val="50000"/>
                  </a:schemeClr>
                </a:solidFill>
              </a:rPr>
            </a:br>
            <a:r>
              <a:rPr lang="en-US" sz="3000" dirty="0">
                <a:solidFill>
                  <a:srgbClr val="FF0000"/>
                </a:solidFill>
              </a:rPr>
              <a:t>Can they do this?</a:t>
            </a:r>
            <a:endParaRPr lang="en-US" sz="3000" dirty="0"/>
          </a:p>
        </p:txBody>
      </p:sp>
      <p:sp>
        <p:nvSpPr>
          <p:cNvPr id="18435" name="Content Placeholder 2">
            <a:extLst>
              <a:ext uri="{FF2B5EF4-FFF2-40B4-BE49-F238E27FC236}">
                <a16:creationId xmlns:a16="http://schemas.microsoft.com/office/drawing/2014/main" id="{4FC5CB86-28A0-4B32-B0CF-9DDDFFCE4FF2}"/>
              </a:ext>
            </a:extLst>
          </p:cNvPr>
          <p:cNvSpPr>
            <a:spLocks noGrp="1"/>
          </p:cNvSpPr>
          <p:nvPr>
            <p:ph idx="1"/>
          </p:nvPr>
        </p:nvSpPr>
        <p:spPr>
          <a:xfrm>
            <a:off x="311799" y="1291126"/>
            <a:ext cx="7346302" cy="3756422"/>
          </a:xfrm>
        </p:spPr>
        <p:txBody>
          <a:bodyPr/>
          <a:lstStyle/>
          <a:p>
            <a:pPr marL="385754" indent="-385754" eaLnBrk="1" hangingPunct="1">
              <a:buFont typeface="Calibri" pitchFamily="34" charset="0"/>
              <a:buAutoNum type="arabicPeriod"/>
              <a:defRPr/>
            </a:pPr>
            <a:r>
              <a:rPr lang="en-US" b="1" dirty="0"/>
              <a:t>Congress passes a law banning the Muslim religion.     </a:t>
            </a:r>
          </a:p>
          <a:p>
            <a:pPr marL="0" indent="0" eaLnBrk="1" hangingPunct="1">
              <a:buNone/>
              <a:defRPr/>
            </a:pPr>
            <a:r>
              <a:rPr lang="en-US" b="1" dirty="0">
                <a:solidFill>
                  <a:srgbClr val="00B050"/>
                </a:solidFill>
              </a:rPr>
              <a:t>	OK     	</a:t>
            </a:r>
            <a:r>
              <a:rPr lang="en-US" b="1" dirty="0">
                <a:solidFill>
                  <a:srgbClr val="FF0000"/>
                </a:solidFill>
              </a:rPr>
              <a:t>Not OK</a:t>
            </a:r>
          </a:p>
          <a:p>
            <a:pPr marL="385754" indent="-385754" eaLnBrk="1" hangingPunct="1">
              <a:buFont typeface="Calibri" pitchFamily="34" charset="0"/>
              <a:buAutoNum type="arabicPeriod"/>
              <a:defRPr/>
            </a:pPr>
            <a:r>
              <a:rPr lang="en-US" b="1" dirty="0"/>
              <a:t>The President takes his/her oath of office by swearing on a Christian Bible.            </a:t>
            </a:r>
          </a:p>
          <a:p>
            <a:pPr marL="0" indent="0" eaLnBrk="1" hangingPunct="1">
              <a:buNone/>
              <a:defRPr/>
            </a:pPr>
            <a:r>
              <a:rPr lang="en-US" b="1" dirty="0">
                <a:solidFill>
                  <a:srgbClr val="00B050"/>
                </a:solidFill>
              </a:rPr>
              <a:t>	OK        </a:t>
            </a:r>
            <a:r>
              <a:rPr lang="en-US" b="1" dirty="0">
                <a:solidFill>
                  <a:srgbClr val="FF0000"/>
                </a:solidFill>
              </a:rPr>
              <a:t>Not OK</a:t>
            </a:r>
          </a:p>
          <a:p>
            <a:pPr marL="385754" indent="-385754" eaLnBrk="1" hangingPunct="1">
              <a:buFont typeface="Calibri" pitchFamily="34" charset="0"/>
              <a:buAutoNum type="arabicPeriod"/>
              <a:defRPr/>
            </a:pPr>
            <a:r>
              <a:rPr lang="en-US" b="1" dirty="0"/>
              <a:t>Governor Martin O’Malley announces that he will only give government jobs to Catholics.     </a:t>
            </a:r>
          </a:p>
          <a:p>
            <a:pPr marL="0" indent="0" eaLnBrk="1" hangingPunct="1">
              <a:buNone/>
              <a:defRPr/>
            </a:pPr>
            <a:r>
              <a:rPr lang="en-US" b="1" dirty="0">
                <a:solidFill>
                  <a:srgbClr val="00B050"/>
                </a:solidFill>
              </a:rPr>
              <a:t>	OK     	</a:t>
            </a:r>
            <a:r>
              <a:rPr lang="en-US" b="1" dirty="0">
                <a:solidFill>
                  <a:srgbClr val="FF0000"/>
                </a:solidFill>
              </a:rPr>
              <a:t>Not OK</a:t>
            </a:r>
          </a:p>
          <a:p>
            <a:pPr marL="385754" indent="-385754" eaLnBrk="1" hangingPunct="1">
              <a:buFont typeface="Calibri" pitchFamily="34" charset="0"/>
              <a:buAutoNum type="arabicPeriod"/>
              <a:defRPr/>
            </a:pPr>
            <a:r>
              <a:rPr lang="en-US" b="1" dirty="0"/>
              <a:t>The pledge of allegiance includes the phrase, “one nation under God,”.           </a:t>
            </a:r>
            <a:endParaRPr lang="en-US" b="1" dirty="0">
              <a:solidFill>
                <a:srgbClr val="6C6C6C"/>
              </a:solidFill>
            </a:endParaRPr>
          </a:p>
          <a:p>
            <a:pPr marL="0" indent="0" eaLnBrk="1" hangingPunct="1">
              <a:buNone/>
              <a:defRPr/>
            </a:pPr>
            <a:r>
              <a:rPr lang="en-US" b="1" dirty="0">
                <a:solidFill>
                  <a:srgbClr val="6C6C6C"/>
                </a:solidFill>
              </a:rPr>
              <a:t>	</a:t>
            </a:r>
            <a:r>
              <a:rPr lang="en-US" b="1" dirty="0">
                <a:solidFill>
                  <a:srgbClr val="00B050"/>
                </a:solidFill>
              </a:rPr>
              <a:t>OK       </a:t>
            </a:r>
            <a:r>
              <a:rPr lang="en-US" b="1" dirty="0">
                <a:solidFill>
                  <a:srgbClr val="FF0000"/>
                </a:solidFill>
              </a:rPr>
              <a:t>Not OK                   </a:t>
            </a:r>
          </a:p>
          <a:p>
            <a:pPr eaLnBrk="1" hangingPunct="1">
              <a:buFont typeface="Wingdings 2" panose="05020102010507070707" pitchFamily="18" charset="2"/>
              <a:buNone/>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Clr clrSpc="rgb" dir="cw">
                                      <p:cBhvr override="childStyle">
                                        <p:cTn id="6" dur="100" fill="hold"/>
                                        <p:tgtEl>
                                          <p:spTgt spid="2"/>
                                        </p:tgtEl>
                                        <p:attrNameLst>
                                          <p:attrName>style.color</p:attrName>
                                        </p:attrNameLst>
                                      </p:cBhvr>
                                      <p:to>
                                        <a:schemeClr val="accent2"/>
                                      </p:to>
                                    </p:animClr>
                                    <p:animClr clrSpc="rgb" dir="cw">
                                      <p:cBhvr>
                                        <p:cTn id="7" dur="100" fill="hold"/>
                                        <p:tgtEl>
                                          <p:spTgt spid="2"/>
                                        </p:tgtEl>
                                        <p:attrNameLst>
                                          <p:attrName>fillcolor</p:attrName>
                                        </p:attrNameLst>
                                      </p:cBhvr>
                                      <p:to>
                                        <a:schemeClr val="accent2"/>
                                      </p:to>
                                    </p:animClr>
                                    <p:set>
                                      <p:cBhvr>
                                        <p:cTn id="8" dur="100" fill="hold"/>
                                        <p:tgtEl>
                                          <p:spTgt spid="2"/>
                                        </p:tgtEl>
                                        <p:attrNameLst>
                                          <p:attrName>fill.type</p:attrName>
                                        </p:attrNameLst>
                                      </p:cBhvr>
                                      <p:to>
                                        <p:strVal val="solid"/>
                                      </p:to>
                                    </p:set>
                                    <p:set>
                                      <p:cBhvr>
                                        <p:cTn id="9" dur="100" fill="hold"/>
                                        <p:tgtEl>
                                          <p:spTgt spid="2"/>
                                        </p:tgtEl>
                                        <p:attrNameLst>
                                          <p:attrName>fill.on</p:attrName>
                                        </p:attrNameLst>
                                      </p:cBhvr>
                                      <p:to>
                                        <p:strVal val="true"/>
                                      </p:to>
                                    </p:se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r>
              <a:rPr lang="en"/>
              <a:t>Engel v. Vitale (1962)</a:t>
            </a:r>
            <a:endParaRPr/>
          </a:p>
        </p:txBody>
      </p:sp>
      <p:sp>
        <p:nvSpPr>
          <p:cNvPr id="249" name="Google Shape;249;p34"/>
          <p:cNvSpPr txBox="1">
            <a:spLocks noGrp="1"/>
          </p:cNvSpPr>
          <p:nvPr>
            <p:ph type="body" idx="1"/>
          </p:nvPr>
        </p:nvSpPr>
        <p:spPr>
          <a:xfrm>
            <a:off x="819150" y="1566350"/>
            <a:ext cx="7505700" cy="2872500"/>
          </a:xfrm>
          <a:prstGeom prst="rect">
            <a:avLst/>
          </a:prstGeom>
        </p:spPr>
        <p:txBody>
          <a:bodyPr spcFirstLastPara="1" wrap="square" lIns="91425" tIns="91425" rIns="91425" bIns="91425" anchor="t" anchorCtr="0">
            <a:noAutofit/>
          </a:bodyPr>
          <a:lstStyle/>
          <a:p>
            <a:pPr indent="-336542">
              <a:buSzPts val="1700"/>
              <a:buFont typeface="Arial"/>
              <a:buChar char="●"/>
            </a:pPr>
            <a:r>
              <a:rPr lang="en" sz="1700">
                <a:solidFill>
                  <a:srgbClr val="222222"/>
                </a:solidFill>
                <a:highlight>
                  <a:srgbClr val="FFFFFF"/>
                </a:highlight>
                <a:latin typeface="Arial"/>
                <a:ea typeface="Arial"/>
                <a:cs typeface="Arial"/>
                <a:sym typeface="Arial"/>
              </a:rPr>
              <a:t>A la</a:t>
            </a:r>
            <a:r>
              <a:rPr lang="en" sz="1700">
                <a:solidFill>
                  <a:srgbClr val="222222"/>
                </a:solidFill>
                <a:latin typeface="Arial"/>
                <a:ea typeface="Arial"/>
                <a:cs typeface="Arial"/>
                <a:sym typeface="Arial"/>
              </a:rPr>
              <a:t>ndmark</a:t>
            </a:r>
            <a:r>
              <a:rPr lang="en" sz="1700">
                <a:solidFill>
                  <a:srgbClr val="222222"/>
                </a:solidFill>
                <a:highlight>
                  <a:srgbClr val="FFFFFF"/>
                </a:highlight>
                <a:latin typeface="Arial"/>
                <a:ea typeface="Arial"/>
                <a:cs typeface="Arial"/>
                <a:sym typeface="Arial"/>
              </a:rPr>
              <a:t> </a:t>
            </a:r>
            <a:r>
              <a:rPr lang="en" sz="1700">
                <a:solidFill>
                  <a:srgbClr val="222222"/>
                </a:solidFill>
                <a:latin typeface="Arial"/>
                <a:ea typeface="Arial"/>
                <a:cs typeface="Arial"/>
                <a:sym typeface="Arial"/>
              </a:rPr>
              <a:t>U.S Supreme Court</a:t>
            </a:r>
            <a:r>
              <a:rPr lang="en" sz="1700">
                <a:solidFill>
                  <a:srgbClr val="222222"/>
                </a:solidFill>
                <a:highlight>
                  <a:srgbClr val="FFFFFF"/>
                </a:highlight>
                <a:latin typeface="Arial"/>
                <a:ea typeface="Arial"/>
                <a:cs typeface="Arial"/>
                <a:sym typeface="Arial"/>
              </a:rPr>
              <a:t> case</a:t>
            </a:r>
            <a:endParaRPr sz="1700">
              <a:solidFill>
                <a:srgbClr val="222222"/>
              </a:solidFill>
              <a:highlight>
                <a:srgbClr val="FFFFFF"/>
              </a:highlight>
              <a:latin typeface="Arial"/>
              <a:ea typeface="Arial"/>
              <a:cs typeface="Arial"/>
              <a:sym typeface="Arial"/>
            </a:endParaRPr>
          </a:p>
          <a:p>
            <a:pPr indent="-336542">
              <a:buSzPts val="1700"/>
              <a:buFont typeface="Arial"/>
              <a:buChar char="●"/>
            </a:pPr>
            <a:r>
              <a:rPr lang="en" sz="1700">
                <a:solidFill>
                  <a:srgbClr val="222222"/>
                </a:solidFill>
                <a:highlight>
                  <a:srgbClr val="FFFFFF"/>
                </a:highlight>
                <a:latin typeface="Arial"/>
                <a:ea typeface="Arial"/>
                <a:cs typeface="Arial"/>
                <a:sym typeface="Arial"/>
              </a:rPr>
              <a:t>The Court ruled that it is unconstitutional for state officials to compose an official </a:t>
            </a:r>
            <a:r>
              <a:rPr lang="en" sz="1700">
                <a:solidFill>
                  <a:srgbClr val="222222"/>
                </a:solidFill>
                <a:latin typeface="Arial"/>
                <a:ea typeface="Arial"/>
                <a:cs typeface="Arial"/>
                <a:sym typeface="Arial"/>
              </a:rPr>
              <a:t>school prayer</a:t>
            </a:r>
            <a:r>
              <a:rPr lang="en" sz="1700">
                <a:solidFill>
                  <a:srgbClr val="222222"/>
                </a:solidFill>
                <a:highlight>
                  <a:srgbClr val="FFFFFF"/>
                </a:highlight>
                <a:latin typeface="Arial"/>
                <a:ea typeface="Arial"/>
                <a:cs typeface="Arial"/>
                <a:sym typeface="Arial"/>
              </a:rPr>
              <a:t> and encourage its recitation in </a:t>
            </a:r>
            <a:r>
              <a:rPr lang="en" sz="1700">
                <a:solidFill>
                  <a:srgbClr val="222222"/>
                </a:solidFill>
                <a:latin typeface="Arial"/>
                <a:ea typeface="Arial"/>
                <a:cs typeface="Arial"/>
                <a:sym typeface="Arial"/>
              </a:rPr>
              <a:t>public schools</a:t>
            </a:r>
            <a:r>
              <a:rPr lang="en" sz="1700">
                <a:solidFill>
                  <a:srgbClr val="222222"/>
                </a:solidFill>
                <a:highlight>
                  <a:srgbClr val="FFFFFF"/>
                </a:highlight>
                <a:latin typeface="Arial"/>
                <a:ea typeface="Arial"/>
                <a:cs typeface="Arial"/>
                <a:sym typeface="Arial"/>
              </a:rPr>
              <a:t>.</a:t>
            </a:r>
            <a:endParaRPr sz="1700">
              <a:solidFill>
                <a:srgbClr val="222222"/>
              </a:solidFill>
              <a:highlight>
                <a:srgbClr val="FFFFFF"/>
              </a:highlight>
              <a:latin typeface="Arial"/>
              <a:ea typeface="Arial"/>
              <a:cs typeface="Arial"/>
              <a:sym typeface="Arial"/>
            </a:endParaRPr>
          </a:p>
          <a:p>
            <a:pPr indent="-336542">
              <a:buSzPts val="1700"/>
              <a:buFont typeface="Arial"/>
              <a:buChar char="●"/>
            </a:pPr>
            <a:r>
              <a:rPr lang="en" sz="1700">
                <a:solidFill>
                  <a:srgbClr val="222222"/>
                </a:solidFill>
                <a:highlight>
                  <a:srgbClr val="FFFFFF"/>
                </a:highlight>
                <a:latin typeface="Arial"/>
                <a:ea typeface="Arial"/>
                <a:cs typeface="Arial"/>
                <a:sym typeface="Arial"/>
              </a:rPr>
              <a:t>Subject of intense debate.</a:t>
            </a:r>
            <a:endParaRPr sz="1700">
              <a:solidFill>
                <a:srgbClr val="222222"/>
              </a:solidFill>
              <a:highlight>
                <a:srgbClr val="FFFFFF"/>
              </a:highlight>
              <a:latin typeface="Arial"/>
              <a:ea typeface="Arial"/>
              <a:cs typeface="Arial"/>
              <a:sym typeface="Arial"/>
            </a:endParaRPr>
          </a:p>
          <a:p>
            <a:pPr marL="0" indent="0">
              <a:spcBef>
                <a:spcPts val="1600"/>
              </a:spcBef>
              <a:spcAft>
                <a:spcPts val="1600"/>
              </a:spcAft>
              <a:buNone/>
            </a:pPr>
            <a:r>
              <a:rPr lang="en" sz="1700">
                <a:solidFill>
                  <a:srgbClr val="0000FF"/>
                </a:solidFill>
                <a:highlight>
                  <a:srgbClr val="FFFFFF"/>
                </a:highlight>
                <a:latin typeface="Arial"/>
                <a:ea typeface="Arial"/>
                <a:cs typeface="Arial"/>
                <a:sym typeface="Arial"/>
              </a:rPr>
              <a:t>Almighty God, we acknowledge our dependence upon Thee, and we beg Thy blessings upon us, our parents, our teachers and our country. Amen</a:t>
            </a:r>
            <a:endParaRPr sz="1700">
              <a:solidFill>
                <a:srgbClr val="0000FF"/>
              </a:solidFill>
              <a:highlight>
                <a:srgbClr val="FFFFFF"/>
              </a:highlight>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FC1573C-7174-4CB4-AFEA-9DCEA1D373A2}"/>
              </a:ext>
            </a:extLst>
          </p:cNvPr>
          <p:cNvSpPr>
            <a:spLocks noGrp="1" noChangeArrowheads="1"/>
          </p:cNvSpPr>
          <p:nvPr>
            <p:ph type="ctrTitle"/>
          </p:nvPr>
        </p:nvSpPr>
        <p:spPr/>
        <p:txBody>
          <a:bodyPr/>
          <a:lstStyle/>
          <a:p>
            <a:pPr eaLnBrk="1" hangingPunct="1">
              <a:defRPr/>
            </a:pPr>
            <a:r>
              <a:rPr lang="en-US" altLang="en-US" sz="5400">
                <a:solidFill>
                  <a:schemeClr val="tx1"/>
                </a:solidFill>
              </a:rPr>
              <a:t>Engel v Vitale</a:t>
            </a:r>
            <a:r>
              <a:rPr lang="en-US" altLang="en-US"/>
              <a:t> </a:t>
            </a:r>
          </a:p>
        </p:txBody>
      </p:sp>
      <p:sp>
        <p:nvSpPr>
          <p:cNvPr id="2051" name="Rectangle 3">
            <a:extLst>
              <a:ext uri="{FF2B5EF4-FFF2-40B4-BE49-F238E27FC236}">
                <a16:creationId xmlns:a16="http://schemas.microsoft.com/office/drawing/2014/main" id="{1D5402A4-39D2-4690-8DFE-2C3574FE6F3F}"/>
              </a:ext>
            </a:extLst>
          </p:cNvPr>
          <p:cNvSpPr>
            <a:spLocks noGrp="1" noChangeArrowheads="1"/>
          </p:cNvSpPr>
          <p:nvPr>
            <p:ph type="subTitle" idx="1"/>
          </p:nvPr>
        </p:nvSpPr>
        <p:spPr/>
        <p:txBody>
          <a:bodyPr/>
          <a:lstStyle/>
          <a:p>
            <a:pPr eaLnBrk="1" hangingPunct="1">
              <a:defRPr/>
            </a:pPr>
            <a:endParaRPr lang="en-US" altLang="en-US" sz="2700" dirty="0">
              <a:latin typeface="Algerian" pitchFamily="82"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4">
            <a:extLst>
              <a:ext uri="{FF2B5EF4-FFF2-40B4-BE49-F238E27FC236}">
                <a16:creationId xmlns:a16="http://schemas.microsoft.com/office/drawing/2014/main" id="{8986618E-1B56-4796-A2E4-53FF7855E88A}"/>
              </a:ext>
            </a:extLst>
          </p:cNvPr>
          <p:cNvSpPr>
            <a:spLocks noGrp="1" noChangeArrowheads="1"/>
          </p:cNvSpPr>
          <p:nvPr>
            <p:ph type="title"/>
          </p:nvPr>
        </p:nvSpPr>
        <p:spPr>
          <a:xfrm>
            <a:off x="1485900" y="0"/>
            <a:ext cx="6172200" cy="857250"/>
          </a:xfrm>
        </p:spPr>
        <p:txBody>
          <a:bodyPr/>
          <a:lstStyle/>
          <a:p>
            <a:pPr eaLnBrk="1" hangingPunct="1">
              <a:defRPr/>
            </a:pPr>
            <a:r>
              <a:rPr lang="en-US" altLang="en-US" dirty="0"/>
              <a:t>Case Background </a:t>
            </a:r>
          </a:p>
        </p:txBody>
      </p:sp>
      <p:sp>
        <p:nvSpPr>
          <p:cNvPr id="12293" name="Rectangle 5">
            <a:extLst>
              <a:ext uri="{FF2B5EF4-FFF2-40B4-BE49-F238E27FC236}">
                <a16:creationId xmlns:a16="http://schemas.microsoft.com/office/drawing/2014/main" id="{0550DC5C-745C-4AAF-9F35-3D79F2760AF6}"/>
              </a:ext>
            </a:extLst>
          </p:cNvPr>
          <p:cNvSpPr>
            <a:spLocks noGrp="1" noChangeArrowheads="1"/>
          </p:cNvSpPr>
          <p:nvPr>
            <p:ph type="body" sz="half" idx="1"/>
          </p:nvPr>
        </p:nvSpPr>
        <p:spPr>
          <a:xfrm>
            <a:off x="111968" y="742950"/>
            <a:ext cx="4802933" cy="3943350"/>
          </a:xfrm>
        </p:spPr>
        <p:txBody>
          <a:bodyPr/>
          <a:lstStyle/>
          <a:p>
            <a:pPr eaLnBrk="1" hangingPunct="1">
              <a:lnSpc>
                <a:spcPct val="90000"/>
              </a:lnSpc>
              <a:defRPr/>
            </a:pPr>
            <a:r>
              <a:rPr lang="en-US" altLang="en-US" sz="1800" b="1" dirty="0"/>
              <a:t>1951- The New York State Board of Education issued a short nondenominational prayer for students to voluntary say before each school day. </a:t>
            </a:r>
          </a:p>
          <a:p>
            <a:pPr eaLnBrk="1" hangingPunct="1">
              <a:lnSpc>
                <a:spcPct val="90000"/>
              </a:lnSpc>
              <a:defRPr/>
            </a:pPr>
            <a:r>
              <a:rPr lang="en-US" altLang="en-US" sz="1800" b="1" dirty="0"/>
              <a:t>The parents of 10 students in the New York Hyde Park School filed a lawsuit against the school because the prayer was contrary to their own beliefs. </a:t>
            </a:r>
          </a:p>
          <a:p>
            <a:pPr eaLnBrk="1" hangingPunct="1">
              <a:lnSpc>
                <a:spcPct val="90000"/>
              </a:lnSpc>
              <a:defRPr/>
            </a:pPr>
            <a:r>
              <a:rPr lang="en-US" altLang="en-US" sz="1800" b="1" dirty="0"/>
              <a:t>The New York State Appeals Court ruled in favor of the school, saying that the prayer was only voluntary. </a:t>
            </a:r>
          </a:p>
          <a:p>
            <a:pPr eaLnBrk="1" hangingPunct="1">
              <a:lnSpc>
                <a:spcPct val="90000"/>
              </a:lnSpc>
              <a:defRPr/>
            </a:pPr>
            <a:endParaRPr lang="en-US" altLang="en-US" sz="1350" b="1" dirty="0"/>
          </a:p>
        </p:txBody>
      </p:sp>
      <p:sp>
        <p:nvSpPr>
          <p:cNvPr id="12294" name="Rectangle 6">
            <a:extLst>
              <a:ext uri="{FF2B5EF4-FFF2-40B4-BE49-F238E27FC236}">
                <a16:creationId xmlns:a16="http://schemas.microsoft.com/office/drawing/2014/main" id="{8E0B0779-F367-4DF7-9FBE-8E59DF013417}"/>
              </a:ext>
            </a:extLst>
          </p:cNvPr>
          <p:cNvSpPr>
            <a:spLocks noGrp="1" noChangeArrowheads="1"/>
          </p:cNvSpPr>
          <p:nvPr>
            <p:ph sz="half" idx="2"/>
          </p:nvPr>
        </p:nvSpPr>
        <p:spPr/>
        <p:txBody>
          <a:bodyPr/>
          <a:lstStyle/>
          <a:p>
            <a:pPr eaLnBrk="1" hangingPunct="1">
              <a:lnSpc>
                <a:spcPct val="90000"/>
              </a:lnSpc>
              <a:defRPr/>
            </a:pPr>
            <a:endParaRPr lang="en-US" altLang="en-US" sz="1800"/>
          </a:p>
        </p:txBody>
      </p:sp>
      <p:pic>
        <p:nvPicPr>
          <p:cNvPr id="80901" name="Picture 8" descr="asset_upload_file562_12288">
            <a:extLst>
              <a:ext uri="{FF2B5EF4-FFF2-40B4-BE49-F238E27FC236}">
                <a16:creationId xmlns:a16="http://schemas.microsoft.com/office/drawing/2014/main" id="{1CF0FA1F-945C-4941-8A27-A5B3560DA1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7306" y="857250"/>
            <a:ext cx="26289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16"/>
          <p:cNvSpPr txBox="1"/>
          <p:nvPr/>
        </p:nvSpPr>
        <p:spPr>
          <a:xfrm>
            <a:off x="6858000" y="2007750"/>
            <a:ext cx="2286000" cy="1128000"/>
          </a:xfrm>
          <a:prstGeom prst="rect">
            <a:avLst/>
          </a:prstGeom>
          <a:noFill/>
          <a:ln>
            <a:noFill/>
          </a:ln>
        </p:spPr>
        <p:txBody>
          <a:bodyPr spcFirstLastPara="1" wrap="square" lIns="91425" tIns="91425" rIns="91425" bIns="91425" anchor="t" anchorCtr="0">
            <a:noAutofit/>
          </a:bodyPr>
          <a:lstStyle/>
          <a:p>
            <a:pPr algn="ctr" defTabSz="914378"/>
            <a:r>
              <a:rPr lang="en" sz="1200" b="1">
                <a:latin typeface="Nunito"/>
                <a:ea typeface="Nunito"/>
                <a:cs typeface="Nunito"/>
                <a:sym typeface="Nunito"/>
              </a:rPr>
              <a:t>Intro to Section 3.1</a:t>
            </a:r>
            <a:endParaRPr sz="1200" b="1">
              <a:latin typeface="Nunito"/>
              <a:ea typeface="Nunito"/>
              <a:cs typeface="Nunito"/>
              <a:sym typeface="Nunito"/>
            </a:endParaRPr>
          </a:p>
          <a:p>
            <a:pPr algn="ctr" defTabSz="914378"/>
            <a:r>
              <a:rPr lang="en" sz="1700">
                <a:ea typeface="+mn-ea"/>
              </a:rPr>
              <a:t>The Bill of Rights</a:t>
            </a:r>
            <a:endParaRPr sz="1700">
              <a:ea typeface="+mn-ea"/>
            </a:endParaRPr>
          </a:p>
          <a:p>
            <a:pPr algn="ctr" defTabSz="914378"/>
            <a:endParaRPr sz="1200">
              <a:latin typeface="Nunito"/>
              <a:ea typeface="Nunito"/>
              <a:cs typeface="Nunito"/>
              <a:sym typeface="Nunito"/>
            </a:endParaRPr>
          </a:p>
          <a:p>
            <a:pPr algn="ctr" defTabSz="914378"/>
            <a:r>
              <a:rPr lang="en" sz="1200">
                <a:latin typeface="Nunito"/>
                <a:ea typeface="Nunito"/>
                <a:cs typeface="Nunito"/>
                <a:sym typeface="Nunito"/>
              </a:rPr>
              <a:t>Carey LaManna</a:t>
            </a:r>
            <a:endParaRPr sz="1200">
              <a:latin typeface="Nunito"/>
              <a:ea typeface="Nunito"/>
              <a:cs typeface="Nunito"/>
              <a:sym typeface="Nunito"/>
            </a:endParaRPr>
          </a:p>
          <a:p>
            <a:pPr algn="ctr" defTabSz="914378"/>
            <a:r>
              <a:rPr lang="en" sz="1200">
                <a:latin typeface="Nunito"/>
                <a:ea typeface="Nunito"/>
                <a:cs typeface="Nunito"/>
                <a:sym typeface="Nunito"/>
              </a:rPr>
              <a:t>5:33</a:t>
            </a:r>
            <a:endParaRPr sz="1700">
              <a:ea typeface="+mn-ea"/>
            </a:endParaRPr>
          </a:p>
        </p:txBody>
      </p:sp>
      <p:pic>
        <p:nvPicPr>
          <p:cNvPr id="146" name="Google Shape;146;p16" descr="AP Gov Student Ultimate Review Packet&#10;https://acdcecon.thinkific.com/courses/AP-government-urp&#10;Preview Unit 1 for Free!!&#10;Includes Study Guide, Essential Questions, Required Cases Guide, Annotated Required Docs, Multiple Choice Practice Questions, and Exclusive Videos! Everything you need to ace the AP Exam!!!!" title="Topic 3.1 The Bill of Rights AP Government">
            <a:hlinkClick r:id="rId3"/>
          </p:cNvPr>
          <p:cNvPicPr preferRelativeResize="0"/>
          <p:nvPr/>
        </p:nvPicPr>
        <p:blipFill>
          <a:blip r:embed="rId4">
            <a:alphaModFix/>
          </a:blip>
          <a:stretch>
            <a:fillRect/>
          </a:stretch>
        </p:blipFill>
        <p:spPr>
          <a:xfrm>
            <a:off x="0" y="0"/>
            <a:ext cx="6858000" cy="51435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ECD5EA16-4882-4712-BF12-E8CC263B72BF}"/>
              </a:ext>
            </a:extLst>
          </p:cNvPr>
          <p:cNvSpPr>
            <a:spLocks noGrp="1" noChangeArrowheads="1"/>
          </p:cNvSpPr>
          <p:nvPr>
            <p:ph type="title"/>
          </p:nvPr>
        </p:nvSpPr>
        <p:spPr>
          <a:xfrm>
            <a:off x="1543050" y="114300"/>
            <a:ext cx="6172200" cy="857250"/>
          </a:xfrm>
        </p:spPr>
        <p:txBody>
          <a:bodyPr/>
          <a:lstStyle/>
          <a:p>
            <a:pPr eaLnBrk="1" hangingPunct="1">
              <a:defRPr/>
            </a:pPr>
            <a:r>
              <a:rPr lang="en-US" altLang="en-US" dirty="0"/>
              <a:t>The Prayer </a:t>
            </a:r>
          </a:p>
        </p:txBody>
      </p:sp>
      <p:sp>
        <p:nvSpPr>
          <p:cNvPr id="20483" name="Rectangle 3">
            <a:extLst>
              <a:ext uri="{FF2B5EF4-FFF2-40B4-BE49-F238E27FC236}">
                <a16:creationId xmlns:a16="http://schemas.microsoft.com/office/drawing/2014/main" id="{D6B8C1E2-37DF-4D6A-871E-EA87B150A23B}"/>
              </a:ext>
            </a:extLst>
          </p:cNvPr>
          <p:cNvSpPr>
            <a:spLocks noGrp="1" noChangeArrowheads="1"/>
          </p:cNvSpPr>
          <p:nvPr>
            <p:ph type="body" sz="half" idx="1"/>
          </p:nvPr>
        </p:nvSpPr>
        <p:spPr>
          <a:xfrm>
            <a:off x="416767" y="857251"/>
            <a:ext cx="8341568" cy="1628775"/>
          </a:xfrm>
        </p:spPr>
        <p:txBody>
          <a:bodyPr/>
          <a:lstStyle/>
          <a:p>
            <a:pPr algn="ctr" eaLnBrk="1" hangingPunct="1">
              <a:buFont typeface="Wingdings" panose="05000000000000000000" pitchFamily="2" charset="2"/>
              <a:buNone/>
              <a:defRPr/>
            </a:pPr>
            <a:r>
              <a:rPr lang="en-US" altLang="en-US" dirty="0"/>
              <a:t>	“Almighty God, we acknowledge our dependence upon Thee, and we beg Thy blessings upon us, our parents, our teachers and our Country.”</a:t>
            </a:r>
          </a:p>
          <a:p>
            <a:pPr algn="ctr" eaLnBrk="1" hangingPunct="1">
              <a:buFont typeface="Wingdings" panose="05000000000000000000" pitchFamily="2" charset="2"/>
              <a:buNone/>
              <a:defRPr/>
            </a:pPr>
            <a:endParaRPr lang="en-US" altLang="en-US" dirty="0"/>
          </a:p>
          <a:p>
            <a:pPr algn="ctr" eaLnBrk="1" hangingPunct="1">
              <a:buFont typeface="Wingdings" panose="05000000000000000000" pitchFamily="2" charset="2"/>
              <a:buNone/>
              <a:defRPr/>
            </a:pPr>
            <a:r>
              <a:rPr lang="en-US" altLang="en-US" dirty="0"/>
              <a:t> </a:t>
            </a:r>
          </a:p>
        </p:txBody>
      </p:sp>
      <p:sp>
        <p:nvSpPr>
          <p:cNvPr id="20484" name="Rectangle 4">
            <a:extLst>
              <a:ext uri="{FF2B5EF4-FFF2-40B4-BE49-F238E27FC236}">
                <a16:creationId xmlns:a16="http://schemas.microsoft.com/office/drawing/2014/main" id="{5FFBA25C-3FBA-4111-9311-CD4ACF96FD2C}"/>
              </a:ext>
            </a:extLst>
          </p:cNvPr>
          <p:cNvSpPr>
            <a:spLocks noGrp="1" noChangeArrowheads="1"/>
          </p:cNvSpPr>
          <p:nvPr>
            <p:ph sz="half" idx="2"/>
          </p:nvPr>
        </p:nvSpPr>
        <p:spPr>
          <a:xfrm>
            <a:off x="1485900" y="2286000"/>
            <a:ext cx="6172200" cy="2286000"/>
          </a:xfrm>
        </p:spPr>
        <p:txBody>
          <a:bodyPr/>
          <a:lstStyle/>
          <a:p>
            <a:pPr eaLnBrk="1" hangingPunct="1">
              <a:defRPr/>
            </a:pPr>
            <a:endParaRPr lang="en-US" altLang="en-US" sz="2100"/>
          </a:p>
        </p:txBody>
      </p:sp>
      <p:pic>
        <p:nvPicPr>
          <p:cNvPr id="81925" name="Picture 6" descr="p43">
            <a:extLst>
              <a:ext uri="{FF2B5EF4-FFF2-40B4-BE49-F238E27FC236}">
                <a16:creationId xmlns:a16="http://schemas.microsoft.com/office/drawing/2014/main" id="{FC543D0E-0462-4B14-9399-76ABDA0962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0300" y="2571750"/>
            <a:ext cx="44577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0FC02FB8-9491-4086-8499-47CDEB9332C8}"/>
              </a:ext>
            </a:extLst>
          </p:cNvPr>
          <p:cNvSpPr>
            <a:spLocks noGrp="1" noChangeArrowheads="1"/>
          </p:cNvSpPr>
          <p:nvPr>
            <p:ph type="title"/>
          </p:nvPr>
        </p:nvSpPr>
        <p:spPr>
          <a:xfrm>
            <a:off x="1485900" y="0"/>
            <a:ext cx="6172200" cy="857250"/>
          </a:xfrm>
        </p:spPr>
        <p:txBody>
          <a:bodyPr/>
          <a:lstStyle/>
          <a:p>
            <a:pPr eaLnBrk="1" hangingPunct="1">
              <a:defRPr/>
            </a:pPr>
            <a:r>
              <a:rPr lang="en-US" altLang="en-US"/>
              <a:t>Arguments </a:t>
            </a:r>
          </a:p>
        </p:txBody>
      </p:sp>
      <p:sp>
        <p:nvSpPr>
          <p:cNvPr id="15364" name="Rectangle 4">
            <a:extLst>
              <a:ext uri="{FF2B5EF4-FFF2-40B4-BE49-F238E27FC236}">
                <a16:creationId xmlns:a16="http://schemas.microsoft.com/office/drawing/2014/main" id="{0EDDAEF6-C4D6-45FF-94B1-56EE7C366534}"/>
              </a:ext>
            </a:extLst>
          </p:cNvPr>
          <p:cNvSpPr>
            <a:spLocks noGrp="1" noChangeArrowheads="1"/>
          </p:cNvSpPr>
          <p:nvPr>
            <p:ph type="body" sz="half" idx="1"/>
          </p:nvPr>
        </p:nvSpPr>
        <p:spPr>
          <a:xfrm>
            <a:off x="217715" y="1143000"/>
            <a:ext cx="3513364" cy="3600450"/>
          </a:xfrm>
        </p:spPr>
        <p:txBody>
          <a:bodyPr/>
          <a:lstStyle/>
          <a:p>
            <a:pPr algn="ctr" eaLnBrk="1" hangingPunct="1">
              <a:lnSpc>
                <a:spcPct val="90000"/>
              </a:lnSpc>
              <a:buFont typeface="Wingdings" panose="05000000000000000000" pitchFamily="2" charset="2"/>
              <a:buNone/>
              <a:defRPr/>
            </a:pPr>
            <a:r>
              <a:rPr lang="en-US" altLang="en-US" sz="1800" b="1" u="sng" dirty="0"/>
              <a:t>Engel (The Parents)</a:t>
            </a:r>
          </a:p>
          <a:p>
            <a:pPr algn="ctr" eaLnBrk="1" hangingPunct="1">
              <a:lnSpc>
                <a:spcPct val="90000"/>
              </a:lnSpc>
              <a:buFont typeface="Wingdings" panose="05000000000000000000" pitchFamily="2" charset="2"/>
              <a:buNone/>
              <a:defRPr/>
            </a:pPr>
            <a:r>
              <a:rPr lang="en-US" altLang="en-US" sz="1800" dirty="0"/>
              <a:t>Believed that having an established school prayer, even a voluntary one, violated the separation of church and state. Even though the prayer was also nondenominational, it still went against the students first amendment rights because it acknowledged a god.   </a:t>
            </a:r>
          </a:p>
          <a:p>
            <a:pPr algn="ctr" eaLnBrk="1" hangingPunct="1">
              <a:lnSpc>
                <a:spcPct val="90000"/>
              </a:lnSpc>
              <a:buFont typeface="Wingdings" panose="05000000000000000000" pitchFamily="2" charset="2"/>
              <a:buNone/>
              <a:defRPr/>
            </a:pPr>
            <a:endParaRPr lang="en-US" altLang="en-US" sz="1800" dirty="0"/>
          </a:p>
        </p:txBody>
      </p:sp>
      <p:sp>
        <p:nvSpPr>
          <p:cNvPr id="15365" name="Rectangle 5">
            <a:extLst>
              <a:ext uri="{FF2B5EF4-FFF2-40B4-BE49-F238E27FC236}">
                <a16:creationId xmlns:a16="http://schemas.microsoft.com/office/drawing/2014/main" id="{1101EB24-7E6E-42AF-B1CD-26B0212AEA65}"/>
              </a:ext>
            </a:extLst>
          </p:cNvPr>
          <p:cNvSpPr>
            <a:spLocks noGrp="1" noChangeArrowheads="1"/>
          </p:cNvSpPr>
          <p:nvPr>
            <p:ph type="body" sz="half" idx="2"/>
          </p:nvPr>
        </p:nvSpPr>
        <p:spPr>
          <a:xfrm>
            <a:off x="4629150" y="971550"/>
            <a:ext cx="3979895" cy="3771900"/>
          </a:xfrm>
        </p:spPr>
        <p:txBody>
          <a:bodyPr/>
          <a:lstStyle/>
          <a:p>
            <a:pPr algn="ctr" eaLnBrk="1" hangingPunct="1">
              <a:lnSpc>
                <a:spcPct val="90000"/>
              </a:lnSpc>
              <a:buFont typeface="Wingdings" panose="05000000000000000000" pitchFamily="2" charset="2"/>
              <a:buNone/>
              <a:defRPr/>
            </a:pPr>
            <a:r>
              <a:rPr lang="en-US" altLang="en-US" sz="1800" b="1" u="sng" dirty="0"/>
              <a:t>Vitale (The School District)</a:t>
            </a:r>
          </a:p>
          <a:p>
            <a:pPr algn="ctr" eaLnBrk="1" hangingPunct="1">
              <a:lnSpc>
                <a:spcPct val="90000"/>
              </a:lnSpc>
              <a:buFont typeface="Wingdings" panose="05000000000000000000" pitchFamily="2" charset="2"/>
              <a:buNone/>
              <a:defRPr/>
            </a:pPr>
            <a:r>
              <a:rPr lang="en-US" altLang="en-US" sz="1800" dirty="0"/>
              <a:t> The main argument of the school was that the prayer was nondenominational so it didn’t show support to one particular religion. Also, because the prayer was voluntary it wasn’t required for students to recite. The Education Board said they hoped the prayer would  help the students become better citizens and create better morals.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ECDBD417-48C4-4E20-977D-8E12A7CC0304}"/>
              </a:ext>
            </a:extLst>
          </p:cNvPr>
          <p:cNvSpPr>
            <a:spLocks noGrp="1" noChangeArrowheads="1"/>
          </p:cNvSpPr>
          <p:nvPr>
            <p:ph type="title"/>
          </p:nvPr>
        </p:nvSpPr>
        <p:spPr>
          <a:xfrm>
            <a:off x="1485900" y="28575"/>
            <a:ext cx="6172200" cy="857250"/>
          </a:xfrm>
        </p:spPr>
        <p:txBody>
          <a:bodyPr/>
          <a:lstStyle/>
          <a:p>
            <a:pPr eaLnBrk="1" hangingPunct="1">
              <a:defRPr/>
            </a:pPr>
            <a:r>
              <a:rPr lang="en-US" altLang="en-US" dirty="0"/>
              <a:t>The Supreme Court</a:t>
            </a:r>
          </a:p>
        </p:txBody>
      </p:sp>
      <p:sp>
        <p:nvSpPr>
          <p:cNvPr id="18445" name="Rectangle 13">
            <a:extLst>
              <a:ext uri="{FF2B5EF4-FFF2-40B4-BE49-F238E27FC236}">
                <a16:creationId xmlns:a16="http://schemas.microsoft.com/office/drawing/2014/main" id="{654AEC29-631C-485A-B80F-6A3EB39BEC65}"/>
              </a:ext>
            </a:extLst>
          </p:cNvPr>
          <p:cNvSpPr>
            <a:spLocks noGrp="1" noChangeArrowheads="1"/>
          </p:cNvSpPr>
          <p:nvPr>
            <p:ph sz="half" idx="1"/>
          </p:nvPr>
        </p:nvSpPr>
        <p:spPr>
          <a:xfrm>
            <a:off x="223935" y="3829050"/>
            <a:ext cx="8658808" cy="1143000"/>
          </a:xfrm>
        </p:spPr>
        <p:txBody>
          <a:bodyPr/>
          <a:lstStyle/>
          <a:p>
            <a:pPr algn="ctr" eaLnBrk="1" hangingPunct="1">
              <a:lnSpc>
                <a:spcPct val="90000"/>
              </a:lnSpc>
              <a:defRPr/>
            </a:pPr>
            <a:r>
              <a:rPr lang="en-US" altLang="en-US" sz="2100" dirty="0"/>
              <a:t>Significance- </a:t>
            </a:r>
            <a:r>
              <a:rPr lang="en-US" altLang="en-US" sz="2100" b="1" dirty="0"/>
              <a:t>First of many cases where the Supreme Court began eliminating religious themes in many public ceremonies and activities by using the Establishment Clause.  </a:t>
            </a:r>
          </a:p>
          <a:p>
            <a:pPr algn="ctr" eaLnBrk="1" hangingPunct="1">
              <a:lnSpc>
                <a:spcPct val="90000"/>
              </a:lnSpc>
              <a:defRPr/>
            </a:pPr>
            <a:endParaRPr lang="en-US" altLang="en-US" sz="2100" dirty="0"/>
          </a:p>
          <a:p>
            <a:pPr algn="ctr" eaLnBrk="1" hangingPunct="1">
              <a:lnSpc>
                <a:spcPct val="90000"/>
              </a:lnSpc>
              <a:defRPr/>
            </a:pPr>
            <a:endParaRPr lang="en-US" altLang="en-US" sz="2100" dirty="0"/>
          </a:p>
        </p:txBody>
      </p:sp>
      <p:sp>
        <p:nvSpPr>
          <p:cNvPr id="18446" name="Rectangle 14">
            <a:extLst>
              <a:ext uri="{FF2B5EF4-FFF2-40B4-BE49-F238E27FC236}">
                <a16:creationId xmlns:a16="http://schemas.microsoft.com/office/drawing/2014/main" id="{99303D4B-929A-4026-8C39-863A7D035DF0}"/>
              </a:ext>
            </a:extLst>
          </p:cNvPr>
          <p:cNvSpPr>
            <a:spLocks noGrp="1" noChangeArrowheads="1"/>
          </p:cNvSpPr>
          <p:nvPr>
            <p:ph type="body" sz="half" idx="2"/>
          </p:nvPr>
        </p:nvSpPr>
        <p:spPr>
          <a:xfrm>
            <a:off x="4514850" y="914400"/>
            <a:ext cx="3429000" cy="3657600"/>
          </a:xfrm>
        </p:spPr>
        <p:txBody>
          <a:bodyPr/>
          <a:lstStyle/>
          <a:p>
            <a:pPr eaLnBrk="1" hangingPunct="1">
              <a:lnSpc>
                <a:spcPct val="90000"/>
              </a:lnSpc>
              <a:defRPr/>
            </a:pPr>
            <a:r>
              <a:rPr lang="en-US" altLang="en-US" sz="2100" dirty="0"/>
              <a:t>Made it to the Supreme Court in 1961</a:t>
            </a:r>
          </a:p>
          <a:p>
            <a:pPr eaLnBrk="1" hangingPunct="1">
              <a:lnSpc>
                <a:spcPct val="90000"/>
              </a:lnSpc>
              <a:defRPr/>
            </a:pPr>
            <a:endParaRPr lang="en-US" altLang="en-US" sz="825" dirty="0"/>
          </a:p>
          <a:p>
            <a:pPr eaLnBrk="1" hangingPunct="1">
              <a:lnSpc>
                <a:spcPct val="90000"/>
              </a:lnSpc>
              <a:defRPr/>
            </a:pPr>
            <a:r>
              <a:rPr lang="en-US" altLang="en-US" sz="2100" dirty="0"/>
              <a:t>6 votes for Vitale, 1 vote, Justice Black, for Engel.</a:t>
            </a:r>
          </a:p>
          <a:p>
            <a:pPr marL="0" indent="0" eaLnBrk="1" hangingPunct="1">
              <a:lnSpc>
                <a:spcPct val="90000"/>
              </a:lnSpc>
              <a:buNone/>
              <a:defRPr/>
            </a:pPr>
            <a:endParaRPr lang="en-US" altLang="en-US" sz="825" dirty="0"/>
          </a:p>
          <a:p>
            <a:pPr eaLnBrk="1" hangingPunct="1">
              <a:lnSpc>
                <a:spcPct val="90000"/>
              </a:lnSpc>
              <a:defRPr/>
            </a:pPr>
            <a:r>
              <a:rPr lang="en-US" altLang="en-US" sz="1800" dirty="0"/>
              <a:t>Justice Felix Frankfurter suffered a cerebral stroke that forced him to retire, and Justice Byron White took no part in the case</a:t>
            </a:r>
          </a:p>
          <a:p>
            <a:pPr eaLnBrk="1" hangingPunct="1">
              <a:lnSpc>
                <a:spcPct val="90000"/>
              </a:lnSpc>
              <a:defRPr/>
            </a:pPr>
            <a:endParaRPr lang="en-US" altLang="en-US" sz="2100" dirty="0"/>
          </a:p>
        </p:txBody>
      </p:sp>
      <p:pic>
        <p:nvPicPr>
          <p:cNvPr id="83973" name="Picture 16" descr="prayer">
            <a:extLst>
              <a:ext uri="{FF2B5EF4-FFF2-40B4-BE49-F238E27FC236}">
                <a16:creationId xmlns:a16="http://schemas.microsoft.com/office/drawing/2014/main" id="{2C7EDAC2-501F-4AA8-81FF-8CB6269ECB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174" y="914400"/>
            <a:ext cx="3739242" cy="2730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D3620-E10C-45F3-84E2-8449ADC68456}"/>
              </a:ext>
            </a:extLst>
          </p:cNvPr>
          <p:cNvSpPr>
            <a:spLocks noGrp="1"/>
          </p:cNvSpPr>
          <p:nvPr>
            <p:ph type="title"/>
          </p:nvPr>
        </p:nvSpPr>
        <p:spPr>
          <a:xfrm>
            <a:off x="1485900" y="240030"/>
            <a:ext cx="5429250" cy="857250"/>
          </a:xfrm>
        </p:spPr>
        <p:txBody>
          <a:bodyPr/>
          <a:lstStyle/>
          <a:p>
            <a:pPr eaLnBrk="1" fontAlgn="auto" hangingPunct="1">
              <a:spcAft>
                <a:spcPts val="0"/>
              </a:spcAft>
              <a:defRPr/>
            </a:pPr>
            <a:r>
              <a:rPr lang="en-US" sz="5400" dirty="0"/>
              <a:t>School Prayer</a:t>
            </a:r>
          </a:p>
        </p:txBody>
      </p:sp>
      <p:sp>
        <p:nvSpPr>
          <p:cNvPr id="3" name="Content Placeholder 2">
            <a:extLst>
              <a:ext uri="{FF2B5EF4-FFF2-40B4-BE49-F238E27FC236}">
                <a16:creationId xmlns:a16="http://schemas.microsoft.com/office/drawing/2014/main" id="{ECE354BB-F77E-44C8-B91C-360116A58AEB}"/>
              </a:ext>
            </a:extLst>
          </p:cNvPr>
          <p:cNvSpPr>
            <a:spLocks noGrp="1"/>
          </p:cNvSpPr>
          <p:nvPr>
            <p:ph idx="1"/>
          </p:nvPr>
        </p:nvSpPr>
        <p:spPr>
          <a:xfrm>
            <a:off x="1371600" y="1207295"/>
            <a:ext cx="5543550" cy="3634979"/>
          </a:xfrm>
        </p:spPr>
        <p:txBody>
          <a:bodyPr>
            <a:normAutofit/>
          </a:bodyPr>
          <a:lstStyle/>
          <a:p>
            <a:pPr marL="205735" indent="-205735" eaLnBrk="1" fontAlgn="auto" hangingPunct="1">
              <a:spcAft>
                <a:spcPts val="0"/>
              </a:spcAft>
              <a:buFont typeface="Wingdings 2"/>
              <a:buChar char=""/>
              <a:defRPr/>
            </a:pPr>
            <a:r>
              <a:rPr lang="en-US" dirty="0"/>
              <a:t>Court banned </a:t>
            </a:r>
            <a:r>
              <a:rPr lang="en-US" dirty="0">
                <a:solidFill>
                  <a:srgbClr val="00B0F0"/>
                </a:solidFill>
              </a:rPr>
              <a:t>school-sponsored Bible reading </a:t>
            </a:r>
            <a:r>
              <a:rPr lang="en-US" dirty="0"/>
              <a:t>and recitation of </a:t>
            </a:r>
            <a:r>
              <a:rPr lang="en-US" dirty="0">
                <a:solidFill>
                  <a:srgbClr val="00B0F0"/>
                </a:solidFill>
              </a:rPr>
              <a:t>Lord’s prayer</a:t>
            </a:r>
            <a:endParaRPr lang="en-US" baseline="30000" dirty="0"/>
          </a:p>
          <a:p>
            <a:pPr marL="205735" indent="-205735" eaLnBrk="1" fontAlgn="auto" hangingPunct="1">
              <a:spcAft>
                <a:spcPts val="0"/>
              </a:spcAft>
              <a:buNone/>
              <a:defRPr/>
            </a:pPr>
            <a:endParaRPr lang="en-US" baseline="30000" dirty="0"/>
          </a:p>
          <a:p>
            <a:pPr marL="205735" indent="-205735" eaLnBrk="1" fontAlgn="auto" hangingPunct="1">
              <a:spcAft>
                <a:spcPts val="0"/>
              </a:spcAft>
              <a:buFont typeface="Wingdings 2"/>
              <a:buChar char=""/>
              <a:defRPr/>
            </a:pPr>
            <a:r>
              <a:rPr lang="en-US" dirty="0"/>
              <a:t>1985- Court ruled unconstitutional </a:t>
            </a:r>
            <a:r>
              <a:rPr lang="en-US" dirty="0">
                <a:solidFill>
                  <a:srgbClr val="00B050"/>
                </a:solidFill>
              </a:rPr>
              <a:t>moment of silence for “mediation or voluntary prayer”</a:t>
            </a:r>
          </a:p>
          <a:p>
            <a:pPr marL="390896" lvl="1" eaLnBrk="1" fontAlgn="auto" hangingPunct="1">
              <a:spcAft>
                <a:spcPts val="0"/>
              </a:spcAft>
              <a:buClr>
                <a:schemeClr val="accent4"/>
              </a:buClr>
              <a:buFont typeface="Wingdings 2"/>
              <a:buChar char=""/>
              <a:defRPr/>
            </a:pPr>
            <a:r>
              <a:rPr lang="en-US" dirty="0">
                <a:solidFill>
                  <a:schemeClr val="tx1">
                    <a:tint val="85000"/>
                  </a:schemeClr>
                </a:solidFill>
              </a:rPr>
              <a:t>Also, banned clergy-led prayer at graduation</a:t>
            </a:r>
          </a:p>
          <a:p>
            <a:pPr marL="390896" lvl="1" eaLnBrk="1" fontAlgn="auto" hangingPunct="1">
              <a:spcAft>
                <a:spcPts val="0"/>
              </a:spcAft>
              <a:buClr>
                <a:schemeClr val="accent4"/>
              </a:buClr>
              <a:buFont typeface="Wingdings 2"/>
              <a:buChar char=""/>
              <a:defRPr/>
            </a:pPr>
            <a:endParaRPr lang="en-US" dirty="0">
              <a:solidFill>
                <a:schemeClr val="tx1">
                  <a:tint val="85000"/>
                </a:schemeClr>
              </a:solidFill>
            </a:endParaRPr>
          </a:p>
          <a:p>
            <a:pPr marL="390896" lvl="1" eaLnBrk="1" fontAlgn="auto" hangingPunct="1">
              <a:spcAft>
                <a:spcPts val="0"/>
              </a:spcAft>
              <a:buClr>
                <a:schemeClr val="accent4"/>
              </a:buClr>
              <a:buNone/>
              <a:defRPr/>
            </a:pPr>
            <a:r>
              <a:rPr lang="en-US" sz="2400" dirty="0">
                <a:solidFill>
                  <a:schemeClr val="tx1"/>
                </a:solidFill>
              </a:rPr>
              <a:t>IN 2000, Supreme Court ruled against student led </a:t>
            </a:r>
            <a:r>
              <a:rPr lang="en-US" sz="2400" dirty="0">
                <a:solidFill>
                  <a:srgbClr val="FF0000"/>
                </a:solidFill>
              </a:rPr>
              <a:t>prayer in stadiums</a:t>
            </a:r>
            <a:r>
              <a:rPr lang="en-US" sz="2400" dirty="0">
                <a:solidFill>
                  <a:schemeClr val="tx1"/>
                </a:solidFill>
              </a:rPr>
              <a:t> before football games</a:t>
            </a:r>
          </a:p>
          <a:p>
            <a:pPr marL="390896" lvl="1" eaLnBrk="1" fontAlgn="auto" hangingPunct="1">
              <a:spcAft>
                <a:spcPts val="0"/>
              </a:spcAft>
              <a:buClr>
                <a:schemeClr val="accent4"/>
              </a:buClr>
              <a:buFont typeface="Wingdings 2"/>
              <a:buChar char=""/>
              <a:defRPr/>
            </a:pPr>
            <a:endParaRPr lang="en-US" dirty="0">
              <a:solidFill>
                <a:schemeClr val="tx1">
                  <a:tint val="85000"/>
                </a:schemeClr>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5"/>
          <p:cNvSpPr txBox="1"/>
          <p:nvPr/>
        </p:nvSpPr>
        <p:spPr>
          <a:xfrm>
            <a:off x="6858000" y="1957400"/>
            <a:ext cx="2286000" cy="1128000"/>
          </a:xfrm>
          <a:prstGeom prst="rect">
            <a:avLst/>
          </a:prstGeom>
          <a:noFill/>
          <a:ln>
            <a:noFill/>
          </a:ln>
        </p:spPr>
        <p:txBody>
          <a:bodyPr spcFirstLastPara="1" wrap="square" lIns="91425" tIns="91425" rIns="91425" bIns="91425" anchor="t" anchorCtr="0">
            <a:noAutofit/>
          </a:bodyPr>
          <a:lstStyle/>
          <a:p>
            <a:pPr algn="ctr" defTabSz="914378"/>
            <a:r>
              <a:rPr lang="en" sz="1700" b="1">
                <a:ea typeface="+mn-ea"/>
              </a:rPr>
              <a:t>1962</a:t>
            </a:r>
            <a:endParaRPr sz="1700" b="1">
              <a:ea typeface="+mn-ea"/>
            </a:endParaRPr>
          </a:p>
          <a:p>
            <a:pPr algn="ctr" defTabSz="914378"/>
            <a:r>
              <a:rPr lang="en" sz="1700">
                <a:ea typeface="+mn-ea"/>
              </a:rPr>
              <a:t>Engel v. Vitale</a:t>
            </a:r>
            <a:endParaRPr sz="1700">
              <a:ea typeface="+mn-ea"/>
            </a:endParaRPr>
          </a:p>
          <a:p>
            <a:pPr algn="ctr" defTabSz="914378"/>
            <a:endParaRPr sz="1200">
              <a:latin typeface="Nunito"/>
              <a:ea typeface="Nunito"/>
              <a:cs typeface="Nunito"/>
              <a:sym typeface="Nunito"/>
            </a:endParaRPr>
          </a:p>
          <a:p>
            <a:pPr algn="ctr" defTabSz="914378"/>
            <a:r>
              <a:rPr lang="en" sz="1200">
                <a:latin typeface="Nunito"/>
                <a:ea typeface="Nunito"/>
                <a:cs typeface="Nunito"/>
                <a:sym typeface="Nunito"/>
              </a:rPr>
              <a:t>Kelsey Falkowski</a:t>
            </a:r>
            <a:endParaRPr sz="1200">
              <a:latin typeface="Nunito"/>
              <a:ea typeface="Nunito"/>
              <a:cs typeface="Nunito"/>
              <a:sym typeface="Nunito"/>
            </a:endParaRPr>
          </a:p>
          <a:p>
            <a:pPr algn="ctr" defTabSz="914378"/>
            <a:r>
              <a:rPr lang="en" sz="1200">
                <a:latin typeface="Nunito"/>
                <a:ea typeface="Nunito"/>
                <a:cs typeface="Nunito"/>
                <a:sym typeface="Nunito"/>
              </a:rPr>
              <a:t>4:46</a:t>
            </a:r>
            <a:endParaRPr sz="1700">
              <a:ea typeface="+mn-ea"/>
            </a:endParaRPr>
          </a:p>
        </p:txBody>
      </p:sp>
      <p:pic>
        <p:nvPicPr>
          <p:cNvPr id="255" name="Google Shape;255;p35" descr="Engel v. Vitale: Everything to Know in 5 Minutes: Establishment Clause in the First Amendment." title="Engel v. Vitale: Everything to Know in 5 Minutes">
            <a:hlinkClick r:id="rId3"/>
          </p:cNvPr>
          <p:cNvPicPr preferRelativeResize="0"/>
          <p:nvPr/>
        </p:nvPicPr>
        <p:blipFill>
          <a:blip r:embed="rId4">
            <a:alphaModFix/>
          </a:blip>
          <a:stretch>
            <a:fillRect/>
          </a:stretch>
        </p:blipFill>
        <p:spPr>
          <a:xfrm>
            <a:off x="0" y="0"/>
            <a:ext cx="6858000" cy="51435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Engel v. Vitale: Everything to Know in 5 Minutes">
            <a:hlinkClick r:id="" action="ppaction://media"/>
            <a:extLst>
              <a:ext uri="{FF2B5EF4-FFF2-40B4-BE49-F238E27FC236}">
                <a16:creationId xmlns:a16="http://schemas.microsoft.com/office/drawing/2014/main" id="{BA1FD5DA-E08C-4249-8B32-F1CD9A8757F2}"/>
              </a:ext>
            </a:extLst>
          </p:cNvPr>
          <p:cNvPicPr>
            <a:picLocks noRot="1" noChangeAspect="1"/>
          </p:cNvPicPr>
          <p:nvPr>
            <a:videoFile r:link="rId1"/>
          </p:nvPr>
        </p:nvPicPr>
        <p:blipFill>
          <a:blip r:embed="rId3"/>
          <a:stretch>
            <a:fillRect/>
          </a:stretch>
        </p:blipFill>
        <p:spPr>
          <a:xfrm>
            <a:off x="292988" y="216787"/>
            <a:ext cx="8478873" cy="4790563"/>
          </a:xfrm>
          <a:prstGeom prst="rect">
            <a:avLst/>
          </a:prstGeom>
        </p:spPr>
      </p:pic>
    </p:spTree>
    <p:extLst>
      <p:ext uri="{BB962C8B-B14F-4D97-AF65-F5344CB8AC3E}">
        <p14:creationId xmlns:p14="http://schemas.microsoft.com/office/powerpoint/2010/main" val="428970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6"/>
          <p:cNvSpPr txBox="1"/>
          <p:nvPr/>
        </p:nvSpPr>
        <p:spPr>
          <a:xfrm>
            <a:off x="6858000" y="1957400"/>
            <a:ext cx="2286000" cy="1128000"/>
          </a:xfrm>
          <a:prstGeom prst="rect">
            <a:avLst/>
          </a:prstGeom>
          <a:noFill/>
          <a:ln>
            <a:noFill/>
          </a:ln>
        </p:spPr>
        <p:txBody>
          <a:bodyPr spcFirstLastPara="1" wrap="square" lIns="91425" tIns="91425" rIns="91425" bIns="91425" anchor="t" anchorCtr="0">
            <a:noAutofit/>
          </a:bodyPr>
          <a:lstStyle/>
          <a:p>
            <a:pPr algn="ctr" defTabSz="914378"/>
            <a:r>
              <a:rPr lang="en" sz="1700" b="1">
                <a:ea typeface="+mn-ea"/>
              </a:rPr>
              <a:t>1962</a:t>
            </a:r>
            <a:endParaRPr sz="1700" b="1">
              <a:ea typeface="+mn-ea"/>
            </a:endParaRPr>
          </a:p>
          <a:p>
            <a:pPr algn="ctr" defTabSz="914378"/>
            <a:r>
              <a:rPr lang="en" sz="1700">
                <a:ea typeface="+mn-ea"/>
              </a:rPr>
              <a:t>Engel v. Vitale</a:t>
            </a:r>
            <a:endParaRPr sz="1700">
              <a:ea typeface="+mn-ea"/>
            </a:endParaRPr>
          </a:p>
          <a:p>
            <a:pPr algn="ctr" defTabSz="914378"/>
            <a:endParaRPr sz="1200">
              <a:latin typeface="Nunito"/>
              <a:ea typeface="Nunito"/>
              <a:cs typeface="Nunito"/>
              <a:sym typeface="Nunito"/>
            </a:endParaRPr>
          </a:p>
          <a:p>
            <a:pPr algn="ctr" defTabSz="914378"/>
            <a:r>
              <a:rPr lang="en" sz="1200">
                <a:latin typeface="Nunito"/>
                <a:ea typeface="Nunito"/>
                <a:cs typeface="Nunito"/>
                <a:sym typeface="Nunito"/>
              </a:rPr>
              <a:t>My CitizenU</a:t>
            </a:r>
            <a:endParaRPr sz="1200">
              <a:latin typeface="Nunito"/>
              <a:ea typeface="Nunito"/>
              <a:cs typeface="Nunito"/>
              <a:sym typeface="Nunito"/>
            </a:endParaRPr>
          </a:p>
          <a:p>
            <a:pPr algn="ctr" defTabSz="914378"/>
            <a:r>
              <a:rPr lang="en" sz="1200">
                <a:latin typeface="Nunito"/>
                <a:ea typeface="Nunito"/>
                <a:cs typeface="Nunito"/>
                <a:sym typeface="Nunito"/>
              </a:rPr>
              <a:t>3:42</a:t>
            </a:r>
            <a:endParaRPr sz="1700">
              <a:ea typeface="+mn-ea"/>
            </a:endParaRPr>
          </a:p>
        </p:txBody>
      </p:sp>
      <p:pic>
        <p:nvPicPr>
          <p:cNvPr id="261" name="Google Shape;261;p36" descr="As a nation of laws we best know those landmark U.S. Supreme Court cases.  Through these court precedents we better understand how American government and politics works.  Mr. Review says, &quot;KNOW court cases.&quot;  Learn about them here." title="FACE the CASE - Engel v. Vitale">
            <a:hlinkClick r:id="rId3"/>
          </p:cNvPr>
          <p:cNvPicPr preferRelativeResize="0"/>
          <p:nvPr/>
        </p:nvPicPr>
        <p:blipFill>
          <a:blip r:embed="rId4">
            <a:alphaModFix/>
          </a:blip>
          <a:stretch>
            <a:fillRect/>
          </a:stretch>
        </p:blipFill>
        <p:spPr>
          <a:xfrm>
            <a:off x="0" y="0"/>
            <a:ext cx="6858000" cy="51435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37"/>
          <p:cNvSpPr txBox="1"/>
          <p:nvPr/>
        </p:nvSpPr>
        <p:spPr>
          <a:xfrm>
            <a:off x="6858000" y="1957400"/>
            <a:ext cx="2286000" cy="1128000"/>
          </a:xfrm>
          <a:prstGeom prst="rect">
            <a:avLst/>
          </a:prstGeom>
          <a:noFill/>
          <a:ln>
            <a:noFill/>
          </a:ln>
        </p:spPr>
        <p:txBody>
          <a:bodyPr spcFirstLastPara="1" wrap="square" lIns="91425" tIns="91425" rIns="91425" bIns="91425" anchor="t" anchorCtr="0">
            <a:noAutofit/>
          </a:bodyPr>
          <a:lstStyle/>
          <a:p>
            <a:pPr algn="ctr" defTabSz="914378"/>
            <a:r>
              <a:rPr lang="en" sz="1700" b="1">
                <a:ea typeface="+mn-ea"/>
              </a:rPr>
              <a:t>1962</a:t>
            </a:r>
            <a:endParaRPr sz="1700" b="1">
              <a:ea typeface="+mn-ea"/>
            </a:endParaRPr>
          </a:p>
          <a:p>
            <a:pPr algn="ctr" defTabSz="914378"/>
            <a:r>
              <a:rPr lang="en" sz="1700">
                <a:ea typeface="+mn-ea"/>
              </a:rPr>
              <a:t>Engel v. Vitale</a:t>
            </a:r>
            <a:endParaRPr sz="1700">
              <a:ea typeface="+mn-ea"/>
            </a:endParaRPr>
          </a:p>
          <a:p>
            <a:pPr algn="ctr" defTabSz="914378"/>
            <a:endParaRPr sz="1200">
              <a:latin typeface="Nunito"/>
              <a:ea typeface="Nunito"/>
              <a:cs typeface="Nunito"/>
              <a:sym typeface="Nunito"/>
            </a:endParaRPr>
          </a:p>
          <a:p>
            <a:pPr algn="ctr" defTabSz="914378"/>
            <a:r>
              <a:rPr lang="en" sz="1200">
                <a:latin typeface="Nunito"/>
                <a:ea typeface="Nunito"/>
                <a:cs typeface="Nunito"/>
                <a:sym typeface="Nunito"/>
              </a:rPr>
              <a:t>Carey LaManna</a:t>
            </a:r>
            <a:endParaRPr sz="1200">
              <a:latin typeface="Nunito"/>
              <a:ea typeface="Nunito"/>
              <a:cs typeface="Nunito"/>
              <a:sym typeface="Nunito"/>
            </a:endParaRPr>
          </a:p>
          <a:p>
            <a:pPr algn="ctr" defTabSz="914378"/>
            <a:r>
              <a:rPr lang="en" sz="1200">
                <a:latin typeface="Nunito"/>
                <a:ea typeface="Nunito"/>
                <a:cs typeface="Nunito"/>
                <a:sym typeface="Nunito"/>
              </a:rPr>
              <a:t>5:47</a:t>
            </a:r>
            <a:endParaRPr sz="1700">
              <a:ea typeface="+mn-ea"/>
            </a:endParaRPr>
          </a:p>
        </p:txBody>
      </p:sp>
      <p:pic>
        <p:nvPicPr>
          <p:cNvPr id="267" name="Google Shape;267;p37" descr="AP Gov Student Ultimate Review Packet&#10;https://acdcecon.thinkific.com/courses/AP-government-urp&#10;Preview Unit 1 for Free!!&#10;Includes Study Guide, Essential Questions, Required Cases Guide, Annotated Required Docs, Multiple Choice Practice Questions, and Exclusive Videos! Everything you need to ace the AP Exam!!!!&#10;Check out these videos on the required Supreme Court cases:&#10;McCulloch v. Maryland https://youtu.be/5BkOPbD50tc&#10;U.S. v. Lopez https://youtu.be/0bliNoGOTVQ&#10;Baker v. Carr https://youtu.be/Gf1ntchb2T8&#10;Shaw v. Reno https://youtu.be/JkO9IM8pqIA&#10;Marbury v. Madison https://youtu.be/Wuiv6saQHD0&#10;Engel v. Vitale https://youtu.be/4uSLm19dXXQ&#10;Wisconsin v. Yoder https://youtu.be/3huBIHOukXA&#10;Tinker v. Des Moines https://youtu.be/RwllpwoThsI&#10;New York Times v. U.S. https://youtu.be/rp_gQHvUJ7M&#10;Schenck v. U.S. https://youtu.be/AyviZidP2-s&#10;Gideon vs. Wainwright https://youtu.be/V8qpM4gFoiA&#10;Roe v. Wade https://youtu.be/y9UznTINFPs&#10;McDonald v. Chicago https://youtu.be/D9UqsQ_aoVk&#10;Brown v. Board of Education https://youtu.be/1jqb34Q5qPs" title="Case 6: Engel v Vitale AP GoPo">
            <a:hlinkClick r:id="rId3"/>
          </p:cNvPr>
          <p:cNvPicPr preferRelativeResize="0"/>
          <p:nvPr/>
        </p:nvPicPr>
        <p:blipFill>
          <a:blip r:embed="rId4">
            <a:alphaModFix/>
          </a:blip>
          <a:stretch>
            <a:fillRect/>
          </a:stretch>
        </p:blipFill>
        <p:spPr>
          <a:xfrm>
            <a:off x="0" y="0"/>
            <a:ext cx="6858000" cy="51435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Is Prayer Allowed at Public School? | Engel v. Vitale">
            <a:hlinkClick r:id="" action="ppaction://media"/>
            <a:extLst>
              <a:ext uri="{FF2B5EF4-FFF2-40B4-BE49-F238E27FC236}">
                <a16:creationId xmlns:a16="http://schemas.microsoft.com/office/drawing/2014/main" id="{54F9F4EA-923A-4BBF-980E-D26075D37472}"/>
              </a:ext>
            </a:extLst>
          </p:cNvPr>
          <p:cNvPicPr>
            <a:picLocks noRot="1" noChangeAspect="1"/>
          </p:cNvPicPr>
          <p:nvPr>
            <a:videoFile r:link="rId1"/>
          </p:nvPr>
        </p:nvPicPr>
        <p:blipFill>
          <a:blip r:embed="rId3"/>
          <a:stretch>
            <a:fillRect/>
          </a:stretch>
        </p:blipFill>
        <p:spPr>
          <a:xfrm>
            <a:off x="144131" y="142359"/>
            <a:ext cx="8819117" cy="4982801"/>
          </a:xfrm>
          <a:prstGeom prst="rect">
            <a:avLst/>
          </a:prstGeom>
        </p:spPr>
      </p:pic>
    </p:spTree>
    <p:extLst>
      <p:ext uri="{BB962C8B-B14F-4D97-AF65-F5344CB8AC3E}">
        <p14:creationId xmlns:p14="http://schemas.microsoft.com/office/powerpoint/2010/main" val="171707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Wisconsin v. Yoder (1972)</a:t>
            </a:r>
            <a:endParaRPr/>
          </a:p>
        </p:txBody>
      </p:sp>
      <p:sp>
        <p:nvSpPr>
          <p:cNvPr id="273" name="Google Shape;273;p38"/>
          <p:cNvSpPr txBox="1">
            <a:spLocks noGrp="1"/>
          </p:cNvSpPr>
          <p:nvPr>
            <p:ph type="body" idx="1"/>
          </p:nvPr>
        </p:nvSpPr>
        <p:spPr>
          <a:xfrm>
            <a:off x="819150" y="1626325"/>
            <a:ext cx="7505700" cy="28125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SzPts val="1700"/>
              <a:buFont typeface="Arial"/>
              <a:buChar char="●"/>
            </a:pPr>
            <a:r>
              <a:rPr lang="en" sz="1700">
                <a:solidFill>
                  <a:srgbClr val="222222"/>
                </a:solidFill>
                <a:highlight>
                  <a:srgbClr val="FFFFFF"/>
                </a:highlight>
                <a:latin typeface="Arial"/>
                <a:ea typeface="Arial"/>
                <a:cs typeface="Arial"/>
                <a:sym typeface="Arial"/>
              </a:rPr>
              <a:t>A la</a:t>
            </a:r>
            <a:r>
              <a:rPr lang="en" sz="1700">
                <a:solidFill>
                  <a:srgbClr val="222222"/>
                </a:solidFill>
                <a:latin typeface="Arial"/>
                <a:ea typeface="Arial"/>
                <a:cs typeface="Arial"/>
                <a:sym typeface="Arial"/>
              </a:rPr>
              <a:t>ndmark</a:t>
            </a:r>
            <a:r>
              <a:rPr lang="en" sz="1700">
                <a:solidFill>
                  <a:srgbClr val="222222"/>
                </a:solidFill>
                <a:highlight>
                  <a:srgbClr val="FFFFFF"/>
                </a:highlight>
                <a:latin typeface="Arial"/>
                <a:ea typeface="Arial"/>
                <a:cs typeface="Arial"/>
                <a:sym typeface="Arial"/>
              </a:rPr>
              <a:t> </a:t>
            </a:r>
            <a:r>
              <a:rPr lang="en" sz="1700">
                <a:solidFill>
                  <a:srgbClr val="222222"/>
                </a:solidFill>
                <a:latin typeface="Arial"/>
                <a:ea typeface="Arial"/>
                <a:cs typeface="Arial"/>
                <a:sym typeface="Arial"/>
              </a:rPr>
              <a:t>U.S. Supreme Court</a:t>
            </a:r>
            <a:r>
              <a:rPr lang="en" sz="1700">
                <a:solidFill>
                  <a:srgbClr val="222222"/>
                </a:solidFill>
                <a:highlight>
                  <a:srgbClr val="FFFFFF"/>
                </a:highlight>
                <a:latin typeface="Arial"/>
                <a:ea typeface="Arial"/>
                <a:cs typeface="Arial"/>
                <a:sym typeface="Arial"/>
              </a:rPr>
              <a:t> case</a:t>
            </a:r>
            <a:endParaRPr sz="1700">
              <a:solidFill>
                <a:srgbClr val="222222"/>
              </a:solidFill>
              <a:highlight>
                <a:srgbClr val="FFFFFF"/>
              </a:highlight>
              <a:latin typeface="Arial"/>
              <a:ea typeface="Arial"/>
              <a:cs typeface="Arial"/>
              <a:sym typeface="Arial"/>
            </a:endParaRPr>
          </a:p>
          <a:p>
            <a:pPr marL="457200" lvl="0" indent="-336550" algn="l" rtl="0">
              <a:spcBef>
                <a:spcPts val="0"/>
              </a:spcBef>
              <a:spcAft>
                <a:spcPts val="0"/>
              </a:spcAft>
              <a:buSzPts val="1700"/>
              <a:buFont typeface="Arial"/>
              <a:buChar char="●"/>
            </a:pPr>
            <a:r>
              <a:rPr lang="en" sz="1700">
                <a:solidFill>
                  <a:srgbClr val="222222"/>
                </a:solidFill>
                <a:highlight>
                  <a:srgbClr val="FFFFFF"/>
                </a:highlight>
                <a:latin typeface="Arial"/>
                <a:ea typeface="Arial"/>
                <a:cs typeface="Arial"/>
                <a:sym typeface="Arial"/>
              </a:rPr>
              <a:t>The Court rule that </a:t>
            </a:r>
            <a:r>
              <a:rPr lang="en" sz="1700">
                <a:solidFill>
                  <a:srgbClr val="222222"/>
                </a:solidFill>
                <a:latin typeface="Arial"/>
                <a:ea typeface="Arial"/>
                <a:cs typeface="Arial"/>
                <a:sym typeface="Arial"/>
              </a:rPr>
              <a:t>Amish</a:t>
            </a:r>
            <a:r>
              <a:rPr lang="en" sz="1700">
                <a:solidFill>
                  <a:srgbClr val="222222"/>
                </a:solidFill>
                <a:highlight>
                  <a:srgbClr val="FFFFFF"/>
                </a:highlight>
                <a:latin typeface="Arial"/>
                <a:ea typeface="Arial"/>
                <a:cs typeface="Arial"/>
                <a:sym typeface="Arial"/>
              </a:rPr>
              <a:t> children could not be placed under </a:t>
            </a:r>
            <a:r>
              <a:rPr lang="en" sz="1700">
                <a:solidFill>
                  <a:srgbClr val="222222"/>
                </a:solidFill>
                <a:latin typeface="Arial"/>
                <a:ea typeface="Arial"/>
                <a:cs typeface="Arial"/>
                <a:sym typeface="Arial"/>
              </a:rPr>
              <a:t>compulsory education</a:t>
            </a:r>
            <a:r>
              <a:rPr lang="en" sz="1700">
                <a:solidFill>
                  <a:srgbClr val="222222"/>
                </a:solidFill>
                <a:highlight>
                  <a:srgbClr val="FFFFFF"/>
                </a:highlight>
                <a:latin typeface="Arial"/>
                <a:ea typeface="Arial"/>
                <a:cs typeface="Arial"/>
                <a:sym typeface="Arial"/>
              </a:rPr>
              <a:t> past </a:t>
            </a:r>
            <a:r>
              <a:rPr lang="en" sz="1700">
                <a:solidFill>
                  <a:srgbClr val="222222"/>
                </a:solidFill>
                <a:latin typeface="Arial"/>
                <a:ea typeface="Arial"/>
                <a:cs typeface="Arial"/>
                <a:sym typeface="Arial"/>
              </a:rPr>
              <a:t>8th grade</a:t>
            </a:r>
            <a:r>
              <a:rPr lang="en" sz="1700">
                <a:solidFill>
                  <a:srgbClr val="222222"/>
                </a:solidFill>
                <a:highlight>
                  <a:srgbClr val="FFFFFF"/>
                </a:highlight>
                <a:latin typeface="Arial"/>
                <a:ea typeface="Arial"/>
                <a:cs typeface="Arial"/>
                <a:sym typeface="Arial"/>
              </a:rPr>
              <a:t>. </a:t>
            </a:r>
            <a:endParaRPr sz="1700">
              <a:solidFill>
                <a:srgbClr val="222222"/>
              </a:solidFill>
              <a:highlight>
                <a:srgbClr val="FFFFFF"/>
              </a:highlight>
              <a:latin typeface="Arial"/>
              <a:ea typeface="Arial"/>
              <a:cs typeface="Arial"/>
              <a:sym typeface="Arial"/>
            </a:endParaRPr>
          </a:p>
          <a:p>
            <a:pPr marL="457200" lvl="0" indent="-336550" algn="l" rtl="0">
              <a:spcBef>
                <a:spcPts val="0"/>
              </a:spcBef>
              <a:spcAft>
                <a:spcPts val="0"/>
              </a:spcAft>
              <a:buSzPts val="1700"/>
              <a:buFont typeface="Arial"/>
              <a:buChar char="●"/>
            </a:pPr>
            <a:r>
              <a:rPr lang="en" sz="1700">
                <a:solidFill>
                  <a:srgbClr val="222222"/>
                </a:solidFill>
                <a:highlight>
                  <a:srgbClr val="FFFFFF"/>
                </a:highlight>
                <a:latin typeface="Arial"/>
                <a:ea typeface="Arial"/>
                <a:cs typeface="Arial"/>
                <a:sym typeface="Arial"/>
              </a:rPr>
              <a:t>The Court determined that the parents' fundamental right to </a:t>
            </a:r>
            <a:r>
              <a:rPr lang="en" sz="1700">
                <a:solidFill>
                  <a:srgbClr val="222222"/>
                </a:solidFill>
                <a:latin typeface="Arial"/>
                <a:ea typeface="Arial"/>
                <a:cs typeface="Arial"/>
                <a:sym typeface="Arial"/>
              </a:rPr>
              <a:t>freedom of religion</a:t>
            </a:r>
            <a:r>
              <a:rPr lang="en" sz="1700">
                <a:solidFill>
                  <a:srgbClr val="222222"/>
                </a:solidFill>
                <a:highlight>
                  <a:srgbClr val="FFFFFF"/>
                </a:highlight>
                <a:latin typeface="Arial"/>
                <a:ea typeface="Arial"/>
                <a:cs typeface="Arial"/>
                <a:sym typeface="Arial"/>
              </a:rPr>
              <a:t> outweighed the state's interest in educating their children. </a:t>
            </a:r>
            <a:endParaRPr sz="1700">
              <a:solidFill>
                <a:srgbClr val="222222"/>
              </a:solidFill>
              <a:highlight>
                <a:srgbClr val="FFFFFF"/>
              </a:highlight>
              <a:latin typeface="Arial"/>
              <a:ea typeface="Arial"/>
              <a:cs typeface="Arial"/>
              <a:sym typeface="Arial"/>
            </a:endParaRPr>
          </a:p>
          <a:p>
            <a:pPr marL="457200" lvl="0" indent="-336550" algn="l" rtl="0">
              <a:spcBef>
                <a:spcPts val="0"/>
              </a:spcBef>
              <a:spcAft>
                <a:spcPts val="0"/>
              </a:spcAft>
              <a:buSzPts val="1700"/>
              <a:buFont typeface="Arial"/>
              <a:buChar char="●"/>
            </a:pPr>
            <a:r>
              <a:rPr lang="en" sz="1700">
                <a:solidFill>
                  <a:srgbClr val="222222"/>
                </a:solidFill>
                <a:highlight>
                  <a:srgbClr val="FFFFFF"/>
                </a:highlight>
                <a:latin typeface="Arial"/>
                <a:ea typeface="Arial"/>
                <a:cs typeface="Arial"/>
                <a:sym typeface="Arial"/>
              </a:rPr>
              <a:t>The case is often cited as a basis for </a:t>
            </a:r>
            <a:r>
              <a:rPr lang="en" sz="1700">
                <a:solidFill>
                  <a:srgbClr val="222222"/>
                </a:solidFill>
                <a:latin typeface="Arial"/>
                <a:ea typeface="Arial"/>
                <a:cs typeface="Arial"/>
                <a:sym typeface="Arial"/>
              </a:rPr>
              <a:t>parents' right to educate their children</a:t>
            </a:r>
            <a:r>
              <a:rPr lang="en" sz="1700">
                <a:solidFill>
                  <a:srgbClr val="222222"/>
                </a:solidFill>
                <a:highlight>
                  <a:srgbClr val="FFFFFF"/>
                </a:highlight>
                <a:latin typeface="Arial"/>
                <a:ea typeface="Arial"/>
                <a:cs typeface="Arial"/>
                <a:sym typeface="Arial"/>
              </a:rPr>
              <a:t> outside of traditional private or public schools.</a:t>
            </a:r>
            <a:endParaRPr sz="1700">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opic 3.1 The Bill of Rights AP Government">
            <a:hlinkClick r:id="" action="ppaction://media"/>
            <a:extLst>
              <a:ext uri="{FF2B5EF4-FFF2-40B4-BE49-F238E27FC236}">
                <a16:creationId xmlns:a16="http://schemas.microsoft.com/office/drawing/2014/main" id="{E4317CEA-8D86-4A01-A3F8-2BD90C1D699A}"/>
              </a:ext>
            </a:extLst>
          </p:cNvPr>
          <p:cNvPicPr>
            <a:picLocks noRot="1" noChangeAspect="1"/>
          </p:cNvPicPr>
          <p:nvPr>
            <a:videoFile r:link="rId1"/>
          </p:nvPr>
        </p:nvPicPr>
        <p:blipFill>
          <a:blip r:embed="rId3"/>
          <a:stretch>
            <a:fillRect/>
          </a:stretch>
        </p:blipFill>
        <p:spPr>
          <a:xfrm>
            <a:off x="122866" y="99828"/>
            <a:ext cx="8829749" cy="4988808"/>
          </a:xfrm>
          <a:prstGeom prst="rect">
            <a:avLst/>
          </a:prstGeom>
        </p:spPr>
      </p:pic>
    </p:spTree>
    <p:extLst>
      <p:ext uri="{BB962C8B-B14F-4D97-AF65-F5344CB8AC3E}">
        <p14:creationId xmlns:p14="http://schemas.microsoft.com/office/powerpoint/2010/main" val="2885849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9"/>
          <p:cNvSpPr txBox="1"/>
          <p:nvPr/>
        </p:nvSpPr>
        <p:spPr>
          <a:xfrm>
            <a:off x="6858000" y="2065200"/>
            <a:ext cx="2286000" cy="1013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a:t>The Amish</a:t>
            </a:r>
            <a:endParaRPr sz="1700" b="1"/>
          </a:p>
          <a:p>
            <a:pPr marL="0" lvl="0" indent="0" algn="l" rtl="0">
              <a:spcBef>
                <a:spcPts val="0"/>
              </a:spcBef>
              <a:spcAft>
                <a:spcPts val="0"/>
              </a:spcAft>
              <a:buNone/>
            </a:pP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Smithsonian Channel</a:t>
            </a: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2:28</a:t>
            </a:r>
            <a:endParaRPr sz="1700"/>
          </a:p>
        </p:txBody>
      </p:sp>
      <p:pic>
        <p:nvPicPr>
          <p:cNvPr id="279" name="Google Shape;279;p39" descr="Pennsylvania's Amish population maintains its religious practices and austere way of life, tending some of the most productive farmland in the country.&#10;&#10;From the Series: Aerial America: Pennsylvania http://bit.ly/2wPBlUc" title="Pennsylvania's Amish Country">
            <a:hlinkClick r:id="rId3"/>
          </p:cNvPr>
          <p:cNvPicPr preferRelativeResize="0"/>
          <p:nvPr/>
        </p:nvPicPr>
        <p:blipFill>
          <a:blip r:embed="rId4">
            <a:alphaModFix/>
          </a:blip>
          <a:stretch>
            <a:fillRect/>
          </a:stretch>
        </p:blipFill>
        <p:spPr>
          <a:xfrm>
            <a:off x="0" y="0"/>
            <a:ext cx="6858000" cy="51435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0"/>
          <p:cNvSpPr txBox="1"/>
          <p:nvPr/>
        </p:nvSpPr>
        <p:spPr>
          <a:xfrm>
            <a:off x="6858000" y="2065200"/>
            <a:ext cx="2286000" cy="1013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a:t>The Amish</a:t>
            </a:r>
            <a:endParaRPr sz="1700" b="1"/>
          </a:p>
          <a:p>
            <a:pPr marL="0" lvl="0" indent="0" algn="l" rtl="0">
              <a:spcBef>
                <a:spcPts val="0"/>
              </a:spcBef>
              <a:spcAft>
                <a:spcPts val="0"/>
              </a:spcAft>
              <a:buNone/>
            </a:pP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American Experience</a:t>
            </a: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12:30</a:t>
            </a:r>
            <a:endParaRPr sz="1700"/>
          </a:p>
        </p:txBody>
      </p:sp>
      <p:pic>
        <p:nvPicPr>
          <p:cNvPr id="285" name="Google Shape;285;p40" descr="Chapter 1 of &quot;The Amish,&quot; an intimate portrait of contemporary Amish faith and life. This film examines how such a closed and communal culture has thrived within one of the most open, individualistic societies on earth.&#10;&#10;Learn more about THE AMISH, including where to watch the full documentary: http://www.pbs.org/wgbh/americanexperience/films/the-amish/" title="Chapter 1 | The Amish | American Experience | PBS">
            <a:hlinkClick r:id="rId3"/>
          </p:cNvPr>
          <p:cNvPicPr preferRelativeResize="0"/>
          <p:nvPr/>
        </p:nvPicPr>
        <p:blipFill>
          <a:blip r:embed="rId4">
            <a:alphaModFix/>
          </a:blip>
          <a:stretch>
            <a:fillRect/>
          </a:stretch>
        </p:blipFill>
        <p:spPr>
          <a:xfrm>
            <a:off x="0" y="0"/>
            <a:ext cx="6858000" cy="51435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1"/>
          <p:cNvSpPr txBox="1"/>
          <p:nvPr/>
        </p:nvSpPr>
        <p:spPr>
          <a:xfrm>
            <a:off x="6858000" y="2007750"/>
            <a:ext cx="2286000" cy="112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t>1972</a:t>
            </a:r>
            <a:endParaRPr sz="1700" b="1"/>
          </a:p>
          <a:p>
            <a:pPr marL="0" lvl="0" indent="0" algn="ctr" rtl="0">
              <a:spcBef>
                <a:spcPts val="0"/>
              </a:spcBef>
              <a:spcAft>
                <a:spcPts val="0"/>
              </a:spcAft>
              <a:buNone/>
            </a:pPr>
            <a:r>
              <a:rPr lang="en" sz="1700"/>
              <a:t>Wisconsin v. Yoder</a:t>
            </a:r>
            <a:endParaRPr sz="1700" b="1"/>
          </a:p>
          <a:p>
            <a:pPr marL="0" lvl="0" indent="0" algn="l" rtl="0">
              <a:spcBef>
                <a:spcPts val="0"/>
              </a:spcBef>
              <a:spcAft>
                <a:spcPts val="0"/>
              </a:spcAft>
              <a:buNone/>
            </a:pP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Kelsey Falkowski</a:t>
            </a: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5:04</a:t>
            </a:r>
            <a:endParaRPr sz="1700"/>
          </a:p>
        </p:txBody>
      </p:sp>
      <p:pic>
        <p:nvPicPr>
          <p:cNvPr id="291" name="Google Shape;291;p41" descr="Wisconsin v. Yoder: Everything to Know in 5 Minutes. Free exercise/1st Amendment case." title="Wisconsin v. Yoder: Everything to Know in 5 Minutes">
            <a:hlinkClick r:id="rId3"/>
          </p:cNvPr>
          <p:cNvPicPr preferRelativeResize="0"/>
          <p:nvPr/>
        </p:nvPicPr>
        <p:blipFill>
          <a:blip r:embed="rId4">
            <a:alphaModFix/>
          </a:blip>
          <a:stretch>
            <a:fillRect/>
          </a:stretch>
        </p:blipFill>
        <p:spPr>
          <a:xfrm>
            <a:off x="0" y="0"/>
            <a:ext cx="6858000" cy="51435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2"/>
          <p:cNvSpPr txBox="1"/>
          <p:nvPr/>
        </p:nvSpPr>
        <p:spPr>
          <a:xfrm>
            <a:off x="6858000" y="1941900"/>
            <a:ext cx="2286000" cy="125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t>1972</a:t>
            </a:r>
            <a:endParaRPr sz="1700" b="1"/>
          </a:p>
          <a:p>
            <a:pPr marL="0" lvl="0" indent="0" algn="ctr" rtl="0">
              <a:spcBef>
                <a:spcPts val="0"/>
              </a:spcBef>
              <a:spcAft>
                <a:spcPts val="0"/>
              </a:spcAft>
              <a:buNone/>
            </a:pPr>
            <a:r>
              <a:rPr lang="en" sz="1700"/>
              <a:t>Wisconsin v. Yoder</a:t>
            </a:r>
            <a:endParaRPr sz="1700"/>
          </a:p>
          <a:p>
            <a:pPr marL="0" lvl="0" indent="0" algn="ctr" rtl="0">
              <a:spcBef>
                <a:spcPts val="0"/>
              </a:spcBef>
              <a:spcAft>
                <a:spcPts val="0"/>
              </a:spcAft>
              <a:buNone/>
            </a:pP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Mr. Beet</a:t>
            </a: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5:37</a:t>
            </a:r>
            <a:endParaRPr sz="1700"/>
          </a:p>
        </p:txBody>
      </p:sp>
      <p:pic>
        <p:nvPicPr>
          <p:cNvPr id="297" name="Google Shape;297;p42" descr="In episode 44 of Supreme Court Briefs, Amish parents let their kids drop out of school after eighth grade. Wisconsin says they can't do that. The Amish fight back. #supremecourtbriefs #apgov #amish&#10;&#10;Want a specific SCOTUS case covered? Your idea gets picked when you donate on Patreon: https://www.patreon.com/iammrbeat&#10;Donate on Paypal: https://www.paypal.me/mrbeat&#10;Buy Mr. Beat T-shirts, coffee mugs, etc.: https://sfsf.shop/support-mrbeat/&#10;Reddit: https://www.reddit.com/r/mrbeat/&#10;Mr. Beat's band: http://electricneedleroom.net/&#10;Mr. Beat on Twitter: https://twitter.com/beatmastermatt&#10;Mr. Beat on Facebook: https://www.facebook.com/iammrbeat/&#10;&#10;Produced by Matt Beat. All images by Matt Beat, found in the public domain, or used under fair use guidelines. Music by Electric Needle Room (Mr. Beat's band). &#10;&#10;Check out cool primary sources here:&#10;https://www.oyez.org/cases/1971/70-110&#10;&#10;Other sources used:&#10;https://en.wikipedia.org/wiki/Wisconsin_v._Yoder?scrlybrkr=ed4d8ce6&#10;https://www.law.cornell.edu/supremecourt/text/406/205&#10;https://mtsu.edu/first-amendment/article/676/wisconsin-v-yoder&#10;http://www.phschool.com/atschool/ss_web_codes/supreme_court_cases/yoder.html&#10;https://www.wicourts.gov/courts/supreme/docs/famouscases18.pdf&#10;http://amishamerica.com/why-do-amish-only-go-to-school-until-8th-grade/&#10;https://education.findlaw.com/education-options/home-schooling-and-the-u-s-constitution.html&#10;http://law2.umkc.edu/faculty/projects/ftrials/conlaw/freeexercise.htm&#10;&#10;Photo credits:&#10;Tgkrause &#10;Nick Youngson - http://www.nyphotographic.com/&#10;&#10;Green County, Wisconsin&#10;September 1968&#10;&#10;Three Amish students from three different families stop going to school at New Glarus High School. They were Frieda Yoder, age 15. Barbara Miller, also age 15, and Vernon Yutzy, age 14. But in Green County, not going to school if you were under the age of 16 was illegal. The school district tried to get them to go, but the parents said “no man, our kids are no longer going to school due to our religious beliefs.” Green County didn’t care if it was their religious beliefs or not. It fined the parents $5 for breaking the county’s compulsory-attendance law. Yeah. That will show them. Wait, just $5? &#10;&#10;Anyway, the parents argued it was Amish tradition to not enroll their kids in public school after 8th grade. In general, there are two reasons for this. One is practicality- Amish teenagers generally need to begin learning a trade after 8th grade and public high schools usually don’t offer adequate training for them. The second reason? The Amish tend to see high schools and colleges as institutions that might promote ideas that go against their traditional Christian values and hurt their chances at going to heaven, yo. Jonas Yoder, the father of Frieda, represented the parents in court, but the Amish generally don’t like going to court to settle disputes. Therefore, a Lutheran minister named William Lindholm took an interest in their case and decided to help them fight, as he believed the county’s compulsory-attendance law went against the Free Exercise Clause of the First Amendment. &#10;&#10;They appealed to the Wisconsin Circuit Court, who agreed with the lower court, so they appealed again to the Wisconsin Supreme Court, who agreed with Yoder and the rest, overturning the decision. The Wisconsin Supreme Court said that the state of Wisconsin couldn’t show that having an educational system for all its citizens was more important than the Amish families’ rights to practice their religion freely. Wisconsin was like, “oh yeah? Fine. We’re appealing to the Supreme Court of the United States, so what up now?”&#10;&#10;I’ll tell you what up now. They kept on fighting, and the Court agreed to take on the case, hearing oral arguments on December 8, 1971. &#10;&#10;The two things at odds with each other were religious freedom versus compulsory education. Yoder argued that high school threatened his Amish way of life. Wisconsin argued that some Amish kids may decide to leave the Amish faith after they reach adulthood, and so therefore a public school education through high school was necessary so they could more easily adapt to the “real world.” If the kids were 2 or 3 or 4 years older, then it wouldn’t be an issue, because they’d be considered adults who could choose whatever religion they wanted. So was Wisconsin violating the kids’ First Amendment rights by forcing them to go to school?&#10;&#10;The Court said “yes.” On May 15, 1972, they announced they sided with Yoder. It was unanimous, although Justice William Douglas gave a partial dissent. But yeah, the Court said the 14th Amendment was applicable to the states in this case, and that the Free Exercise Clause of the First Amendment DID protect the Amish parents’ right to take their kids out of school, even though they were under 16." title="Can Your Religion Get You Out of School? | Wisconsin v. Yoder">
            <a:hlinkClick r:id="rId3"/>
          </p:cNvPr>
          <p:cNvPicPr preferRelativeResize="0"/>
          <p:nvPr/>
        </p:nvPicPr>
        <p:blipFill>
          <a:blip r:embed="rId4">
            <a:alphaModFix/>
          </a:blip>
          <a:stretch>
            <a:fillRect/>
          </a:stretch>
        </p:blipFill>
        <p:spPr>
          <a:xfrm>
            <a:off x="0" y="0"/>
            <a:ext cx="6858000" cy="51435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3"/>
          <p:cNvSpPr txBox="1"/>
          <p:nvPr/>
        </p:nvSpPr>
        <p:spPr>
          <a:xfrm>
            <a:off x="6858000" y="2007750"/>
            <a:ext cx="2286000" cy="112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t>1972</a:t>
            </a:r>
            <a:endParaRPr sz="1700" b="1"/>
          </a:p>
          <a:p>
            <a:pPr marL="0" lvl="0" indent="0" algn="ctr" rtl="0">
              <a:spcBef>
                <a:spcPts val="0"/>
              </a:spcBef>
              <a:spcAft>
                <a:spcPts val="0"/>
              </a:spcAft>
              <a:buNone/>
            </a:pPr>
            <a:r>
              <a:rPr lang="en" sz="1700"/>
              <a:t>Wisconsin v. Yoder</a:t>
            </a:r>
            <a:endParaRPr sz="1700"/>
          </a:p>
          <a:p>
            <a:pPr marL="0" lvl="0" indent="0" algn="ctr" rtl="0">
              <a:spcBef>
                <a:spcPts val="0"/>
              </a:spcBef>
              <a:spcAft>
                <a:spcPts val="0"/>
              </a:spcAft>
              <a:buNone/>
            </a:pP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Carey LaManna</a:t>
            </a: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3:49</a:t>
            </a:r>
            <a:endParaRPr sz="1700"/>
          </a:p>
        </p:txBody>
      </p:sp>
      <p:pic>
        <p:nvPicPr>
          <p:cNvPr id="303" name="Google Shape;303;p43" descr="AP Gov Student Ultimate Review Packet&#10;https://acdcecon.thinkific.com/courses/AP-government-urp&#10;Preview Unit 1 for Free!!&#10;Includes Study Guide, Essential Questions, Required Cases Guide, Annotated Required Docs, Multiple Choice Practice Questions, and Exclusive Videos! Everything you need to ace the AP Exam!!!!&#10;&#10;Check out these videos on the required Supreme Court cases:&#10;McCulloch v. Maryland https://youtu.be/5BkOPbD50tc&#10;U.S. v. Lopez https://youtu.be/0bliNoGOTVQ&#10;Baker v. Carr https://youtu.be/Gf1ntchb2T8&#10;Shaw v. Reno https://youtu.be/JkO9IM8pqIA&#10;Marbury v. Madison https://youtu.be/Wuiv6saQHD0&#10;Engel v. Vitale https://youtu.be/4uSLm19dXXQ&#10;Wisconsin v. Yoder https://youtu.be/3huBIHOukXA&#10;Tinker v. Des Moines https://youtu.be/RwllpwoThsI&#10;New York Times v. U.S. https://youtu.be/rp_gQHvUJ7M&#10;Schenck v. U.S. https://youtu.be/AyviZidP2-s&#10;Gideon vs. Wainwright https://youtu.be/V8qpM4gFoiA&#10;Roe v. Wade https://youtu.be/y9UznTINFPs&#10;McDonald v. Chicago https://youtu.be/D9UqsQ_aoVk&#10;Brown v. Board of Education https://youtu.be/1jqb34Q5qPs" title="Case 7: Wisconsin v Yoder AP GoPo">
            <a:hlinkClick r:id="rId3"/>
          </p:cNvPr>
          <p:cNvPicPr preferRelativeResize="0"/>
          <p:nvPr/>
        </p:nvPicPr>
        <p:blipFill>
          <a:blip r:embed="rId4">
            <a:alphaModFix/>
          </a:blip>
          <a:stretch>
            <a:fillRect/>
          </a:stretch>
        </p:blipFill>
        <p:spPr>
          <a:xfrm>
            <a:off x="0" y="0"/>
            <a:ext cx="6858000" cy="51435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ED73DA56-80D4-4B11-86C8-D23AE2AF3EFE}"/>
              </a:ext>
            </a:extLst>
          </p:cNvPr>
          <p:cNvSpPr>
            <a:spLocks noGrp="1" noChangeArrowheads="1"/>
          </p:cNvSpPr>
          <p:nvPr>
            <p:ph type="title"/>
          </p:nvPr>
        </p:nvSpPr>
        <p:spPr>
          <a:xfrm>
            <a:off x="1409700" y="514350"/>
            <a:ext cx="6572250" cy="857250"/>
          </a:xfrm>
        </p:spPr>
        <p:txBody>
          <a:bodyPr>
            <a:normAutofit fontScale="90000"/>
          </a:bodyPr>
          <a:lstStyle/>
          <a:p>
            <a:pPr eaLnBrk="1" hangingPunct="1">
              <a:defRPr/>
            </a:pPr>
            <a:r>
              <a:rPr lang="en-US" altLang="en-US" dirty="0"/>
              <a:t>Establishment and free exercise clause often conflict with each other </a:t>
            </a:r>
          </a:p>
        </p:txBody>
      </p:sp>
      <p:sp>
        <p:nvSpPr>
          <p:cNvPr id="9219" name="Rectangle 3">
            <a:extLst>
              <a:ext uri="{FF2B5EF4-FFF2-40B4-BE49-F238E27FC236}">
                <a16:creationId xmlns:a16="http://schemas.microsoft.com/office/drawing/2014/main" id="{907CAB23-8598-4B2E-BA05-9E70D138E5EB}"/>
              </a:ext>
            </a:extLst>
          </p:cNvPr>
          <p:cNvSpPr>
            <a:spLocks noGrp="1" noChangeArrowheads="1"/>
          </p:cNvSpPr>
          <p:nvPr>
            <p:ph type="body" sz="half" idx="1"/>
          </p:nvPr>
        </p:nvSpPr>
        <p:spPr>
          <a:xfrm>
            <a:off x="457200" y="1647631"/>
            <a:ext cx="2857500" cy="3086100"/>
          </a:xfrm>
        </p:spPr>
        <p:txBody>
          <a:bodyPr/>
          <a:lstStyle/>
          <a:p>
            <a:pPr eaLnBrk="1" hangingPunct="1">
              <a:lnSpc>
                <a:spcPct val="90000"/>
              </a:lnSpc>
            </a:pPr>
            <a:r>
              <a:rPr lang="en-US" altLang="en-US" sz="2400" dirty="0"/>
              <a:t>In schools, the religion issue is most prevalent  </a:t>
            </a:r>
          </a:p>
          <a:p>
            <a:pPr eaLnBrk="1" hangingPunct="1">
              <a:lnSpc>
                <a:spcPct val="90000"/>
              </a:lnSpc>
            </a:pPr>
            <a:r>
              <a:rPr lang="en-US" altLang="en-US" sz="2400" dirty="0"/>
              <a:t>If a student raises his hand and says “teacher, can we say an opening prayer before this test” </a:t>
            </a:r>
          </a:p>
        </p:txBody>
      </p:sp>
      <p:sp>
        <p:nvSpPr>
          <p:cNvPr id="9220" name="Rectangle 4">
            <a:extLst>
              <a:ext uri="{FF2B5EF4-FFF2-40B4-BE49-F238E27FC236}">
                <a16:creationId xmlns:a16="http://schemas.microsoft.com/office/drawing/2014/main" id="{E2FC607B-204A-434F-8E3B-170D295F7ECD}"/>
              </a:ext>
            </a:extLst>
          </p:cNvPr>
          <p:cNvSpPr>
            <a:spLocks noGrp="1" noChangeArrowheads="1"/>
          </p:cNvSpPr>
          <p:nvPr>
            <p:ph type="body" sz="half" idx="2"/>
          </p:nvPr>
        </p:nvSpPr>
        <p:spPr>
          <a:xfrm>
            <a:off x="4238818" y="1664348"/>
            <a:ext cx="4059205" cy="3086100"/>
          </a:xfrm>
        </p:spPr>
        <p:txBody>
          <a:bodyPr/>
          <a:lstStyle/>
          <a:p>
            <a:pPr eaLnBrk="1" hangingPunct="1"/>
            <a:r>
              <a:rPr lang="en-US" altLang="en-US" sz="2400" dirty="0"/>
              <a:t>If the teacher says: </a:t>
            </a:r>
          </a:p>
          <a:p>
            <a:pPr eaLnBrk="1" hangingPunct="1"/>
            <a:r>
              <a:rPr lang="en-US" altLang="en-US" sz="2400" dirty="0"/>
              <a:t>“Yes”, It looks like establishment of religion</a:t>
            </a:r>
          </a:p>
          <a:p>
            <a:pPr eaLnBrk="1" hangingPunct="1"/>
            <a:r>
              <a:rPr lang="en-US" altLang="en-US" sz="2400" dirty="0"/>
              <a:t>“No”, It is deigning a student free exercise.</a:t>
            </a:r>
          </a:p>
          <a:p>
            <a:pPr eaLnBrk="1" hangingPunct="1"/>
            <a:endParaRPr lang="en-US" altLang="en-US" dirty="0"/>
          </a:p>
        </p:txBody>
      </p:sp>
    </p:spTree>
    <p:extLst>
      <p:ext uri="{BB962C8B-B14F-4D97-AF65-F5344CB8AC3E}">
        <p14:creationId xmlns:p14="http://schemas.microsoft.com/office/powerpoint/2010/main" val="23752591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Effect transition="in" filter="dissolve">
                                      <p:cBhvr>
                                        <p:cTn id="7" dur="500"/>
                                        <p:tgtEl>
                                          <p:spTgt spid="92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219">
                                            <p:txEl>
                                              <p:pRg st="1" end="1"/>
                                            </p:txEl>
                                          </p:spTgt>
                                        </p:tgtEl>
                                        <p:attrNameLst>
                                          <p:attrName>style.visibility</p:attrName>
                                        </p:attrNameLst>
                                      </p:cBhvr>
                                      <p:to>
                                        <p:strVal val="visible"/>
                                      </p:to>
                                    </p:set>
                                    <p:animEffect transition="in" filter="dissolve">
                                      <p:cBhvr>
                                        <p:cTn id="12" dur="500"/>
                                        <p:tgtEl>
                                          <p:spTgt spid="921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220">
                                            <p:txEl>
                                              <p:pRg st="0" end="0"/>
                                            </p:txEl>
                                          </p:spTgt>
                                        </p:tgtEl>
                                        <p:attrNameLst>
                                          <p:attrName>style.visibility</p:attrName>
                                        </p:attrNameLst>
                                      </p:cBhvr>
                                      <p:to>
                                        <p:strVal val="visible"/>
                                      </p:to>
                                    </p:set>
                                    <p:animEffect transition="in" filter="dissolve">
                                      <p:cBhvr>
                                        <p:cTn id="17" dur="500"/>
                                        <p:tgtEl>
                                          <p:spTgt spid="9220">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220">
                                            <p:txEl>
                                              <p:pRg st="1" end="1"/>
                                            </p:txEl>
                                          </p:spTgt>
                                        </p:tgtEl>
                                        <p:attrNameLst>
                                          <p:attrName>style.visibility</p:attrName>
                                        </p:attrNameLst>
                                      </p:cBhvr>
                                      <p:to>
                                        <p:strVal val="visible"/>
                                      </p:to>
                                    </p:set>
                                    <p:animEffect transition="in" filter="dissolve">
                                      <p:cBhvr>
                                        <p:cTn id="22" dur="500"/>
                                        <p:tgtEl>
                                          <p:spTgt spid="9220">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220">
                                            <p:txEl>
                                              <p:pRg st="2" end="2"/>
                                            </p:txEl>
                                          </p:spTgt>
                                        </p:tgtEl>
                                        <p:attrNameLst>
                                          <p:attrName>style.visibility</p:attrName>
                                        </p:attrNameLst>
                                      </p:cBhvr>
                                      <p:to>
                                        <p:strVal val="visible"/>
                                      </p:to>
                                    </p:set>
                                    <p:animEffect transition="in" filter="dissolve">
                                      <p:cBhvr>
                                        <p:cTn id="27" dur="500"/>
                                        <p:tgtEl>
                                          <p:spTgt spid="92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autoUpdateAnimBg="0"/>
      <p:bldP spid="9220"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DAD898E1-CC02-42A8-A662-49DC106823EB}"/>
              </a:ext>
            </a:extLst>
          </p:cNvPr>
          <p:cNvSpPr>
            <a:spLocks noGrp="1" noChangeArrowheads="1"/>
          </p:cNvSpPr>
          <p:nvPr>
            <p:ph type="title"/>
          </p:nvPr>
        </p:nvSpPr>
        <p:spPr>
          <a:xfrm>
            <a:off x="1257300" y="228600"/>
            <a:ext cx="6515100" cy="857250"/>
          </a:xfrm>
        </p:spPr>
        <p:txBody>
          <a:bodyPr>
            <a:normAutofit fontScale="90000"/>
          </a:bodyPr>
          <a:lstStyle/>
          <a:p>
            <a:pPr eaLnBrk="1" hangingPunct="1">
              <a:defRPr/>
            </a:pPr>
            <a:r>
              <a:rPr lang="en-US" altLang="en-US" dirty="0"/>
              <a:t>Establishment clause-Government</a:t>
            </a:r>
            <a:br>
              <a:rPr lang="en-US" altLang="en-US" dirty="0"/>
            </a:br>
            <a:r>
              <a:rPr lang="en-US" altLang="en-US" dirty="0"/>
              <a:t>	</a:t>
            </a:r>
            <a:r>
              <a:rPr lang="en-US" altLang="en-US" u="sng" dirty="0"/>
              <a:t>Cans</a:t>
            </a:r>
            <a:r>
              <a:rPr lang="en-US" altLang="en-US" dirty="0"/>
              <a:t> 			 	</a:t>
            </a:r>
            <a:r>
              <a:rPr lang="en-US" altLang="en-US" u="sng" dirty="0"/>
              <a:t>Cannot</a:t>
            </a:r>
          </a:p>
        </p:txBody>
      </p:sp>
      <p:sp>
        <p:nvSpPr>
          <p:cNvPr id="11267" name="Rectangle 3">
            <a:extLst>
              <a:ext uri="{FF2B5EF4-FFF2-40B4-BE49-F238E27FC236}">
                <a16:creationId xmlns:a16="http://schemas.microsoft.com/office/drawing/2014/main" id="{0A14B550-84A0-48C7-85FD-47176C398E33}"/>
              </a:ext>
            </a:extLst>
          </p:cNvPr>
          <p:cNvSpPr>
            <a:spLocks noGrp="1" noChangeArrowheads="1"/>
          </p:cNvSpPr>
          <p:nvPr>
            <p:ph type="body" sz="half" idx="1"/>
          </p:nvPr>
        </p:nvSpPr>
        <p:spPr>
          <a:xfrm>
            <a:off x="572278" y="1200151"/>
            <a:ext cx="3554429" cy="3394472"/>
          </a:xfrm>
        </p:spPr>
        <p:txBody>
          <a:bodyPr/>
          <a:lstStyle/>
          <a:p>
            <a:pPr eaLnBrk="1" hangingPunct="1">
              <a:lnSpc>
                <a:spcPct val="90000"/>
              </a:lnSpc>
            </a:pPr>
            <a:r>
              <a:rPr lang="en-US" altLang="en-US" dirty="0"/>
              <a:t>Teach about religions in school</a:t>
            </a:r>
          </a:p>
          <a:p>
            <a:pPr eaLnBrk="1" hangingPunct="1">
              <a:lnSpc>
                <a:spcPct val="90000"/>
              </a:lnSpc>
            </a:pPr>
            <a:r>
              <a:rPr lang="en-US" altLang="en-US" dirty="0"/>
              <a:t>Allow voluntary prayer in many examples</a:t>
            </a:r>
          </a:p>
          <a:p>
            <a:pPr eaLnBrk="1" hangingPunct="1">
              <a:lnSpc>
                <a:spcPct val="90000"/>
              </a:lnSpc>
            </a:pPr>
            <a:r>
              <a:rPr lang="en-US" altLang="en-US" dirty="0"/>
              <a:t>Transport students to a religious school</a:t>
            </a:r>
          </a:p>
          <a:p>
            <a:pPr eaLnBrk="1" hangingPunct="1">
              <a:lnSpc>
                <a:spcPct val="90000"/>
              </a:lnSpc>
            </a:pPr>
            <a:r>
              <a:rPr lang="en-US" altLang="en-US" dirty="0"/>
              <a:t>Read Bible for culture or literacy content</a:t>
            </a:r>
          </a:p>
          <a:p>
            <a:pPr eaLnBrk="1" hangingPunct="1">
              <a:lnSpc>
                <a:spcPct val="90000"/>
              </a:lnSpc>
            </a:pPr>
            <a:endParaRPr lang="en-US" altLang="en-US" dirty="0"/>
          </a:p>
        </p:txBody>
      </p:sp>
      <p:sp>
        <p:nvSpPr>
          <p:cNvPr id="11268" name="Rectangle 4">
            <a:extLst>
              <a:ext uri="{FF2B5EF4-FFF2-40B4-BE49-F238E27FC236}">
                <a16:creationId xmlns:a16="http://schemas.microsoft.com/office/drawing/2014/main" id="{DC2D35F3-971B-4318-8ADE-D693CB3A60CD}"/>
              </a:ext>
            </a:extLst>
          </p:cNvPr>
          <p:cNvSpPr>
            <a:spLocks noGrp="1" noChangeArrowheads="1"/>
          </p:cNvSpPr>
          <p:nvPr>
            <p:ph type="body" sz="half" idx="2"/>
          </p:nvPr>
        </p:nvSpPr>
        <p:spPr>
          <a:xfrm>
            <a:off x="5017295" y="1212204"/>
            <a:ext cx="3784923" cy="3394472"/>
          </a:xfrm>
        </p:spPr>
        <p:txBody>
          <a:bodyPr/>
          <a:lstStyle/>
          <a:p>
            <a:pPr eaLnBrk="1" hangingPunct="1"/>
            <a:r>
              <a:rPr lang="en-US" altLang="en-US" dirty="0"/>
              <a:t>Set a state religion </a:t>
            </a:r>
          </a:p>
          <a:p>
            <a:pPr eaLnBrk="1" hangingPunct="1"/>
            <a:r>
              <a:rPr lang="en-US" altLang="en-US" dirty="0"/>
              <a:t>Government cannot order a prayer</a:t>
            </a:r>
          </a:p>
          <a:p>
            <a:pPr eaLnBrk="1" hangingPunct="1"/>
            <a:r>
              <a:rPr lang="en-US" altLang="en-US" dirty="0"/>
              <a:t>Teach religious doctrine in the school</a:t>
            </a:r>
          </a:p>
          <a:p>
            <a:pPr eaLnBrk="1" hangingPunct="1"/>
            <a:r>
              <a:rPr lang="en-US" altLang="en-US" dirty="0"/>
              <a:t>Pay seminary teachers</a:t>
            </a:r>
          </a:p>
          <a:p>
            <a:pPr eaLnBrk="1" hangingPunct="1"/>
            <a:r>
              <a:rPr lang="en-US" altLang="en-US" dirty="0"/>
              <a:t>Teach creationism</a:t>
            </a:r>
          </a:p>
        </p:txBody>
      </p:sp>
    </p:spTree>
    <p:extLst>
      <p:ext uri="{BB962C8B-B14F-4D97-AF65-F5344CB8AC3E}">
        <p14:creationId xmlns:p14="http://schemas.microsoft.com/office/powerpoint/2010/main" val="17895131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dissolve">
                                      <p:cBhvr>
                                        <p:cTn id="7" dur="500"/>
                                        <p:tgtEl>
                                          <p:spTgt spid="112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267">
                                            <p:txEl>
                                              <p:pRg st="1" end="1"/>
                                            </p:txEl>
                                          </p:spTgt>
                                        </p:tgtEl>
                                        <p:attrNameLst>
                                          <p:attrName>style.visibility</p:attrName>
                                        </p:attrNameLst>
                                      </p:cBhvr>
                                      <p:to>
                                        <p:strVal val="visible"/>
                                      </p:to>
                                    </p:set>
                                    <p:animEffect transition="in" filter="dissolve">
                                      <p:cBhvr>
                                        <p:cTn id="12" dur="500"/>
                                        <p:tgtEl>
                                          <p:spTgt spid="1126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267">
                                            <p:txEl>
                                              <p:pRg st="2" end="2"/>
                                            </p:txEl>
                                          </p:spTgt>
                                        </p:tgtEl>
                                        <p:attrNameLst>
                                          <p:attrName>style.visibility</p:attrName>
                                        </p:attrNameLst>
                                      </p:cBhvr>
                                      <p:to>
                                        <p:strVal val="visible"/>
                                      </p:to>
                                    </p:set>
                                    <p:animEffect transition="in" filter="dissolve">
                                      <p:cBhvr>
                                        <p:cTn id="17" dur="500"/>
                                        <p:tgtEl>
                                          <p:spTgt spid="1126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267">
                                            <p:txEl>
                                              <p:pRg st="3" end="3"/>
                                            </p:txEl>
                                          </p:spTgt>
                                        </p:tgtEl>
                                        <p:attrNameLst>
                                          <p:attrName>style.visibility</p:attrName>
                                        </p:attrNameLst>
                                      </p:cBhvr>
                                      <p:to>
                                        <p:strVal val="visible"/>
                                      </p:to>
                                    </p:set>
                                    <p:animEffect transition="in" filter="dissolve">
                                      <p:cBhvr>
                                        <p:cTn id="22" dur="500"/>
                                        <p:tgtEl>
                                          <p:spTgt spid="1126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1268">
                                            <p:txEl>
                                              <p:pRg st="0" end="0"/>
                                            </p:txEl>
                                          </p:spTgt>
                                        </p:tgtEl>
                                        <p:attrNameLst>
                                          <p:attrName>style.visibility</p:attrName>
                                        </p:attrNameLst>
                                      </p:cBhvr>
                                      <p:to>
                                        <p:strVal val="visible"/>
                                      </p:to>
                                    </p:set>
                                    <p:animEffect transition="in" filter="dissolve">
                                      <p:cBhvr>
                                        <p:cTn id="27" dur="500"/>
                                        <p:tgtEl>
                                          <p:spTgt spid="11268">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1268">
                                            <p:txEl>
                                              <p:pRg st="1" end="1"/>
                                            </p:txEl>
                                          </p:spTgt>
                                        </p:tgtEl>
                                        <p:attrNameLst>
                                          <p:attrName>style.visibility</p:attrName>
                                        </p:attrNameLst>
                                      </p:cBhvr>
                                      <p:to>
                                        <p:strVal val="visible"/>
                                      </p:to>
                                    </p:set>
                                    <p:animEffect transition="in" filter="dissolve">
                                      <p:cBhvr>
                                        <p:cTn id="32" dur="500"/>
                                        <p:tgtEl>
                                          <p:spTgt spid="11268">
                                            <p:txEl>
                                              <p:pRg st="1" end="1"/>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1268">
                                            <p:txEl>
                                              <p:pRg st="2" end="2"/>
                                            </p:txEl>
                                          </p:spTgt>
                                        </p:tgtEl>
                                        <p:attrNameLst>
                                          <p:attrName>style.visibility</p:attrName>
                                        </p:attrNameLst>
                                      </p:cBhvr>
                                      <p:to>
                                        <p:strVal val="visible"/>
                                      </p:to>
                                    </p:set>
                                    <p:animEffect transition="in" filter="dissolve">
                                      <p:cBhvr>
                                        <p:cTn id="37" dur="500"/>
                                        <p:tgtEl>
                                          <p:spTgt spid="11268">
                                            <p:txEl>
                                              <p:pRg st="2" end="2"/>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1268">
                                            <p:txEl>
                                              <p:pRg st="3" end="3"/>
                                            </p:txEl>
                                          </p:spTgt>
                                        </p:tgtEl>
                                        <p:attrNameLst>
                                          <p:attrName>style.visibility</p:attrName>
                                        </p:attrNameLst>
                                      </p:cBhvr>
                                      <p:to>
                                        <p:strVal val="visible"/>
                                      </p:to>
                                    </p:set>
                                    <p:animEffect transition="in" filter="dissolve">
                                      <p:cBhvr>
                                        <p:cTn id="42" dur="500"/>
                                        <p:tgtEl>
                                          <p:spTgt spid="11268">
                                            <p:txEl>
                                              <p:pRg st="3" end="3"/>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1268">
                                            <p:txEl>
                                              <p:pRg st="4" end="4"/>
                                            </p:txEl>
                                          </p:spTgt>
                                        </p:tgtEl>
                                        <p:attrNameLst>
                                          <p:attrName>style.visibility</p:attrName>
                                        </p:attrNameLst>
                                      </p:cBhvr>
                                      <p:to>
                                        <p:strVal val="visible"/>
                                      </p:to>
                                    </p:set>
                                    <p:animEffect transition="in" filter="dissolve">
                                      <p:cBhvr>
                                        <p:cTn id="47" dur="500"/>
                                        <p:tgtEl>
                                          <p:spTgt spid="1126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autoUpdateAnimBg="0"/>
      <p:bldP spid="11268"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9E6A5C-B14F-4F34-BFD3-560755D10F8F}"/>
              </a:ext>
            </a:extLst>
          </p:cNvPr>
          <p:cNvSpPr>
            <a:spLocks noGrp="1"/>
          </p:cNvSpPr>
          <p:nvPr>
            <p:ph type="title"/>
          </p:nvPr>
        </p:nvSpPr>
        <p:spPr>
          <a:xfrm>
            <a:off x="1485900" y="240029"/>
            <a:ext cx="5429250" cy="617220"/>
          </a:xfrm>
        </p:spPr>
        <p:txBody>
          <a:bodyPr/>
          <a:lstStyle/>
          <a:p>
            <a:pPr>
              <a:defRPr/>
            </a:pPr>
            <a:r>
              <a:rPr lang="en-US" sz="3600" dirty="0"/>
              <a:t>Religion in Public life</a:t>
            </a:r>
          </a:p>
        </p:txBody>
      </p:sp>
      <p:sp>
        <p:nvSpPr>
          <p:cNvPr id="73731" name="Content Placeholder 4">
            <a:extLst>
              <a:ext uri="{FF2B5EF4-FFF2-40B4-BE49-F238E27FC236}">
                <a16:creationId xmlns:a16="http://schemas.microsoft.com/office/drawing/2014/main" id="{26EF36E0-1C96-4BCA-9C34-B14BF3E2867A}"/>
              </a:ext>
            </a:extLst>
          </p:cNvPr>
          <p:cNvSpPr>
            <a:spLocks noGrp="1"/>
          </p:cNvSpPr>
          <p:nvPr>
            <p:ph idx="1"/>
          </p:nvPr>
        </p:nvSpPr>
        <p:spPr>
          <a:xfrm>
            <a:off x="1485900" y="971551"/>
            <a:ext cx="5429250" cy="3870722"/>
          </a:xfrm>
        </p:spPr>
        <p:txBody>
          <a:bodyPr/>
          <a:lstStyle/>
          <a:p>
            <a:pPr eaLnBrk="1" hangingPunct="1"/>
            <a:r>
              <a:rPr lang="en-US" altLang="en-US" sz="2700"/>
              <a:t>Presidential Inauguration</a:t>
            </a:r>
          </a:p>
          <a:p>
            <a:pPr eaLnBrk="1" hangingPunct="1"/>
            <a:endParaRPr lang="en-US" altLang="en-US" sz="2700"/>
          </a:p>
          <a:p>
            <a:pPr eaLnBrk="1" hangingPunct="1">
              <a:buFont typeface="Wingdings 2" panose="05020102010507070707" pitchFamily="18" charset="2"/>
              <a:buNone/>
            </a:pPr>
            <a:endParaRPr lang="en-US" altLang="en-US" sz="2700"/>
          </a:p>
          <a:p>
            <a:pPr eaLnBrk="1" hangingPunct="1"/>
            <a:r>
              <a:rPr lang="en-US" altLang="en-US" sz="2700"/>
              <a:t>Money</a:t>
            </a:r>
          </a:p>
          <a:p>
            <a:pPr eaLnBrk="1" hangingPunct="1"/>
            <a:endParaRPr lang="en-US" altLang="en-US" sz="2700"/>
          </a:p>
          <a:p>
            <a:pPr eaLnBrk="1" hangingPunct="1"/>
            <a:endParaRPr lang="en-US" altLang="en-US" sz="2700"/>
          </a:p>
          <a:p>
            <a:pPr eaLnBrk="1" hangingPunct="1"/>
            <a:r>
              <a:rPr lang="en-US" altLang="en-US" sz="2700"/>
              <a:t>Pledge of Allegiance...</a:t>
            </a:r>
          </a:p>
          <a:p>
            <a:pPr lvl="1" eaLnBrk="1" hangingPunct="1"/>
            <a:r>
              <a:rPr lang="en-US" altLang="en-US" sz="2475"/>
              <a:t>“one nation under GOD”</a:t>
            </a:r>
          </a:p>
          <a:p>
            <a:pPr eaLnBrk="1" hangingPunct="1">
              <a:buFont typeface="Wingdings 2" panose="05020102010507070707" pitchFamily="18" charset="2"/>
              <a:buNone/>
            </a:pPr>
            <a:endParaRPr lang="en-US" altLang="en-US" sz="2700"/>
          </a:p>
          <a:p>
            <a:pPr eaLnBrk="1" hangingPunct="1"/>
            <a:endParaRPr lang="en-US" altLang="en-US" sz="2700"/>
          </a:p>
          <a:p>
            <a:pPr eaLnBrk="1" hangingPunct="1"/>
            <a:endParaRPr lang="en-US" altLang="en-US" sz="2700"/>
          </a:p>
          <a:p>
            <a:pPr eaLnBrk="1" hangingPunct="1"/>
            <a:endParaRPr lang="en-US" altLang="en-US" sz="2700"/>
          </a:p>
          <a:p>
            <a:pPr eaLnBrk="1" hangingPunct="1"/>
            <a:endParaRPr lang="en-US" altLang="en-US" sz="2700"/>
          </a:p>
        </p:txBody>
      </p:sp>
      <p:pic>
        <p:nvPicPr>
          <p:cNvPr id="73732" name="Picture 2" descr="C:\Users\Hollie.Hollie-PC\Pictures\seal.jpg">
            <a:extLst>
              <a:ext uri="{FF2B5EF4-FFF2-40B4-BE49-F238E27FC236}">
                <a16:creationId xmlns:a16="http://schemas.microsoft.com/office/drawing/2014/main" id="{D83DE4E9-FAC2-40AB-856C-05D0AE937D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6450" y="971550"/>
            <a:ext cx="12001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3" descr="C:\Users\Hollie.Hollie-PC\Pictures\n_obama_full_090120_hand_thumb.jpg">
            <a:extLst>
              <a:ext uri="{FF2B5EF4-FFF2-40B4-BE49-F238E27FC236}">
                <a16:creationId xmlns:a16="http://schemas.microsoft.com/office/drawing/2014/main" id="{C3063D9A-C404-472A-B8BB-8DE3385ECE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485900"/>
            <a:ext cx="12001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Picture 4" descr="C:\Users\Hollie.Hollie-PC\Pictures\dollar.jpg">
            <a:extLst>
              <a:ext uri="{FF2B5EF4-FFF2-40B4-BE49-F238E27FC236}">
                <a16:creationId xmlns:a16="http://schemas.microsoft.com/office/drawing/2014/main" id="{41ACE64A-71F5-4EEE-9D76-5E59FE08C4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2571750"/>
            <a:ext cx="108585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Picture 8" descr="C:\Users\Hollie.Hollie-PC\Pictures\School\coin.jpg">
            <a:extLst>
              <a:ext uri="{FF2B5EF4-FFF2-40B4-BE49-F238E27FC236}">
                <a16:creationId xmlns:a16="http://schemas.microsoft.com/office/drawing/2014/main" id="{FE278A00-8C20-4DC9-B1B8-EDDC96C0EE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2857500"/>
            <a:ext cx="9715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6" name="Picture 10" descr="http://www.bizpacreview.com/wp-content/uploads/2013/10/1606228291_1375139365.jpg">
            <a:extLst>
              <a:ext uri="{FF2B5EF4-FFF2-40B4-BE49-F238E27FC236}">
                <a16:creationId xmlns:a16="http://schemas.microsoft.com/office/drawing/2014/main" id="{E0EEAD96-B495-4D2B-AE76-784F2E8882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00700" y="3314700"/>
            <a:ext cx="2339579"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01429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8ED5D-2A54-4673-AC26-A074E893A518}"/>
              </a:ext>
            </a:extLst>
          </p:cNvPr>
          <p:cNvSpPr>
            <a:spLocks noGrp="1"/>
          </p:cNvSpPr>
          <p:nvPr>
            <p:ph type="title"/>
          </p:nvPr>
        </p:nvSpPr>
        <p:spPr>
          <a:xfrm>
            <a:off x="311699" y="240030"/>
            <a:ext cx="8571043" cy="857250"/>
          </a:xfrm>
        </p:spPr>
        <p:txBody>
          <a:bodyPr>
            <a:noAutofit/>
          </a:bodyPr>
          <a:lstStyle/>
          <a:p>
            <a:pPr>
              <a:defRPr/>
            </a:pPr>
            <a:r>
              <a:rPr lang="en-US" sz="3600" dirty="0"/>
              <a:t>Does Government support Religion????</a:t>
            </a:r>
          </a:p>
        </p:txBody>
      </p:sp>
      <p:sp>
        <p:nvSpPr>
          <p:cNvPr id="74755" name="Content Placeholder 2">
            <a:extLst>
              <a:ext uri="{FF2B5EF4-FFF2-40B4-BE49-F238E27FC236}">
                <a16:creationId xmlns:a16="http://schemas.microsoft.com/office/drawing/2014/main" id="{6478205B-0049-4381-8D76-B4166F4215F5}"/>
              </a:ext>
            </a:extLst>
          </p:cNvPr>
          <p:cNvSpPr>
            <a:spLocks noGrp="1"/>
          </p:cNvSpPr>
          <p:nvPr>
            <p:ph idx="1"/>
          </p:nvPr>
        </p:nvSpPr>
        <p:spPr/>
        <p:txBody>
          <a:bodyPr/>
          <a:lstStyle/>
          <a:p>
            <a:pPr eaLnBrk="1" hangingPunct="1"/>
            <a:r>
              <a:rPr lang="en-US" altLang="en-US" sz="3000"/>
              <a:t>No, not directly</a:t>
            </a:r>
          </a:p>
          <a:p>
            <a:pPr lvl="1" eaLnBrk="1" hangingPunct="1"/>
            <a:r>
              <a:rPr lang="en-US" altLang="en-US" sz="2400"/>
              <a:t>Government officials don’t say “GO TO CHURCH”</a:t>
            </a:r>
          </a:p>
          <a:p>
            <a:pPr eaLnBrk="1" hangingPunct="1">
              <a:buFont typeface="Wingdings 2" panose="05020102010507070707" pitchFamily="18" charset="2"/>
              <a:buNone/>
            </a:pPr>
            <a:endParaRPr lang="en-US" altLang="en-US"/>
          </a:p>
          <a:p>
            <a:pPr eaLnBrk="1" hangingPunct="1"/>
            <a:r>
              <a:rPr lang="en-US" altLang="en-US" sz="3600"/>
              <a:t>Yes, indirectly</a:t>
            </a:r>
          </a:p>
          <a:p>
            <a:pPr lvl="1" eaLnBrk="1" hangingPunct="1"/>
            <a:r>
              <a:rPr lang="en-US" altLang="en-US" sz="2100" b="1"/>
              <a:t>Chaplains in the armed services</a:t>
            </a:r>
          </a:p>
        </p:txBody>
      </p:sp>
    </p:spTree>
    <p:extLst>
      <p:ext uri="{BB962C8B-B14F-4D97-AF65-F5344CB8AC3E}">
        <p14:creationId xmlns:p14="http://schemas.microsoft.com/office/powerpoint/2010/main" val="2940945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C6C69-1B66-42CB-9C14-A14C525013B2}"/>
              </a:ext>
            </a:extLst>
          </p:cNvPr>
          <p:cNvSpPr>
            <a:spLocks noGrp="1"/>
          </p:cNvSpPr>
          <p:nvPr>
            <p:ph type="title"/>
          </p:nvPr>
        </p:nvSpPr>
        <p:spPr>
          <a:xfrm>
            <a:off x="1485900" y="240030"/>
            <a:ext cx="5429250" cy="674370"/>
          </a:xfrm>
        </p:spPr>
        <p:txBody>
          <a:bodyPr/>
          <a:lstStyle/>
          <a:p>
            <a:pPr eaLnBrk="1" fontAlgn="auto" hangingPunct="1">
              <a:spcAft>
                <a:spcPts val="0"/>
              </a:spcAft>
              <a:defRPr/>
            </a:pPr>
            <a:r>
              <a:rPr lang="en-US" sz="4050" dirty="0"/>
              <a:t>What do you think?</a:t>
            </a:r>
          </a:p>
        </p:txBody>
      </p:sp>
      <p:sp>
        <p:nvSpPr>
          <p:cNvPr id="3" name="Content Placeholder 2">
            <a:extLst>
              <a:ext uri="{FF2B5EF4-FFF2-40B4-BE49-F238E27FC236}">
                <a16:creationId xmlns:a16="http://schemas.microsoft.com/office/drawing/2014/main" id="{27DA33B6-09EE-453A-BBAC-46B3A6948F30}"/>
              </a:ext>
            </a:extLst>
          </p:cNvPr>
          <p:cNvSpPr>
            <a:spLocks noGrp="1"/>
          </p:cNvSpPr>
          <p:nvPr>
            <p:ph idx="1"/>
          </p:nvPr>
        </p:nvSpPr>
        <p:spPr>
          <a:xfrm>
            <a:off x="1485900" y="1085851"/>
            <a:ext cx="5429250" cy="3813572"/>
          </a:xfrm>
        </p:spPr>
        <p:txBody>
          <a:bodyPr>
            <a:normAutofit/>
          </a:bodyPr>
          <a:lstStyle/>
          <a:p>
            <a:pPr marL="205740" indent="-205740" eaLnBrk="1" fontAlgn="auto" hangingPunct="1">
              <a:spcAft>
                <a:spcPts val="0"/>
              </a:spcAft>
              <a:buFont typeface="Wingdings 2"/>
              <a:buChar char=""/>
              <a:defRPr/>
            </a:pPr>
            <a:r>
              <a:rPr lang="en-US" dirty="0"/>
              <a:t>Should states give money to fund parochial schools? </a:t>
            </a:r>
          </a:p>
          <a:p>
            <a:pPr marL="205740" indent="-205740" eaLnBrk="1" fontAlgn="auto" hangingPunct="1">
              <a:spcAft>
                <a:spcPts val="0"/>
              </a:spcAft>
              <a:buFont typeface="Wingdings 2"/>
              <a:buChar char=""/>
              <a:defRPr/>
            </a:pPr>
            <a:r>
              <a:rPr lang="en-US" dirty="0"/>
              <a:t>The Lemon Test (1971)</a:t>
            </a:r>
            <a:r>
              <a:rPr lang="fi-FI" i="1" dirty="0"/>
              <a:t>   Lemon v Kurtzman</a:t>
            </a:r>
            <a:r>
              <a:rPr lang="fi-FI" dirty="0"/>
              <a:t> </a:t>
            </a:r>
            <a:endParaRPr lang="en-US" dirty="0"/>
          </a:p>
          <a:p>
            <a:pPr marL="390906" lvl="1" eaLnBrk="1" fontAlgn="auto" hangingPunct="1">
              <a:spcAft>
                <a:spcPts val="0"/>
              </a:spcAft>
              <a:buClr>
                <a:schemeClr val="accent4"/>
              </a:buClr>
              <a:buFont typeface="Wingdings 2"/>
              <a:buChar char=""/>
              <a:defRPr/>
            </a:pPr>
            <a:r>
              <a:rPr lang="en-US" sz="2100" dirty="0">
                <a:solidFill>
                  <a:schemeClr val="tx1">
                    <a:tint val="85000"/>
                  </a:schemeClr>
                </a:solidFill>
              </a:rPr>
              <a:t>State $$ doesn’t violate Establishment clause if…</a:t>
            </a:r>
          </a:p>
          <a:p>
            <a:pPr marL="569214" lvl="2" eaLnBrk="1" fontAlgn="auto" hangingPunct="1">
              <a:spcAft>
                <a:spcPts val="0"/>
              </a:spcAft>
              <a:buClr>
                <a:schemeClr val="accent4"/>
              </a:buClr>
              <a:buFont typeface="Wingdings"/>
              <a:buChar char=""/>
              <a:defRPr/>
            </a:pPr>
            <a:r>
              <a:rPr lang="en-US" sz="2100" dirty="0"/>
              <a:t>1. State aid must be </a:t>
            </a:r>
            <a:r>
              <a:rPr lang="en-US" sz="2100" b="1" dirty="0">
                <a:solidFill>
                  <a:srgbClr val="FF0000"/>
                </a:solidFill>
              </a:rPr>
              <a:t>secular</a:t>
            </a:r>
          </a:p>
          <a:p>
            <a:pPr marL="569214" lvl="2" eaLnBrk="1" fontAlgn="auto" hangingPunct="1">
              <a:spcAft>
                <a:spcPts val="0"/>
              </a:spcAft>
              <a:buClr>
                <a:schemeClr val="accent4"/>
              </a:buClr>
              <a:buFont typeface="Wingdings"/>
              <a:buChar char=""/>
              <a:defRPr/>
            </a:pPr>
            <a:r>
              <a:rPr lang="en-US" sz="2100" dirty="0"/>
              <a:t>2. Neither advance or inhibit religion</a:t>
            </a:r>
          </a:p>
          <a:p>
            <a:pPr marL="569214" lvl="2" eaLnBrk="1" fontAlgn="auto" hangingPunct="1">
              <a:spcAft>
                <a:spcPts val="0"/>
              </a:spcAft>
              <a:buClr>
                <a:schemeClr val="accent4"/>
              </a:buClr>
              <a:buFont typeface="Wingdings"/>
              <a:buChar char=""/>
              <a:defRPr/>
            </a:pPr>
            <a:r>
              <a:rPr lang="en-US" sz="2100" dirty="0"/>
              <a:t>3. Avoid excessive government entanglement with religion</a:t>
            </a:r>
          </a:p>
        </p:txBody>
      </p:sp>
      <p:pic>
        <p:nvPicPr>
          <p:cNvPr id="6146" name="Picture 2" descr="C:\Users\Hollie.Hollie-PC\Pictures\mages.jpg">
            <a:extLst>
              <a:ext uri="{FF2B5EF4-FFF2-40B4-BE49-F238E27FC236}">
                <a16:creationId xmlns:a16="http://schemas.microsoft.com/office/drawing/2014/main" id="{57551E3D-A259-4939-B150-549B6A1E76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50" y="3577828"/>
            <a:ext cx="2000250" cy="1565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mph" presetSubtype="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xEl>
                                              <p:pRg st="0" end="0"/>
                                            </p:txEl>
                                          </p:spTgt>
                                        </p:tgtEl>
                                        <p:attrNameLst>
                                          <p:attrName>ppt_x</p:attrName>
                                          <p:attrName>ppt_y</p:attrName>
                                        </p:attrNameLst>
                                      </p:cBhvr>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6146"/>
                                        </p:tgtEl>
                                        <p:attrNameLst>
                                          <p:attrName>r</p:attrName>
                                        </p:attrNameLst>
                                      </p:cBhvr>
                                    </p:animRot>
                                  </p:childTnLst>
                                </p:cTn>
                              </p:par>
                            </p:childTnLst>
                          </p:cTn>
                        </p:par>
                        <p:par>
                          <p:cTn id="13" fill="hold" nodeType="afterGroup">
                            <p:stCondLst>
                              <p:cond delay="2650"/>
                            </p:stCondLst>
                            <p:childTnLst>
                              <p:par>
                                <p:cTn id="14" presetID="6" presetClass="emph" presetSubtype="0" fill="hold" nodeType="afterEffect">
                                  <p:stCondLst>
                                    <p:cond delay="0"/>
                                  </p:stCondLst>
                                  <p:childTnLst>
                                    <p:animScale>
                                      <p:cBhvr>
                                        <p:cTn id="15" dur="2000" fill="hold"/>
                                        <p:tgtEl>
                                          <p:spTgt spid="614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1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a:lnSpc>
                <a:spcPct val="115000"/>
              </a:lnSpc>
            </a:pPr>
            <a:r>
              <a:rPr lang="en" sz="1700" b="1">
                <a:solidFill>
                  <a:srgbClr val="0000FF"/>
                </a:solidFill>
                <a:latin typeface="Arial"/>
                <a:ea typeface="Arial"/>
                <a:cs typeface="Arial"/>
                <a:sym typeface="Arial"/>
              </a:rPr>
              <a:t>Topic 3.1: The Bill of Rights </a:t>
            </a:r>
            <a:r>
              <a:rPr lang="en" sz="1700">
                <a:solidFill>
                  <a:srgbClr val="0000FF"/>
                </a:solidFill>
                <a:latin typeface="Arial"/>
                <a:ea typeface="Arial"/>
                <a:cs typeface="Arial"/>
                <a:sym typeface="Arial"/>
              </a:rPr>
              <a:t>(LOR-2.A.1)</a:t>
            </a:r>
            <a:endParaRPr sz="1200">
              <a:solidFill>
                <a:srgbClr val="0000FF"/>
              </a:solidFill>
              <a:latin typeface="Arial"/>
              <a:ea typeface="Arial"/>
              <a:cs typeface="Arial"/>
              <a:sym typeface="Arial"/>
            </a:endParaRPr>
          </a:p>
        </p:txBody>
      </p:sp>
      <p:sp>
        <p:nvSpPr>
          <p:cNvPr id="152" name="Google Shape;152;p17"/>
          <p:cNvSpPr txBox="1">
            <a:spLocks noGrp="1"/>
          </p:cNvSpPr>
          <p:nvPr>
            <p:ph type="body" idx="1"/>
          </p:nvPr>
        </p:nvSpPr>
        <p:spPr>
          <a:xfrm>
            <a:off x="909525" y="1176100"/>
            <a:ext cx="7424700" cy="3355200"/>
          </a:xfrm>
          <a:prstGeom prst="rect">
            <a:avLst/>
          </a:prstGeom>
        </p:spPr>
        <p:txBody>
          <a:bodyPr spcFirstLastPara="1" wrap="square" lIns="91425" tIns="91425" rIns="91425" bIns="91425" anchor="t" anchorCtr="0">
            <a:noAutofit/>
          </a:bodyPr>
          <a:lstStyle/>
          <a:p>
            <a:pPr marL="0" indent="0">
              <a:spcAft>
                <a:spcPts val="1000"/>
              </a:spcAft>
              <a:buNone/>
            </a:pPr>
            <a:r>
              <a:rPr lang="en" sz="1700">
                <a:solidFill>
                  <a:srgbClr val="FF0000"/>
                </a:solidFill>
                <a:latin typeface="Arial"/>
                <a:ea typeface="Arial"/>
                <a:cs typeface="Arial"/>
                <a:sym typeface="Arial"/>
              </a:rPr>
              <a:t>The U.S. Constitution includes a Bill of Rights specifically designed to protect individual liberties and rights.</a:t>
            </a:r>
            <a:endParaRPr sz="1200">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9D026F09-1353-4932-81C3-D9169B790BC9}"/>
              </a:ext>
            </a:extLst>
          </p:cNvPr>
          <p:cNvSpPr>
            <a:spLocks noGrp="1" noChangeArrowheads="1"/>
          </p:cNvSpPr>
          <p:nvPr>
            <p:ph type="title"/>
          </p:nvPr>
        </p:nvSpPr>
        <p:spPr>
          <a:xfrm>
            <a:off x="1657350" y="285750"/>
            <a:ext cx="5829300" cy="857250"/>
          </a:xfrm>
        </p:spPr>
        <p:txBody>
          <a:bodyPr/>
          <a:lstStyle/>
          <a:p>
            <a:pPr>
              <a:defRPr/>
            </a:pPr>
            <a:r>
              <a:rPr lang="en-US" altLang="en-US" sz="2400" dirty="0">
                <a:solidFill>
                  <a:srgbClr val="FF0000"/>
                </a:solidFill>
                <a:latin typeface="Marker Felt" pitchFamily="-64" charset="0"/>
              </a:rPr>
              <a:t>A few examples of the Lemon Test</a:t>
            </a:r>
            <a:endParaRPr lang="en-US" altLang="en-US" sz="2100" dirty="0">
              <a:latin typeface="Engravers MT" pitchFamily="18" charset="0"/>
            </a:endParaRPr>
          </a:p>
        </p:txBody>
      </p:sp>
      <p:sp>
        <p:nvSpPr>
          <p:cNvPr id="77827" name="Rectangle 3">
            <a:extLst>
              <a:ext uri="{FF2B5EF4-FFF2-40B4-BE49-F238E27FC236}">
                <a16:creationId xmlns:a16="http://schemas.microsoft.com/office/drawing/2014/main" id="{BFA8B2A1-6E59-4805-A0CA-8A0A4C120B37}"/>
              </a:ext>
            </a:extLst>
          </p:cNvPr>
          <p:cNvSpPr>
            <a:spLocks noGrp="1" noChangeArrowheads="1"/>
          </p:cNvSpPr>
          <p:nvPr>
            <p:ph type="body" idx="1"/>
          </p:nvPr>
        </p:nvSpPr>
        <p:spPr>
          <a:xfrm>
            <a:off x="1485900" y="1256110"/>
            <a:ext cx="5429250" cy="3634978"/>
          </a:xfrm>
        </p:spPr>
        <p:txBody>
          <a:bodyPr/>
          <a:lstStyle/>
          <a:p>
            <a:r>
              <a:rPr lang="en-US" altLang="en-US" sz="1350"/>
              <a:t>In </a:t>
            </a:r>
            <a:r>
              <a:rPr lang="en-US" altLang="en-US" sz="1350" i="1"/>
              <a:t>County of Allegheny v. ACLU</a:t>
            </a:r>
            <a:r>
              <a:rPr lang="en-US" altLang="en-US" sz="1350"/>
              <a:t> (1989), the Supreme Court ruled that a nativity scene in a county building was unconstitutional because the display included only the nativity scene and poinsettias, with no secular symbols.</a:t>
            </a:r>
          </a:p>
          <a:p>
            <a:r>
              <a:rPr lang="en-US" altLang="en-US" sz="1350"/>
              <a:t>In </a:t>
            </a:r>
            <a:r>
              <a:rPr lang="en-US" altLang="en-US" sz="1350" i="1"/>
              <a:t>Lynch v. Donnelly</a:t>
            </a:r>
            <a:r>
              <a:rPr lang="en-US" altLang="en-US" sz="1350"/>
              <a:t> (1984), the Supreme Court ruled that a nativity scene displayed in Pawtucket, Rhode Island, did not violate the Establishment Clause because it included secular symbols such as Santa Clause and reindeers. The Court concluded that the Pawtucket display was simply a celebration of the season, and so it was fine.</a:t>
            </a:r>
          </a:p>
          <a:p>
            <a:r>
              <a:rPr lang="en-US" altLang="en-US" sz="1350"/>
              <a:t>Also in </a:t>
            </a:r>
            <a:r>
              <a:rPr lang="en-US" altLang="en-US" sz="1350" i="1"/>
              <a:t>Allegheny</a:t>
            </a:r>
            <a:r>
              <a:rPr lang="en-US" altLang="en-US" sz="1350"/>
              <a:t>, the Court ruled that a Pittsburgh display of a giant menorah on public property was constitutional because it also included a 45-foot Christmas tree, thus “minimizing the likelihood” that the menorah would be taken as an endorsement of Judiasm.</a:t>
            </a:r>
          </a:p>
        </p:txBody>
      </p:sp>
      <p:pic>
        <p:nvPicPr>
          <p:cNvPr id="77828" name="Picture 4" descr="poinsettias">
            <a:extLst>
              <a:ext uri="{FF2B5EF4-FFF2-40B4-BE49-F238E27FC236}">
                <a16:creationId xmlns:a16="http://schemas.microsoft.com/office/drawing/2014/main" id="{76786F01-4000-4923-A335-E08767E5BE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400050"/>
            <a:ext cx="890588"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5" descr="Santa with reindeer">
            <a:extLst>
              <a:ext uri="{FF2B5EF4-FFF2-40B4-BE49-F238E27FC236}">
                <a16:creationId xmlns:a16="http://schemas.microsoft.com/office/drawing/2014/main" id="{4E53B65C-B6F7-4256-AC8A-C9B94167C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3700" y="342900"/>
            <a:ext cx="1120379"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0" name="AutoShape 6">
            <a:extLst>
              <a:ext uri="{FF2B5EF4-FFF2-40B4-BE49-F238E27FC236}">
                <a16:creationId xmlns:a16="http://schemas.microsoft.com/office/drawing/2014/main" id="{F0CBBA83-5E92-4F0E-9D58-F8C49CB5E288}"/>
              </a:ext>
            </a:extLst>
          </p:cNvPr>
          <p:cNvSpPr>
            <a:spLocks noChangeArrowheads="1"/>
          </p:cNvSpPr>
          <p:nvPr/>
        </p:nvSpPr>
        <p:spPr bwMode="auto">
          <a:xfrm>
            <a:off x="2228850" y="971550"/>
            <a:ext cx="571500" cy="228600"/>
          </a:xfrm>
          <a:prstGeom prst="wedgeRectCallout">
            <a:avLst>
              <a:gd name="adj1" fmla="val -95417"/>
              <a:gd name="adj2" fmla="val 59898"/>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0" fontAlgn="base" hangingPunct="0">
              <a:spcBef>
                <a:spcPct val="0"/>
              </a:spcBef>
              <a:spcAft>
                <a:spcPct val="0"/>
              </a:spcAft>
              <a:buClrTx/>
            </a:pPr>
            <a:r>
              <a:rPr lang="en-US" altLang="en-US" sz="1350" kern="1200">
                <a:solidFill>
                  <a:prstClr val="black"/>
                </a:solidFill>
                <a:latin typeface="Marker Felt"/>
                <a:ea typeface="+mn-ea"/>
                <a:cs typeface="+mn-cs"/>
              </a:rPr>
              <a:t>bad</a:t>
            </a:r>
          </a:p>
        </p:txBody>
      </p:sp>
      <p:sp>
        <p:nvSpPr>
          <p:cNvPr id="77831" name="AutoShape 7">
            <a:extLst>
              <a:ext uri="{FF2B5EF4-FFF2-40B4-BE49-F238E27FC236}">
                <a16:creationId xmlns:a16="http://schemas.microsoft.com/office/drawing/2014/main" id="{0C1F1000-7C14-4A3C-93D6-5B38C6353B88}"/>
              </a:ext>
            </a:extLst>
          </p:cNvPr>
          <p:cNvSpPr>
            <a:spLocks noChangeArrowheads="1"/>
          </p:cNvSpPr>
          <p:nvPr/>
        </p:nvSpPr>
        <p:spPr bwMode="auto">
          <a:xfrm>
            <a:off x="5772150" y="1143000"/>
            <a:ext cx="628650" cy="228600"/>
          </a:xfrm>
          <a:prstGeom prst="wedgeRectCallout">
            <a:avLst>
              <a:gd name="adj1" fmla="val 106250"/>
              <a:gd name="adj2" fmla="val 64065"/>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0" fontAlgn="base" hangingPunct="0">
              <a:spcBef>
                <a:spcPct val="0"/>
              </a:spcBef>
              <a:spcAft>
                <a:spcPct val="0"/>
              </a:spcAft>
              <a:buClrTx/>
            </a:pPr>
            <a:r>
              <a:rPr lang="en-US" altLang="en-US" sz="1350" kern="1200">
                <a:solidFill>
                  <a:prstClr val="black"/>
                </a:solidFill>
                <a:latin typeface="Marker Felt"/>
                <a:ea typeface="+mn-ea"/>
                <a:cs typeface="+mn-cs"/>
              </a:rPr>
              <a:t>good</a:t>
            </a:r>
            <a:endParaRPr lang="en-US" altLang="en-US" sz="1350" kern="1200">
              <a:solidFill>
                <a:prstClr val="black"/>
              </a:solidFill>
              <a:ea typeface="+mn-ea"/>
              <a:cs typeface="+mn-cs"/>
            </a:endParaRPr>
          </a:p>
        </p:txBody>
      </p:sp>
      <p:pic>
        <p:nvPicPr>
          <p:cNvPr id="77832" name="Picture 8" descr="lemon">
            <a:extLst>
              <a:ext uri="{FF2B5EF4-FFF2-40B4-BE49-F238E27FC236}">
                <a16:creationId xmlns:a16="http://schemas.microsoft.com/office/drawing/2014/main" id="{0A7FE637-5367-4137-9078-9B9809FAC3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4171950"/>
            <a:ext cx="825104" cy="834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4"/>
          <p:cNvSpPr txBox="1">
            <a:spLocks noGrp="1"/>
          </p:cNvSpPr>
          <p:nvPr>
            <p:ph type="title"/>
          </p:nvPr>
        </p:nvSpPr>
        <p:spPr>
          <a:xfrm>
            <a:off x="1" y="1748700"/>
            <a:ext cx="91440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400"/>
              <a:t>Topic 3.3</a:t>
            </a:r>
            <a:endParaRPr sz="1400"/>
          </a:p>
          <a:p>
            <a:pPr marL="0" lvl="0" indent="0" algn="ctr" rtl="0">
              <a:spcBef>
                <a:spcPts val="0"/>
              </a:spcBef>
              <a:spcAft>
                <a:spcPts val="0"/>
              </a:spcAft>
              <a:buNone/>
            </a:pPr>
            <a:r>
              <a:rPr lang="en" sz="3000" b="1"/>
              <a:t>First Amendment</a:t>
            </a:r>
            <a:endParaRPr sz="3000" b="1"/>
          </a:p>
          <a:p>
            <a:pPr marL="0" lvl="0" indent="0" algn="ctr" rtl="0">
              <a:spcBef>
                <a:spcPts val="0"/>
              </a:spcBef>
              <a:spcAft>
                <a:spcPts val="0"/>
              </a:spcAft>
              <a:buNone/>
            </a:pPr>
            <a:r>
              <a:rPr lang="en" sz="3000" b="1"/>
              <a:t>Freedom of Speech</a:t>
            </a:r>
            <a:endParaRPr sz="3000" b="1"/>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BBBC1-6C17-4BAB-BD4A-8BF28ABB7102}"/>
              </a:ext>
            </a:extLst>
          </p:cNvPr>
          <p:cNvSpPr>
            <a:spLocks noGrp="1"/>
          </p:cNvSpPr>
          <p:nvPr>
            <p:ph type="title"/>
          </p:nvPr>
        </p:nvSpPr>
        <p:spPr>
          <a:xfrm>
            <a:off x="1828800" y="114300"/>
            <a:ext cx="5829300" cy="685800"/>
          </a:xfrm>
        </p:spPr>
        <p:txBody>
          <a:bodyPr/>
          <a:lstStyle/>
          <a:p>
            <a:pPr eaLnBrk="1" fontAlgn="auto" hangingPunct="1">
              <a:spcAft>
                <a:spcPts val="0"/>
              </a:spcAft>
              <a:defRPr/>
            </a:pPr>
            <a:r>
              <a:rPr lang="en-US" dirty="0">
                <a:solidFill>
                  <a:schemeClr val="tx2">
                    <a:satMod val="200000"/>
                  </a:schemeClr>
                </a:solidFill>
              </a:rPr>
              <a:t>Basics of Free Speech:</a:t>
            </a:r>
          </a:p>
        </p:txBody>
      </p:sp>
      <p:sp>
        <p:nvSpPr>
          <p:cNvPr id="3" name="Content Placeholder 2">
            <a:extLst>
              <a:ext uri="{FF2B5EF4-FFF2-40B4-BE49-F238E27FC236}">
                <a16:creationId xmlns:a16="http://schemas.microsoft.com/office/drawing/2014/main" id="{692A312F-1DAA-43BB-82C8-512FE01FF2DE}"/>
              </a:ext>
            </a:extLst>
          </p:cNvPr>
          <p:cNvSpPr>
            <a:spLocks noGrp="1"/>
          </p:cNvSpPr>
          <p:nvPr>
            <p:ph idx="1"/>
          </p:nvPr>
        </p:nvSpPr>
        <p:spPr>
          <a:xfrm>
            <a:off x="895739" y="742950"/>
            <a:ext cx="6762361" cy="3795713"/>
          </a:xfrm>
        </p:spPr>
        <p:txBody>
          <a:bodyPr>
            <a:normAutofit fontScale="92500"/>
          </a:bodyPr>
          <a:lstStyle/>
          <a:p>
            <a:pPr marL="308610" eaLnBrk="1" fontAlgn="auto" hangingPunct="1">
              <a:spcAft>
                <a:spcPts val="0"/>
              </a:spcAft>
              <a:buNone/>
              <a:defRPr/>
            </a:pPr>
            <a:endParaRPr lang="en-US" dirty="0"/>
          </a:p>
          <a:p>
            <a:pPr marL="308610" eaLnBrk="1" fontAlgn="auto" hangingPunct="1">
              <a:spcAft>
                <a:spcPts val="0"/>
              </a:spcAft>
              <a:buNone/>
              <a:defRPr/>
            </a:pPr>
            <a:endParaRPr lang="en-US" dirty="0"/>
          </a:p>
          <a:p>
            <a:pPr marL="308610" eaLnBrk="1" fontAlgn="auto" hangingPunct="1">
              <a:spcAft>
                <a:spcPts val="0"/>
              </a:spcAft>
              <a:buNone/>
              <a:defRPr/>
            </a:pPr>
            <a:endParaRPr lang="en-US" dirty="0"/>
          </a:p>
          <a:p>
            <a:pPr marL="308610" eaLnBrk="1" fontAlgn="auto" hangingPunct="1">
              <a:spcAft>
                <a:spcPts val="0"/>
              </a:spcAft>
              <a:buFont typeface="Wingdings"/>
              <a:buChar char=""/>
              <a:defRPr/>
            </a:pPr>
            <a:r>
              <a:rPr lang="en-US" sz="2700" dirty="0"/>
              <a:t>Every American wants the right  to speak freely</a:t>
            </a:r>
          </a:p>
          <a:p>
            <a:pPr marL="308610" eaLnBrk="1" fontAlgn="auto" hangingPunct="1">
              <a:spcAft>
                <a:spcPts val="0"/>
              </a:spcAft>
              <a:buNone/>
              <a:defRPr/>
            </a:pPr>
            <a:r>
              <a:rPr lang="en-US" dirty="0"/>
              <a:t>But….</a:t>
            </a:r>
          </a:p>
          <a:p>
            <a:pPr marL="308610" eaLnBrk="1" fontAlgn="auto" hangingPunct="1">
              <a:spcAft>
                <a:spcPts val="0"/>
              </a:spcAft>
              <a:buFont typeface="Wingdings"/>
              <a:buChar char=""/>
              <a:defRPr/>
            </a:pPr>
            <a:r>
              <a:rPr lang="en-US" sz="2700" dirty="0"/>
              <a:t>Some Americans want to deny others their right to speak freely if they disagree with their views</a:t>
            </a:r>
          </a:p>
          <a:p>
            <a:pPr marL="555498" lvl="1" eaLnBrk="1" fontAlgn="auto" hangingPunct="1">
              <a:spcAft>
                <a:spcPts val="0"/>
              </a:spcAft>
              <a:buFont typeface="Wingdings"/>
              <a:buChar char=""/>
              <a:defRPr/>
            </a:pPr>
            <a:r>
              <a:rPr lang="en-US" sz="2400" dirty="0"/>
              <a:t>Ex. Religion, War, Politics</a:t>
            </a:r>
          </a:p>
          <a:p>
            <a:pPr marL="555498" lvl="1" eaLnBrk="1" fontAlgn="auto" hangingPunct="1">
              <a:spcAft>
                <a:spcPts val="0"/>
              </a:spcAft>
              <a:buNone/>
              <a:defRPr/>
            </a:pPr>
            <a:endParaRPr lang="en-US" sz="2400" dirty="0"/>
          </a:p>
          <a:p>
            <a:pPr marL="308610" eaLnBrk="1" fontAlgn="auto" hangingPunct="1">
              <a:spcAft>
                <a:spcPts val="0"/>
              </a:spcAft>
              <a:buFont typeface="Wingdings"/>
              <a:buChar char=""/>
              <a:defRPr/>
            </a:pPr>
            <a:endParaRPr lang="en-US" dirty="0"/>
          </a:p>
          <a:p>
            <a:pPr marL="308610" eaLnBrk="1" fontAlgn="auto" hangingPunct="1">
              <a:spcAft>
                <a:spcPts val="0"/>
              </a:spcAft>
              <a:buFont typeface="Wingdings"/>
              <a:buChar char=""/>
              <a:defRPr/>
            </a:pPr>
            <a:endParaRPr lang="en-US" dirty="0"/>
          </a:p>
          <a:p>
            <a:pPr marL="308610" eaLnBrk="1" fontAlgn="auto" hangingPunct="1">
              <a:spcAft>
                <a:spcPts val="0"/>
              </a:spcAft>
              <a:buFont typeface="Wingdings"/>
              <a:buChar char=""/>
              <a:defRPr/>
            </a:pPr>
            <a:endParaRPr lang="en-US" dirty="0"/>
          </a:p>
          <a:p>
            <a:pPr marL="308610" eaLnBrk="1" fontAlgn="auto" hangingPunct="1">
              <a:spcAft>
                <a:spcPts val="0"/>
              </a:spcAft>
              <a:buFont typeface="Wingdings"/>
              <a:buChar char=""/>
              <a:defRPr/>
            </a:pPr>
            <a:endParaRPr lang="en-US" dirty="0"/>
          </a:p>
        </p:txBody>
      </p:sp>
      <p:pic>
        <p:nvPicPr>
          <p:cNvPr id="99332" name="Picture 3" descr="C:\Users\Hollie.Hollie-PC\Pictures\Microsoft Clip Organizer\us flag.jpg">
            <a:extLst>
              <a:ext uri="{FF2B5EF4-FFF2-40B4-BE49-F238E27FC236}">
                <a16:creationId xmlns:a16="http://schemas.microsoft.com/office/drawing/2014/main" id="{4801743E-FF70-4655-9842-1F3753AF76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0" y="742950"/>
            <a:ext cx="17145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B4F54-B8AA-47BB-83B1-71BE73C90B93}"/>
              </a:ext>
            </a:extLst>
          </p:cNvPr>
          <p:cNvSpPr>
            <a:spLocks noGrp="1"/>
          </p:cNvSpPr>
          <p:nvPr>
            <p:ph type="title"/>
          </p:nvPr>
        </p:nvSpPr>
        <p:spPr>
          <a:xfrm>
            <a:off x="1828800" y="114300"/>
            <a:ext cx="5829300" cy="929879"/>
          </a:xfrm>
        </p:spPr>
        <p:txBody>
          <a:bodyPr/>
          <a:lstStyle/>
          <a:p>
            <a:pPr algn="ctr" eaLnBrk="1" fontAlgn="auto" hangingPunct="1">
              <a:spcAft>
                <a:spcPts val="0"/>
              </a:spcAft>
              <a:defRPr/>
            </a:pPr>
            <a:r>
              <a:rPr lang="en-US" dirty="0">
                <a:solidFill>
                  <a:schemeClr val="tx2">
                    <a:satMod val="200000"/>
                  </a:schemeClr>
                </a:solidFill>
              </a:rPr>
              <a:t>Courts distinguish different types of Speech</a:t>
            </a:r>
          </a:p>
        </p:txBody>
      </p:sp>
      <p:sp>
        <p:nvSpPr>
          <p:cNvPr id="100355" name="Content Placeholder 2">
            <a:extLst>
              <a:ext uri="{FF2B5EF4-FFF2-40B4-BE49-F238E27FC236}">
                <a16:creationId xmlns:a16="http://schemas.microsoft.com/office/drawing/2014/main" id="{C7B3E64A-3893-4888-AF3A-FD7E525C6830}"/>
              </a:ext>
            </a:extLst>
          </p:cNvPr>
          <p:cNvSpPr>
            <a:spLocks noGrp="1"/>
          </p:cNvSpPr>
          <p:nvPr>
            <p:ph idx="1"/>
          </p:nvPr>
        </p:nvSpPr>
        <p:spPr/>
        <p:txBody>
          <a:bodyPr/>
          <a:lstStyle/>
          <a:p>
            <a:pPr eaLnBrk="1" hangingPunct="1"/>
            <a:r>
              <a:rPr lang="en-US" altLang="en-US" dirty="0"/>
              <a:t>Many actions can be a type of speech</a:t>
            </a:r>
          </a:p>
          <a:p>
            <a:pPr lvl="1" eaLnBrk="1" hangingPunct="1"/>
            <a:r>
              <a:rPr lang="en-US" altLang="en-US" dirty="0"/>
              <a:t>Verbal</a:t>
            </a:r>
          </a:p>
          <a:p>
            <a:pPr lvl="1" eaLnBrk="1" hangingPunct="1"/>
            <a:r>
              <a:rPr lang="en-US" altLang="en-US" dirty="0"/>
              <a:t>Non-verbal – Wearing a shirt, shaving your head</a:t>
            </a:r>
          </a:p>
          <a:p>
            <a:pPr lvl="1" eaLnBrk="1" hangingPunct="1"/>
            <a:endParaRPr lang="en-US" altLang="en-US" dirty="0"/>
          </a:p>
          <a:p>
            <a:pPr lvl="1" eaLnBrk="1" hangingPunct="1">
              <a:buFont typeface="Wingdings" panose="05000000000000000000" pitchFamily="2" charset="2"/>
              <a:buNone/>
            </a:pPr>
            <a:endParaRPr lang="en-US" altLang="en-US" dirty="0"/>
          </a:p>
        </p:txBody>
      </p:sp>
      <p:pic>
        <p:nvPicPr>
          <p:cNvPr id="100356" name="Picture 2" descr="C:\Users\Hollie.Hollie-PC\Pictures\Microsoft Clip Organizer\court.jpg">
            <a:extLst>
              <a:ext uri="{FF2B5EF4-FFF2-40B4-BE49-F238E27FC236}">
                <a16:creationId xmlns:a16="http://schemas.microsoft.com/office/drawing/2014/main" id="{B9CBD150-57DE-461D-B010-C0CB390CF1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3350" y="2971800"/>
            <a:ext cx="27432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7" name="Picture 3" descr="C:\Users\Hollie.Hollie-PC\Pictures\Microsoft Clip Organizer\freedom of speech.jpg">
            <a:extLst>
              <a:ext uri="{FF2B5EF4-FFF2-40B4-BE49-F238E27FC236}">
                <a16:creationId xmlns:a16="http://schemas.microsoft.com/office/drawing/2014/main" id="{77F05DEB-5BA2-4B05-8215-5720D977EF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7350" y="2514600"/>
            <a:ext cx="108585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EEEEF-336D-4955-8E27-BB8E15BF1E94}"/>
              </a:ext>
            </a:extLst>
          </p:cNvPr>
          <p:cNvSpPr>
            <a:spLocks noGrp="1"/>
          </p:cNvSpPr>
          <p:nvPr>
            <p:ph type="title"/>
          </p:nvPr>
        </p:nvSpPr>
        <p:spPr>
          <a:xfrm>
            <a:off x="1828800" y="0"/>
            <a:ext cx="5829300" cy="685800"/>
          </a:xfrm>
        </p:spPr>
        <p:txBody>
          <a:bodyPr/>
          <a:lstStyle/>
          <a:p>
            <a:pPr algn="ctr" eaLnBrk="1" fontAlgn="auto" hangingPunct="1">
              <a:spcAft>
                <a:spcPts val="0"/>
              </a:spcAft>
              <a:defRPr/>
            </a:pPr>
            <a:r>
              <a:rPr lang="en-US" sz="4050" dirty="0">
                <a:solidFill>
                  <a:schemeClr val="tx2">
                    <a:satMod val="200000"/>
                  </a:schemeClr>
                </a:solidFill>
              </a:rPr>
              <a:t>Protected Speech</a:t>
            </a:r>
          </a:p>
        </p:txBody>
      </p:sp>
      <p:sp>
        <p:nvSpPr>
          <p:cNvPr id="3" name="Content Placeholder 2">
            <a:extLst>
              <a:ext uri="{FF2B5EF4-FFF2-40B4-BE49-F238E27FC236}">
                <a16:creationId xmlns:a16="http://schemas.microsoft.com/office/drawing/2014/main" id="{AFC4AAFE-01EB-4452-8460-D0EB4BFFBDB8}"/>
              </a:ext>
            </a:extLst>
          </p:cNvPr>
          <p:cNvSpPr>
            <a:spLocks noGrp="1"/>
          </p:cNvSpPr>
          <p:nvPr>
            <p:ph idx="1"/>
          </p:nvPr>
        </p:nvSpPr>
        <p:spPr>
          <a:xfrm>
            <a:off x="1828800" y="857250"/>
            <a:ext cx="5829300" cy="3910013"/>
          </a:xfrm>
        </p:spPr>
        <p:txBody>
          <a:bodyPr>
            <a:normAutofit/>
          </a:bodyPr>
          <a:lstStyle/>
          <a:p>
            <a:pPr marL="308610" eaLnBrk="1" fontAlgn="auto" hangingPunct="1">
              <a:spcAft>
                <a:spcPts val="0"/>
              </a:spcAft>
              <a:buNone/>
              <a:defRPr/>
            </a:pPr>
            <a:r>
              <a:rPr lang="en-US" sz="6000" dirty="0"/>
              <a:t>2</a:t>
            </a:r>
            <a:r>
              <a:rPr lang="en-US" dirty="0"/>
              <a:t> types of speech protected by </a:t>
            </a:r>
            <a:r>
              <a:rPr lang="en-US" sz="4050" dirty="0"/>
              <a:t>1</a:t>
            </a:r>
            <a:r>
              <a:rPr lang="en-US" sz="4050" baseline="30000" dirty="0"/>
              <a:t>st</a:t>
            </a:r>
            <a:r>
              <a:rPr lang="en-US" dirty="0"/>
              <a:t>Amendment</a:t>
            </a:r>
          </a:p>
          <a:p>
            <a:pPr marL="437198" indent="-385763" eaLnBrk="1" fontAlgn="auto" hangingPunct="1">
              <a:spcAft>
                <a:spcPts val="0"/>
              </a:spcAft>
              <a:buNone/>
              <a:defRPr/>
            </a:pPr>
            <a:endParaRPr lang="en-US" sz="4050" dirty="0"/>
          </a:p>
        </p:txBody>
      </p:sp>
      <p:pic>
        <p:nvPicPr>
          <p:cNvPr id="101380" name="Picture 2" descr="C:\Users\Hollie.Hollie-PC\Pictures\Microsoft Clip Organizer\us speech freedom.jpg">
            <a:extLst>
              <a:ext uri="{FF2B5EF4-FFF2-40B4-BE49-F238E27FC236}">
                <a16:creationId xmlns:a16="http://schemas.microsoft.com/office/drawing/2014/main" id="{C8FE258B-3A59-4927-A4D0-1556B3F268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0350" y="2514600"/>
            <a:ext cx="34290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48F9F-1D85-4723-B40A-01E095A8E2AF}"/>
              </a:ext>
            </a:extLst>
          </p:cNvPr>
          <p:cNvSpPr>
            <a:spLocks noGrp="1"/>
          </p:cNvSpPr>
          <p:nvPr>
            <p:ph type="title"/>
          </p:nvPr>
        </p:nvSpPr>
        <p:spPr>
          <a:xfrm>
            <a:off x="1828800" y="171450"/>
            <a:ext cx="5829300" cy="685800"/>
          </a:xfrm>
        </p:spPr>
        <p:txBody>
          <a:bodyPr/>
          <a:lstStyle/>
          <a:p>
            <a:pPr algn="ctr" eaLnBrk="1" fontAlgn="auto" hangingPunct="1">
              <a:spcAft>
                <a:spcPts val="0"/>
              </a:spcAft>
              <a:defRPr/>
            </a:pPr>
            <a:r>
              <a:rPr lang="en-US" sz="4500" dirty="0">
                <a:solidFill>
                  <a:schemeClr val="tx2">
                    <a:satMod val="200000"/>
                  </a:schemeClr>
                </a:solidFill>
              </a:rPr>
              <a:t>Pure Speech</a:t>
            </a:r>
          </a:p>
        </p:txBody>
      </p:sp>
      <p:sp>
        <p:nvSpPr>
          <p:cNvPr id="102403" name="Content Placeholder 2">
            <a:extLst>
              <a:ext uri="{FF2B5EF4-FFF2-40B4-BE49-F238E27FC236}">
                <a16:creationId xmlns:a16="http://schemas.microsoft.com/office/drawing/2014/main" id="{9B5F481A-7687-426E-BD48-80ED2634F5FF}"/>
              </a:ext>
            </a:extLst>
          </p:cNvPr>
          <p:cNvSpPr>
            <a:spLocks noGrp="1"/>
          </p:cNvSpPr>
          <p:nvPr>
            <p:ph idx="1"/>
          </p:nvPr>
        </p:nvSpPr>
        <p:spPr>
          <a:xfrm>
            <a:off x="846364" y="1346039"/>
            <a:ext cx="7794172" cy="3795713"/>
          </a:xfrm>
        </p:spPr>
        <p:txBody>
          <a:bodyPr/>
          <a:lstStyle/>
          <a:p>
            <a:pPr eaLnBrk="1" hangingPunct="1"/>
            <a:r>
              <a:rPr lang="en-US" altLang="en-US" sz="2700"/>
              <a:t>Verbal expression of thought or opinion before an audience that has chosen to listen</a:t>
            </a:r>
          </a:p>
          <a:p>
            <a:pPr eaLnBrk="1" hangingPunct="1"/>
            <a:endParaRPr lang="en-US" altLang="en-US" sz="2700"/>
          </a:p>
          <a:p>
            <a:pPr eaLnBrk="1" hangingPunct="1"/>
            <a:r>
              <a:rPr lang="en-US" altLang="en-US" sz="2700"/>
              <a:t>Examples: dinner table, church, political assembly</a:t>
            </a:r>
          </a:p>
        </p:txBody>
      </p:sp>
      <p:pic>
        <p:nvPicPr>
          <p:cNvPr id="102404" name="Picture 2" descr="C:\Users\Hollie.Hollie-PC\Pictures\Microsoft Clip Organizer\types of speech.jpg">
            <a:extLst>
              <a:ext uri="{FF2B5EF4-FFF2-40B4-BE49-F238E27FC236}">
                <a16:creationId xmlns:a16="http://schemas.microsoft.com/office/drawing/2014/main" id="{4F05D866-7DD8-41E7-A4F9-0FE12587EC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71450"/>
            <a:ext cx="142875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Picture 3" descr="C:\Users\Hollie.Hollie-PC\Pictures\Microsoft Clip Organizer\obama.jpg">
            <a:extLst>
              <a:ext uri="{FF2B5EF4-FFF2-40B4-BE49-F238E27FC236}">
                <a16:creationId xmlns:a16="http://schemas.microsoft.com/office/drawing/2014/main" id="{CB0CBBD2-9298-46A3-9C2D-CBEF31D626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6150" y="3771900"/>
            <a:ext cx="16573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6" name="Picture 4" descr="C:\Users\Hollie.Hollie-PC\Pictures\Microsoft Clip Organizer\James%20gestures%20to%20crowd%20during%20speech_jpg.jpg">
            <a:extLst>
              <a:ext uri="{FF2B5EF4-FFF2-40B4-BE49-F238E27FC236}">
                <a16:creationId xmlns:a16="http://schemas.microsoft.com/office/drawing/2014/main" id="{09703731-077C-4204-94AD-64D7D9E01C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0701" y="3543300"/>
            <a:ext cx="2194322"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80031-FEF1-4284-B366-C71151B56150}"/>
              </a:ext>
            </a:extLst>
          </p:cNvPr>
          <p:cNvSpPr>
            <a:spLocks noGrp="1"/>
          </p:cNvSpPr>
          <p:nvPr>
            <p:ph type="title"/>
          </p:nvPr>
        </p:nvSpPr>
        <p:spPr>
          <a:xfrm>
            <a:off x="1828800" y="0"/>
            <a:ext cx="5829300" cy="685800"/>
          </a:xfrm>
        </p:spPr>
        <p:txBody>
          <a:bodyPr/>
          <a:lstStyle/>
          <a:p>
            <a:pPr algn="ctr" eaLnBrk="1" fontAlgn="auto" hangingPunct="1">
              <a:spcAft>
                <a:spcPts val="0"/>
              </a:spcAft>
              <a:defRPr/>
            </a:pPr>
            <a:r>
              <a:rPr lang="en-US" sz="4050" dirty="0">
                <a:solidFill>
                  <a:schemeClr val="tx2">
                    <a:satMod val="200000"/>
                  </a:schemeClr>
                </a:solidFill>
              </a:rPr>
              <a:t>Symbolic Speech</a:t>
            </a:r>
          </a:p>
        </p:txBody>
      </p:sp>
      <p:sp>
        <p:nvSpPr>
          <p:cNvPr id="3" name="Content Placeholder 2">
            <a:extLst>
              <a:ext uri="{FF2B5EF4-FFF2-40B4-BE49-F238E27FC236}">
                <a16:creationId xmlns:a16="http://schemas.microsoft.com/office/drawing/2014/main" id="{1D94D24A-DF4D-4F26-9A90-E831CD6B2D91}"/>
              </a:ext>
            </a:extLst>
          </p:cNvPr>
          <p:cNvSpPr>
            <a:spLocks noGrp="1"/>
          </p:cNvSpPr>
          <p:nvPr>
            <p:ph idx="1"/>
          </p:nvPr>
        </p:nvSpPr>
        <p:spPr>
          <a:xfrm>
            <a:off x="628261" y="685800"/>
            <a:ext cx="8192278" cy="4457700"/>
          </a:xfrm>
        </p:spPr>
        <p:txBody>
          <a:bodyPr>
            <a:normAutofit/>
          </a:bodyPr>
          <a:lstStyle/>
          <a:p>
            <a:pPr marL="308610" eaLnBrk="1" fontAlgn="auto" hangingPunct="1">
              <a:spcAft>
                <a:spcPts val="0"/>
              </a:spcAft>
              <a:buFont typeface="Wingdings"/>
              <a:buChar char=""/>
              <a:defRPr/>
            </a:pPr>
            <a:r>
              <a:rPr lang="en-US" sz="3000" dirty="0"/>
              <a:t>Using actions or symbols, with or without words, to express opinions</a:t>
            </a:r>
          </a:p>
          <a:p>
            <a:pPr marL="555498" lvl="1" eaLnBrk="1" fontAlgn="auto" hangingPunct="1">
              <a:spcAft>
                <a:spcPts val="0"/>
              </a:spcAft>
              <a:buFont typeface="Wingdings"/>
              <a:buChar char=""/>
              <a:defRPr/>
            </a:pPr>
            <a:r>
              <a:rPr lang="en-US" sz="2700" dirty="0"/>
              <a:t>Ex. Burning US flags to protest Vietnam War</a:t>
            </a:r>
          </a:p>
          <a:p>
            <a:pPr marL="555498" lvl="1" eaLnBrk="1" fontAlgn="auto" hangingPunct="1">
              <a:spcAft>
                <a:spcPts val="0"/>
              </a:spcAft>
              <a:buFont typeface="Wingdings"/>
              <a:buChar char=""/>
              <a:defRPr/>
            </a:pPr>
            <a:endParaRPr lang="en-US" sz="2700" dirty="0"/>
          </a:p>
          <a:p>
            <a:pPr marL="555498" lvl="1" eaLnBrk="1" fontAlgn="auto" hangingPunct="1">
              <a:spcAft>
                <a:spcPts val="0"/>
              </a:spcAft>
              <a:buFont typeface="Wingdings"/>
              <a:buChar char=""/>
              <a:defRPr/>
            </a:pPr>
            <a:r>
              <a:rPr lang="en-US" sz="2700" dirty="0"/>
              <a:t>Restrictions??</a:t>
            </a:r>
          </a:p>
          <a:p>
            <a:pPr marL="747522" lvl="2" eaLnBrk="1" fontAlgn="auto" hangingPunct="1">
              <a:spcAft>
                <a:spcPts val="0"/>
              </a:spcAft>
              <a:buFont typeface="Wingdings 2"/>
              <a:buChar char=""/>
              <a:defRPr/>
            </a:pPr>
            <a:r>
              <a:rPr lang="en-US" sz="2550" dirty="0"/>
              <a:t>Ex. Attacks on Abortion Clinics</a:t>
            </a:r>
          </a:p>
          <a:p>
            <a:pPr marL="747522" lvl="2" eaLnBrk="1" fontAlgn="auto" hangingPunct="1">
              <a:spcAft>
                <a:spcPts val="0"/>
              </a:spcAft>
              <a:buFont typeface="Wingdings 2"/>
              <a:buChar char=""/>
              <a:defRPr/>
            </a:pPr>
            <a:r>
              <a:rPr lang="en-US" sz="2550" dirty="0"/>
              <a:t>Court has ruled 1</a:t>
            </a:r>
            <a:r>
              <a:rPr lang="en-US" sz="2550" baseline="30000" dirty="0"/>
              <a:t>st</a:t>
            </a:r>
            <a:r>
              <a:rPr lang="en-US" sz="2550" dirty="0"/>
              <a:t> Amendment </a:t>
            </a:r>
            <a:r>
              <a:rPr lang="en-US" sz="2550" dirty="0">
                <a:solidFill>
                  <a:srgbClr val="FF0000"/>
                </a:solidFill>
              </a:rPr>
              <a:t>does not </a:t>
            </a:r>
            <a:r>
              <a:rPr lang="en-US" sz="2550" dirty="0"/>
              <a:t>permit actions that threaten public safety</a:t>
            </a:r>
          </a:p>
          <a:p>
            <a:pPr marL="747522" lvl="2" eaLnBrk="1" fontAlgn="auto" hangingPunct="1">
              <a:spcAft>
                <a:spcPts val="0"/>
              </a:spcAft>
              <a:buFont typeface="Wingdings 2"/>
              <a:buChar char=""/>
              <a:defRPr/>
            </a:pPr>
            <a:endParaRPr lang="en-US" sz="2550" dirty="0"/>
          </a:p>
          <a:p>
            <a:pPr marL="308610" eaLnBrk="1" fontAlgn="auto" hangingPunct="1">
              <a:spcAft>
                <a:spcPts val="0"/>
              </a:spcAft>
              <a:buFont typeface="Wingdings"/>
              <a:buChar char=""/>
              <a:defRPr/>
            </a:pPr>
            <a:endParaRPr lang="en-US" dirty="0"/>
          </a:p>
        </p:txBody>
      </p:sp>
      <p:pic>
        <p:nvPicPr>
          <p:cNvPr id="103428" name="Picture 2" descr="C:\Users\Hollie.Hollie-PC\Pictures\Microsoft Clip Organizer\496px-Flag_burning.jpg">
            <a:extLst>
              <a:ext uri="{FF2B5EF4-FFF2-40B4-BE49-F238E27FC236}">
                <a16:creationId xmlns:a16="http://schemas.microsoft.com/office/drawing/2014/main" id="{2EDA7931-A46F-4B7B-81A8-2D61181FED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1784" y="2237792"/>
            <a:ext cx="1828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45"/>
          <p:cNvSpPr txBox="1"/>
          <p:nvPr/>
        </p:nvSpPr>
        <p:spPr>
          <a:xfrm>
            <a:off x="6858000" y="2007750"/>
            <a:ext cx="2286000" cy="112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latin typeface="Nunito"/>
                <a:ea typeface="Nunito"/>
                <a:cs typeface="Nunito"/>
                <a:sym typeface="Nunito"/>
              </a:rPr>
              <a:t>Intro to Section 3.3</a:t>
            </a:r>
            <a:endParaRPr sz="1200" b="1">
              <a:latin typeface="Nunito"/>
              <a:ea typeface="Nunito"/>
              <a:cs typeface="Nunito"/>
              <a:sym typeface="Nunito"/>
            </a:endParaRPr>
          </a:p>
          <a:p>
            <a:pPr marL="0" lvl="0" indent="0" algn="ctr" rtl="0">
              <a:spcBef>
                <a:spcPts val="0"/>
              </a:spcBef>
              <a:spcAft>
                <a:spcPts val="0"/>
              </a:spcAft>
              <a:buNone/>
            </a:pPr>
            <a:r>
              <a:rPr lang="en" sz="1700"/>
              <a:t>Freedom of Speech</a:t>
            </a:r>
            <a:endParaRPr sz="1700"/>
          </a:p>
          <a:p>
            <a:pPr marL="0" lvl="0" indent="0" algn="ctr" rtl="0">
              <a:spcBef>
                <a:spcPts val="0"/>
              </a:spcBef>
              <a:spcAft>
                <a:spcPts val="0"/>
              </a:spcAft>
              <a:buNone/>
            </a:pP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Carey LaManna</a:t>
            </a: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5:52</a:t>
            </a:r>
            <a:endParaRPr sz="1200">
              <a:latin typeface="Nunito"/>
              <a:ea typeface="Nunito"/>
              <a:cs typeface="Nunito"/>
              <a:sym typeface="Nunito"/>
            </a:endParaRPr>
          </a:p>
          <a:p>
            <a:pPr marL="0" lvl="0" indent="0" algn="ctr" rtl="0">
              <a:spcBef>
                <a:spcPts val="0"/>
              </a:spcBef>
              <a:spcAft>
                <a:spcPts val="0"/>
              </a:spcAft>
              <a:buNone/>
            </a:pPr>
            <a:endParaRPr sz="1200">
              <a:latin typeface="Nunito"/>
              <a:ea typeface="Nunito"/>
              <a:cs typeface="Nunito"/>
              <a:sym typeface="Nunito"/>
            </a:endParaRPr>
          </a:p>
        </p:txBody>
      </p:sp>
      <p:pic>
        <p:nvPicPr>
          <p:cNvPr id="314" name="Google Shape;314;p45" descr="AP Gov Student Ultimate Review Packet&#10;https://acdcecon.thinkific.com/courses/AP-government-urp&#10;Preview Unit 1 for Free!!&#10;Includes Study Guide, Essential Questions, Required Cases Guide, Annotated Required Docs, Multiple Choice Practice Questions, and Exclusive Videos! Everything you need to ace the AP Exam!!!!" title="Topic 3.3 First Amendment Freedom of Speech AP Government">
            <a:hlinkClick r:id="rId3"/>
          </p:cNvPr>
          <p:cNvPicPr preferRelativeResize="0"/>
          <p:nvPr/>
        </p:nvPicPr>
        <p:blipFill>
          <a:blip r:embed="rId4">
            <a:alphaModFix/>
          </a:blip>
          <a:stretch>
            <a:fillRect/>
          </a:stretch>
        </p:blipFill>
        <p:spPr>
          <a:xfrm>
            <a:off x="0" y="0"/>
            <a:ext cx="6858000" cy="51435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opic 3.3 First Amendment Freedom of Speech AP Government">
            <a:hlinkClick r:id="" action="ppaction://media"/>
            <a:extLst>
              <a:ext uri="{FF2B5EF4-FFF2-40B4-BE49-F238E27FC236}">
                <a16:creationId xmlns:a16="http://schemas.microsoft.com/office/drawing/2014/main" id="{1B6811A3-95AB-4F2B-B59B-B44E2B62B653}"/>
              </a:ext>
            </a:extLst>
          </p:cNvPr>
          <p:cNvPicPr>
            <a:picLocks noRot="1" noChangeAspect="1"/>
          </p:cNvPicPr>
          <p:nvPr>
            <a:videoFile r:link="rId1"/>
          </p:nvPr>
        </p:nvPicPr>
        <p:blipFill>
          <a:blip r:embed="rId3"/>
          <a:stretch>
            <a:fillRect/>
          </a:stretch>
        </p:blipFill>
        <p:spPr>
          <a:xfrm>
            <a:off x="185576" y="93824"/>
            <a:ext cx="8784722" cy="4963368"/>
          </a:xfrm>
          <a:prstGeom prst="rect">
            <a:avLst/>
          </a:prstGeom>
        </p:spPr>
      </p:pic>
    </p:spTree>
    <p:extLst>
      <p:ext uri="{BB962C8B-B14F-4D97-AF65-F5344CB8AC3E}">
        <p14:creationId xmlns:p14="http://schemas.microsoft.com/office/powerpoint/2010/main" val="668351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4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Freedom of Speech</a:t>
            </a:r>
            <a:endParaRPr/>
          </a:p>
        </p:txBody>
      </p:sp>
      <p:sp>
        <p:nvSpPr>
          <p:cNvPr id="320" name="Google Shape;320;p46"/>
          <p:cNvSpPr txBox="1">
            <a:spLocks noGrp="1"/>
          </p:cNvSpPr>
          <p:nvPr>
            <p:ph type="body" idx="1"/>
          </p:nvPr>
        </p:nvSpPr>
        <p:spPr>
          <a:xfrm>
            <a:off x="819150" y="1590400"/>
            <a:ext cx="7505700" cy="2848200"/>
          </a:xfrm>
          <a:prstGeom prst="rect">
            <a:avLst/>
          </a:prstGeom>
        </p:spPr>
        <p:txBody>
          <a:bodyPr spcFirstLastPara="1" wrap="square" lIns="91425" tIns="91425" rIns="91425" bIns="91425" anchor="t" anchorCtr="0">
            <a:noAutofit/>
          </a:bodyPr>
          <a:lstStyle/>
          <a:p>
            <a:pPr marL="457200" lvl="0" indent="-336550" algn="l" rtl="0">
              <a:spcBef>
                <a:spcPts val="500"/>
              </a:spcBef>
              <a:spcAft>
                <a:spcPts val="0"/>
              </a:spcAft>
              <a:buSzPts val="1700"/>
              <a:buFont typeface="Arial"/>
              <a:buChar char="●"/>
            </a:pPr>
            <a:r>
              <a:rPr lang="en" sz="1700">
                <a:solidFill>
                  <a:srgbClr val="222222"/>
                </a:solidFill>
                <a:latin typeface="Arial"/>
                <a:ea typeface="Arial"/>
                <a:cs typeface="Arial"/>
                <a:sym typeface="Arial"/>
              </a:rPr>
              <a:t>In the United States, freedom of speech and expression is strongly protected from government restrictions by the First Amendment to the United States Constitution, many state constitutions, and state and federal laws. </a:t>
            </a:r>
            <a:endParaRPr sz="1700">
              <a:solidFill>
                <a:srgbClr val="222222"/>
              </a:solidFill>
              <a:latin typeface="Arial"/>
              <a:ea typeface="Arial"/>
              <a:cs typeface="Arial"/>
              <a:sym typeface="Arial"/>
            </a:endParaRPr>
          </a:p>
          <a:p>
            <a:pPr marL="457200" lvl="0" indent="-336550" algn="l" rtl="0">
              <a:spcBef>
                <a:spcPts val="0"/>
              </a:spcBef>
              <a:spcAft>
                <a:spcPts val="0"/>
              </a:spcAft>
              <a:buSzPts val="1700"/>
              <a:buFont typeface="Arial"/>
              <a:buChar char="●"/>
            </a:pPr>
            <a:r>
              <a:rPr lang="en" sz="1700">
                <a:solidFill>
                  <a:srgbClr val="222222"/>
                </a:solidFill>
                <a:latin typeface="Arial"/>
                <a:ea typeface="Arial"/>
                <a:cs typeface="Arial"/>
                <a:sym typeface="Arial"/>
              </a:rPr>
              <a:t>The Supreme Court of the United States has recognized several categories of speech that are given lesser or no protection by the First Amendment and has recognized that governments may enact reasonable time, place, or manner restrictions on speech. </a:t>
            </a:r>
            <a:endParaRPr sz="1700">
              <a:solidFill>
                <a:srgbClr val="222222"/>
              </a:solidFill>
              <a:latin typeface="Arial"/>
              <a:ea typeface="Arial"/>
              <a:cs typeface="Arial"/>
              <a:sym typeface="Arial"/>
            </a:endParaRPr>
          </a:p>
          <a:p>
            <a:pPr marL="457200" lvl="0" indent="-336550" algn="l" rtl="0">
              <a:spcBef>
                <a:spcPts val="0"/>
              </a:spcBef>
              <a:spcAft>
                <a:spcPts val="0"/>
              </a:spcAft>
              <a:buSzPts val="1700"/>
              <a:buFont typeface="Arial"/>
              <a:buChar char="●"/>
            </a:pPr>
            <a:r>
              <a:rPr lang="en" sz="1700">
                <a:solidFill>
                  <a:srgbClr val="222222"/>
                </a:solidFill>
                <a:latin typeface="Arial"/>
                <a:ea typeface="Arial"/>
                <a:cs typeface="Arial"/>
                <a:sym typeface="Arial"/>
              </a:rPr>
              <a:t>The First Amendment's constitutional right of free speech only </a:t>
            </a:r>
            <a:endParaRPr sz="1700">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1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r>
              <a:rPr lang="en"/>
              <a:t>Civil Rights v. Civil Liberties</a:t>
            </a:r>
            <a:endParaRPr/>
          </a:p>
        </p:txBody>
      </p:sp>
      <p:sp>
        <p:nvSpPr>
          <p:cNvPr id="158" name="Google Shape;158;p18"/>
          <p:cNvSpPr txBox="1">
            <a:spLocks noGrp="1"/>
          </p:cNvSpPr>
          <p:nvPr>
            <p:ph type="body" idx="1"/>
          </p:nvPr>
        </p:nvSpPr>
        <p:spPr>
          <a:xfrm>
            <a:off x="819150" y="1628300"/>
            <a:ext cx="7505700" cy="2810400"/>
          </a:xfrm>
          <a:prstGeom prst="rect">
            <a:avLst/>
          </a:prstGeom>
        </p:spPr>
        <p:txBody>
          <a:bodyPr spcFirstLastPara="1" wrap="square" lIns="91425" tIns="91425" rIns="91425" bIns="91425" anchor="t" anchorCtr="0">
            <a:noAutofit/>
          </a:bodyPr>
          <a:lstStyle/>
          <a:p>
            <a:pPr marL="0" indent="0">
              <a:buNone/>
            </a:pPr>
            <a:r>
              <a:rPr lang="en" sz="1700" b="1">
                <a:solidFill>
                  <a:srgbClr val="0000FF"/>
                </a:solidFill>
                <a:latin typeface="Arial"/>
                <a:ea typeface="Arial"/>
                <a:cs typeface="Arial"/>
                <a:sym typeface="Arial"/>
              </a:rPr>
              <a:t>Civil Liberties</a:t>
            </a:r>
            <a:r>
              <a:rPr lang="en" sz="1700">
                <a:solidFill>
                  <a:srgbClr val="000000"/>
                </a:solidFill>
                <a:latin typeface="Arial"/>
                <a:ea typeface="Arial"/>
                <a:cs typeface="Arial"/>
                <a:sym typeface="Arial"/>
              </a:rPr>
              <a:t> - Constitutionally established guarantees and freedoms that protect citizens, opinions, and property against arbitrary government interference. Protections against government actions. Generally found in the 1st Amendment. Also the 2nd, 3rd, 4th, 5th, 6th, and 8th Amendment.</a:t>
            </a:r>
            <a:endParaRPr sz="1700">
              <a:solidFill>
                <a:srgbClr val="000000"/>
              </a:solidFill>
              <a:latin typeface="Arial"/>
              <a:ea typeface="Arial"/>
              <a:cs typeface="Arial"/>
              <a:sym typeface="Arial"/>
            </a:endParaRPr>
          </a:p>
          <a:p>
            <a:pPr marL="0" indent="0">
              <a:spcBef>
                <a:spcPts val="1000"/>
              </a:spcBef>
              <a:spcAft>
                <a:spcPts val="1000"/>
              </a:spcAft>
              <a:buNone/>
            </a:pPr>
            <a:r>
              <a:rPr lang="en" sz="1700" b="1">
                <a:solidFill>
                  <a:srgbClr val="0000FF"/>
                </a:solidFill>
                <a:latin typeface="Arial"/>
                <a:ea typeface="Arial"/>
                <a:cs typeface="Arial"/>
                <a:sym typeface="Arial"/>
              </a:rPr>
              <a:t>Civil Rights</a:t>
            </a:r>
            <a:r>
              <a:rPr lang="en" sz="1700">
                <a:solidFill>
                  <a:srgbClr val="000000"/>
                </a:solidFill>
                <a:latin typeface="Arial"/>
                <a:ea typeface="Arial"/>
                <a:cs typeface="Arial"/>
                <a:sym typeface="Arial"/>
              </a:rPr>
              <a:t> - Constitutionally established guarantees and freedoms that protect citizens from discrimination based on such characteristics as race, disability, color, gender, national origin, and others. Generally found in the 14th Amendment.</a:t>
            </a:r>
            <a:endParaRPr sz="1700">
              <a:solidFill>
                <a:srgbClr val="000000"/>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7"/>
          <p:cNvSpPr txBox="1">
            <a:spLocks noGrp="1"/>
          </p:cNvSpPr>
          <p:nvPr>
            <p:ph type="body" idx="1"/>
          </p:nvPr>
        </p:nvSpPr>
        <p:spPr>
          <a:xfrm>
            <a:off x="819150" y="820725"/>
            <a:ext cx="7505700" cy="3618000"/>
          </a:xfrm>
          <a:prstGeom prst="rect">
            <a:avLst/>
          </a:prstGeom>
        </p:spPr>
        <p:txBody>
          <a:bodyPr spcFirstLastPara="1" wrap="square" lIns="91425" tIns="91425" rIns="91425" bIns="91425" anchor="t" anchorCtr="0">
            <a:noAutofit/>
          </a:bodyPr>
          <a:lstStyle/>
          <a:p>
            <a:pPr marL="457200" marR="0" lvl="0" indent="0" algn="l" rtl="0">
              <a:lnSpc>
                <a:spcPct val="115000"/>
              </a:lnSpc>
              <a:spcBef>
                <a:spcPts val="500"/>
              </a:spcBef>
              <a:spcAft>
                <a:spcPts val="0"/>
              </a:spcAft>
              <a:buNone/>
            </a:pPr>
            <a:r>
              <a:rPr lang="en" sz="1700">
                <a:solidFill>
                  <a:srgbClr val="222222"/>
                </a:solidFill>
                <a:latin typeface="Arial"/>
                <a:ea typeface="Arial"/>
                <a:cs typeface="Arial"/>
                <a:sym typeface="Arial"/>
              </a:rPr>
              <a:t>. . . prevents government restrictions on speech, not restrictions imposed by private individuals or businesses unless they are acting on behalf of the government.</a:t>
            </a:r>
            <a:endParaRPr sz="1700">
              <a:solidFill>
                <a:srgbClr val="222222"/>
              </a:solidFill>
              <a:latin typeface="Arial"/>
              <a:ea typeface="Arial"/>
              <a:cs typeface="Arial"/>
              <a:sym typeface="Arial"/>
            </a:endParaRPr>
          </a:p>
          <a:p>
            <a:pPr marL="457200" marR="0" lvl="0" indent="-336550" algn="l" rtl="0">
              <a:lnSpc>
                <a:spcPct val="115000"/>
              </a:lnSpc>
              <a:spcBef>
                <a:spcPts val="500"/>
              </a:spcBef>
              <a:spcAft>
                <a:spcPts val="0"/>
              </a:spcAft>
              <a:buSzPts val="1700"/>
              <a:buFont typeface="Arial"/>
              <a:buChar char="●"/>
            </a:pPr>
            <a:r>
              <a:rPr lang="en" sz="1700">
                <a:solidFill>
                  <a:srgbClr val="222222"/>
                </a:solidFill>
                <a:latin typeface="Arial"/>
                <a:ea typeface="Arial"/>
                <a:cs typeface="Arial"/>
                <a:sym typeface="Arial"/>
              </a:rPr>
              <a:t>Categories of speech that are given lesser or no protection by the First Amendment include obscenity, fraud, child pornography, speech integral to illegal conduct, speech that incites imminent lawless action, and regulation of commercial speech such as advertising.</a:t>
            </a:r>
            <a:endParaRPr sz="1700" baseline="30000">
              <a:solidFill>
                <a:srgbClr val="222222"/>
              </a:solidFill>
              <a:latin typeface="Arial"/>
              <a:ea typeface="Arial"/>
              <a:cs typeface="Arial"/>
              <a:sym typeface="Arial"/>
            </a:endParaRPr>
          </a:p>
          <a:p>
            <a:pPr marL="457200" lvl="0" indent="-336550" algn="l" rtl="0">
              <a:spcBef>
                <a:spcPts val="0"/>
              </a:spcBef>
              <a:spcAft>
                <a:spcPts val="0"/>
              </a:spcAft>
              <a:buSzPts val="1700"/>
              <a:buFont typeface="Arial"/>
              <a:buChar char="●"/>
            </a:pPr>
            <a:r>
              <a:rPr lang="en" sz="1700">
                <a:solidFill>
                  <a:srgbClr val="222222"/>
                </a:solidFill>
                <a:latin typeface="Arial"/>
                <a:ea typeface="Arial"/>
                <a:cs typeface="Arial"/>
                <a:sym typeface="Arial"/>
              </a:rPr>
              <a:t>Within these limited areas, other limitations on free speech balance rights to free speech and other rights, such as rights for authors over their works (copyright), protection from imminent or potential violence against particular persons, restrictions on the use of untruths to harm </a:t>
            </a:r>
            <a:endParaRPr sz="1700">
              <a:solidFill>
                <a:srgbClr val="222222"/>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48"/>
          <p:cNvSpPr txBox="1">
            <a:spLocks noGrp="1"/>
          </p:cNvSpPr>
          <p:nvPr>
            <p:ph type="body" idx="1"/>
          </p:nvPr>
        </p:nvSpPr>
        <p:spPr>
          <a:xfrm>
            <a:off x="819150" y="820725"/>
            <a:ext cx="7505700" cy="3618000"/>
          </a:xfrm>
          <a:prstGeom prst="rect">
            <a:avLst/>
          </a:prstGeom>
        </p:spPr>
        <p:txBody>
          <a:bodyPr spcFirstLastPara="1" wrap="square" lIns="91425" tIns="91425" rIns="91425" bIns="91425" anchor="t" anchorCtr="0">
            <a:noAutofit/>
          </a:bodyPr>
          <a:lstStyle/>
          <a:p>
            <a:pPr marL="457200" lvl="0" indent="-336550" algn="l" rtl="0">
              <a:spcBef>
                <a:spcPts val="500"/>
              </a:spcBef>
              <a:spcAft>
                <a:spcPts val="0"/>
              </a:spcAft>
              <a:buSzPts val="1700"/>
              <a:buFont typeface="Arial"/>
              <a:buChar char="●"/>
            </a:pPr>
            <a:r>
              <a:rPr lang="en" sz="1700">
                <a:solidFill>
                  <a:srgbClr val="222222"/>
                </a:solidFill>
                <a:latin typeface="Arial"/>
                <a:ea typeface="Arial"/>
                <a:cs typeface="Arial"/>
                <a:sym typeface="Arial"/>
              </a:rPr>
              <a:t>others (slander and libel), and communications while a person is in prison. </a:t>
            </a:r>
            <a:endParaRPr sz="1700">
              <a:solidFill>
                <a:srgbClr val="222222"/>
              </a:solidFill>
              <a:latin typeface="Arial"/>
              <a:ea typeface="Arial"/>
              <a:cs typeface="Arial"/>
              <a:sym typeface="Arial"/>
            </a:endParaRPr>
          </a:p>
          <a:p>
            <a:pPr marL="0" lvl="0" indent="0" algn="l" rtl="0">
              <a:spcBef>
                <a:spcPts val="500"/>
              </a:spcBef>
              <a:spcAft>
                <a:spcPts val="500"/>
              </a:spcAft>
              <a:buNone/>
            </a:pPr>
            <a:endParaRPr sz="1700">
              <a:solidFill>
                <a:srgbClr val="222222"/>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Free Speech Clause</a:t>
            </a:r>
            <a:endParaRPr/>
          </a:p>
        </p:txBody>
      </p:sp>
      <p:sp>
        <p:nvSpPr>
          <p:cNvPr id="336" name="Google Shape;336;p49"/>
          <p:cNvSpPr txBox="1">
            <a:spLocks noGrp="1"/>
          </p:cNvSpPr>
          <p:nvPr>
            <p:ph type="body" idx="1"/>
          </p:nvPr>
        </p:nvSpPr>
        <p:spPr>
          <a:xfrm>
            <a:off x="819150" y="1598575"/>
            <a:ext cx="7505700" cy="2840100"/>
          </a:xfrm>
          <a:prstGeom prst="rect">
            <a:avLst/>
          </a:prstGeom>
        </p:spPr>
        <p:txBody>
          <a:bodyPr spcFirstLastPara="1" wrap="square" lIns="91425" tIns="91425" rIns="91425" bIns="91425" anchor="t" anchorCtr="0">
            <a:noAutofit/>
          </a:bodyPr>
          <a:lstStyle/>
          <a:p>
            <a:pPr marL="457200" lvl="0" indent="-336550" algn="l" rtl="0">
              <a:spcBef>
                <a:spcPts val="500"/>
              </a:spcBef>
              <a:spcAft>
                <a:spcPts val="0"/>
              </a:spcAft>
              <a:buSzPts val="1700"/>
              <a:buFont typeface="Arial"/>
              <a:buChar char="●"/>
            </a:pPr>
            <a:r>
              <a:rPr lang="en" sz="1700">
                <a:solidFill>
                  <a:srgbClr val="222222"/>
                </a:solidFill>
                <a:latin typeface="Arial"/>
                <a:ea typeface="Arial"/>
                <a:cs typeface="Arial"/>
                <a:sym typeface="Arial"/>
              </a:rPr>
              <a:t>Found in  the First Amendment to the United States Constitution.</a:t>
            </a:r>
            <a:endParaRPr sz="1700">
              <a:solidFill>
                <a:srgbClr val="222222"/>
              </a:solidFill>
              <a:latin typeface="Arial"/>
              <a:ea typeface="Arial"/>
              <a:cs typeface="Arial"/>
              <a:sym typeface="Arial"/>
            </a:endParaRPr>
          </a:p>
          <a:p>
            <a:pPr marL="457200" lvl="0" indent="-336550" algn="l" rtl="0">
              <a:spcBef>
                <a:spcPts val="0"/>
              </a:spcBef>
              <a:spcAft>
                <a:spcPts val="0"/>
              </a:spcAft>
              <a:buSzPts val="1700"/>
              <a:buFont typeface="Arial"/>
              <a:buChar char="●"/>
            </a:pPr>
            <a:r>
              <a:rPr lang="en" sz="1700">
                <a:solidFill>
                  <a:srgbClr val="222222"/>
                </a:solidFill>
                <a:latin typeface="Arial"/>
                <a:ea typeface="Arial"/>
                <a:cs typeface="Arial"/>
                <a:sym typeface="Arial"/>
              </a:rPr>
              <a:t>The relevant constitutional text is: </a:t>
            </a:r>
            <a:r>
              <a:rPr lang="en" sz="1700">
                <a:solidFill>
                  <a:srgbClr val="0000FF"/>
                </a:solidFill>
                <a:latin typeface="Arial"/>
                <a:ea typeface="Arial"/>
                <a:cs typeface="Arial"/>
                <a:sym typeface="Arial"/>
              </a:rPr>
              <a:t>"Congress shall make no law abridging the freedom of speech.</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5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sz="1700" b="1">
                <a:solidFill>
                  <a:srgbClr val="0000FF"/>
                </a:solidFill>
                <a:latin typeface="Arial"/>
                <a:ea typeface="Arial"/>
                <a:cs typeface="Arial"/>
                <a:sym typeface="Arial"/>
              </a:rPr>
              <a:t>Topic 3.3: First Amendment: Freedom of Speech </a:t>
            </a:r>
            <a:r>
              <a:rPr lang="en" sz="1700">
                <a:solidFill>
                  <a:srgbClr val="0000FF"/>
                </a:solidFill>
                <a:latin typeface="Arial"/>
                <a:ea typeface="Arial"/>
                <a:cs typeface="Arial"/>
                <a:sym typeface="Arial"/>
              </a:rPr>
              <a:t>(LOR-2.C.2)</a:t>
            </a:r>
            <a:endParaRPr sz="1200">
              <a:solidFill>
                <a:srgbClr val="0000FF"/>
              </a:solidFill>
              <a:latin typeface="Arial"/>
              <a:ea typeface="Arial"/>
              <a:cs typeface="Arial"/>
              <a:sym typeface="Arial"/>
            </a:endParaRPr>
          </a:p>
        </p:txBody>
      </p:sp>
      <p:sp>
        <p:nvSpPr>
          <p:cNvPr id="342" name="Google Shape;342;p50"/>
          <p:cNvSpPr txBox="1">
            <a:spLocks noGrp="1"/>
          </p:cNvSpPr>
          <p:nvPr>
            <p:ph type="body" idx="1"/>
          </p:nvPr>
        </p:nvSpPr>
        <p:spPr>
          <a:xfrm>
            <a:off x="909525" y="1176100"/>
            <a:ext cx="7424700" cy="33552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sz="1700">
                <a:solidFill>
                  <a:srgbClr val="FF0000"/>
                </a:solidFill>
                <a:latin typeface="Arial"/>
                <a:ea typeface="Arial"/>
                <a:cs typeface="Arial"/>
                <a:sym typeface="Arial"/>
              </a:rPr>
              <a:t>The Supreme Court has held that symbolic speech is protected by the First Amendment, demonstrated by Tinker v. Des Moines Independent Community School District (1969), in which the court ruled that public school students could wear black armbands in school to protest the Vietnam War. </a:t>
            </a:r>
            <a:endParaRPr sz="900">
              <a:solidFill>
                <a:srgbClr val="000000"/>
              </a:solidFill>
              <a:latin typeface="Arial"/>
              <a:ea typeface="Arial"/>
              <a:cs typeface="Arial"/>
              <a:sym typeface="Arial"/>
            </a:endParaRPr>
          </a:p>
          <a:p>
            <a:pPr marL="0" lvl="0" indent="0" algn="l" rtl="0">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1000"/>
              </a:spcAft>
              <a:buNone/>
            </a:pPr>
            <a:endParaRPr sz="1700">
              <a:solidFill>
                <a:srgbClr val="FF0000"/>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5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Tinker v. Des Moines (1969)</a:t>
            </a:r>
            <a:endParaRPr/>
          </a:p>
        </p:txBody>
      </p:sp>
      <p:sp>
        <p:nvSpPr>
          <p:cNvPr id="348" name="Google Shape;348;p51"/>
          <p:cNvSpPr txBox="1">
            <a:spLocks noGrp="1"/>
          </p:cNvSpPr>
          <p:nvPr>
            <p:ph type="body" idx="1"/>
          </p:nvPr>
        </p:nvSpPr>
        <p:spPr>
          <a:xfrm>
            <a:off x="819150" y="1626325"/>
            <a:ext cx="7505700" cy="2812500"/>
          </a:xfrm>
          <a:prstGeom prst="rect">
            <a:avLst/>
          </a:prstGeom>
        </p:spPr>
        <p:txBody>
          <a:bodyPr spcFirstLastPara="1" wrap="square" lIns="91425" tIns="91425" rIns="91425" bIns="91425" anchor="t" anchorCtr="0">
            <a:noAutofit/>
          </a:bodyPr>
          <a:lstStyle/>
          <a:p>
            <a:pPr marL="457200" marR="0" lvl="0" indent="-336550" algn="l" rtl="0">
              <a:lnSpc>
                <a:spcPct val="115000"/>
              </a:lnSpc>
              <a:spcBef>
                <a:spcPts val="0"/>
              </a:spcBef>
              <a:spcAft>
                <a:spcPts val="0"/>
              </a:spcAft>
              <a:buSzPts val="1700"/>
              <a:buFont typeface="Arial"/>
              <a:buChar char="●"/>
            </a:pPr>
            <a:r>
              <a:rPr lang="en" sz="1700">
                <a:solidFill>
                  <a:srgbClr val="222222"/>
                </a:solidFill>
                <a:highlight>
                  <a:srgbClr val="FFFFFF"/>
                </a:highlight>
                <a:latin typeface="Arial"/>
                <a:ea typeface="Arial"/>
                <a:cs typeface="Arial"/>
                <a:sym typeface="Arial"/>
              </a:rPr>
              <a:t>A la</a:t>
            </a:r>
            <a:r>
              <a:rPr lang="en" sz="1700">
                <a:solidFill>
                  <a:srgbClr val="222222"/>
                </a:solidFill>
                <a:latin typeface="Arial"/>
                <a:ea typeface="Arial"/>
                <a:cs typeface="Arial"/>
                <a:sym typeface="Arial"/>
              </a:rPr>
              <a:t>ndmark U.S Supreme Court case</a:t>
            </a:r>
            <a:endParaRPr sz="1700">
              <a:solidFill>
                <a:srgbClr val="222222"/>
              </a:solidFill>
              <a:latin typeface="Arial"/>
              <a:ea typeface="Arial"/>
              <a:cs typeface="Arial"/>
              <a:sym typeface="Arial"/>
            </a:endParaRPr>
          </a:p>
          <a:p>
            <a:pPr marL="457200" marR="0" lvl="0" indent="-336550" algn="l" rtl="0">
              <a:lnSpc>
                <a:spcPct val="115000"/>
              </a:lnSpc>
              <a:spcBef>
                <a:spcPts val="0"/>
              </a:spcBef>
              <a:spcAft>
                <a:spcPts val="0"/>
              </a:spcAft>
              <a:buSzPts val="1700"/>
              <a:buFont typeface="Arial"/>
              <a:buChar char="●"/>
            </a:pPr>
            <a:r>
              <a:rPr lang="en" sz="1700">
                <a:solidFill>
                  <a:srgbClr val="222222"/>
                </a:solidFill>
                <a:latin typeface="Arial"/>
                <a:ea typeface="Arial"/>
                <a:cs typeface="Arial"/>
                <a:sym typeface="Arial"/>
              </a:rPr>
              <a:t>The Court ruled that the First Amendment applied to public schools, and that administrators have to demonstrate constitutionally valid reasons for any specific regulation of speech in the classroom. </a:t>
            </a:r>
            <a:endParaRPr sz="1700">
              <a:solidFill>
                <a:srgbClr val="222222"/>
              </a:solidFill>
              <a:latin typeface="Arial"/>
              <a:ea typeface="Arial"/>
              <a:cs typeface="Arial"/>
              <a:sym typeface="Arial"/>
            </a:endParaRPr>
          </a:p>
          <a:p>
            <a:pPr marL="457200" marR="0" lvl="0" indent="-336550" algn="l" rtl="0">
              <a:lnSpc>
                <a:spcPct val="115000"/>
              </a:lnSpc>
              <a:spcBef>
                <a:spcPts val="0"/>
              </a:spcBef>
              <a:spcAft>
                <a:spcPts val="0"/>
              </a:spcAft>
              <a:buSzPts val="1700"/>
              <a:buFont typeface="Arial"/>
              <a:buChar char="●"/>
            </a:pPr>
            <a:r>
              <a:rPr lang="en" sz="1700">
                <a:solidFill>
                  <a:srgbClr val="222222"/>
                </a:solidFill>
                <a:latin typeface="Arial"/>
                <a:ea typeface="Arial"/>
                <a:cs typeface="Arial"/>
                <a:sym typeface="Arial"/>
              </a:rPr>
              <a:t>"It can hardly be argued,” said the majority opinion, “that either students or teachers shed their constitutional rights to freedom of speech or expression at the schoolhouse gate."</a:t>
            </a:r>
            <a:endParaRPr sz="1700">
              <a:solidFill>
                <a:srgbClr val="222222"/>
              </a:solidFill>
              <a:latin typeface="Arial"/>
              <a:ea typeface="Arial"/>
              <a:cs typeface="Arial"/>
              <a:sym typeface="Arial"/>
            </a:endParaRPr>
          </a:p>
          <a:p>
            <a:pPr marL="457200" marR="0" lvl="0" indent="-336550" algn="l" rtl="0">
              <a:lnSpc>
                <a:spcPct val="115000"/>
              </a:lnSpc>
              <a:spcBef>
                <a:spcPts val="0"/>
              </a:spcBef>
              <a:spcAft>
                <a:spcPts val="0"/>
              </a:spcAft>
              <a:buSzPts val="1700"/>
              <a:buFont typeface="Arial"/>
              <a:buChar char="●"/>
            </a:pPr>
            <a:r>
              <a:rPr lang="en" sz="1700">
                <a:solidFill>
                  <a:srgbClr val="222222"/>
                </a:solidFill>
                <a:latin typeface="Arial"/>
                <a:ea typeface="Arial"/>
                <a:cs typeface="Arial"/>
                <a:sym typeface="Arial"/>
              </a:rPr>
              <a:t>The Court went on to say that for school officials to justify censoring speech, they "must be able to show that [their] action was caused by </a:t>
            </a:r>
            <a:endParaRPr sz="1700">
              <a:solidFill>
                <a:srgbClr val="222222"/>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52"/>
          <p:cNvSpPr txBox="1">
            <a:spLocks noGrp="1"/>
          </p:cNvSpPr>
          <p:nvPr>
            <p:ph type="body" idx="1"/>
          </p:nvPr>
        </p:nvSpPr>
        <p:spPr>
          <a:xfrm>
            <a:off x="819150" y="776650"/>
            <a:ext cx="7505700" cy="36621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sz="1700">
                <a:solidFill>
                  <a:srgbClr val="222222"/>
                </a:solidFill>
                <a:latin typeface="Arial"/>
                <a:ea typeface="Arial"/>
                <a:cs typeface="Arial"/>
                <a:sym typeface="Arial"/>
              </a:rPr>
              <a:t>. . . something more than a mere desire to avoid the discomfort and unpleasantness that always accompany an unpopular viewpoint," that the conduct that would "materially and substantially interfere with the requirements of appropriate discipline in the operation of the school."</a:t>
            </a:r>
            <a:endParaRPr sz="1700">
              <a:solidFill>
                <a:srgbClr val="222222"/>
              </a:solidFill>
              <a:latin typeface="Arial"/>
              <a:ea typeface="Arial"/>
              <a:cs typeface="Arial"/>
              <a:sym typeface="Arial"/>
            </a:endParaRPr>
          </a:p>
          <a:p>
            <a:pPr marL="457200" lvl="0" indent="-336550" algn="l" rtl="0">
              <a:spcBef>
                <a:spcPts val="0"/>
              </a:spcBef>
              <a:spcAft>
                <a:spcPts val="0"/>
              </a:spcAft>
              <a:buClr>
                <a:srgbClr val="222222"/>
              </a:buClr>
              <a:buSzPts val="1700"/>
              <a:buFont typeface="Arial"/>
              <a:buChar char="●"/>
            </a:pPr>
            <a:r>
              <a:rPr lang="en" sz="1700">
                <a:solidFill>
                  <a:srgbClr val="222222"/>
                </a:solidFill>
                <a:latin typeface="Arial"/>
                <a:ea typeface="Arial"/>
                <a:cs typeface="Arial"/>
                <a:sym typeface="Arial"/>
              </a:rPr>
              <a:t>The “Tinker Test”, also known as the "substantial disruption" test, is still used by courts today to determine whether a school's interest to prevent disruption infringes upon students' First Amendment rights.</a:t>
            </a:r>
            <a:endParaRPr sz="1700">
              <a:solidFill>
                <a:srgbClr val="222222"/>
              </a:solidFill>
              <a:latin typeface="Arial"/>
              <a:ea typeface="Arial"/>
              <a:cs typeface="Arial"/>
              <a:sym typeface="Arial"/>
            </a:endParaRPr>
          </a:p>
          <a:p>
            <a:pPr marL="0" marR="0" lvl="0" indent="0" algn="l" rtl="0">
              <a:lnSpc>
                <a:spcPct val="115000"/>
              </a:lnSpc>
              <a:spcBef>
                <a:spcPts val="1600"/>
              </a:spcBef>
              <a:spcAft>
                <a:spcPts val="1600"/>
              </a:spcAft>
              <a:buNone/>
            </a:pPr>
            <a:endParaRPr sz="1700">
              <a:solidFill>
                <a:srgbClr val="222222"/>
              </a:solidFill>
              <a:highlight>
                <a:srgbClr val="FFFFFF"/>
              </a:highlight>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364" name="Google Shape;364;p54"/>
          <p:cNvPicPr preferRelativeResize="0"/>
          <p:nvPr/>
        </p:nvPicPr>
        <p:blipFill>
          <a:blip r:embed="rId3">
            <a:alphaModFix/>
          </a:blip>
          <a:stretch>
            <a:fillRect/>
          </a:stretch>
        </p:blipFill>
        <p:spPr>
          <a:xfrm>
            <a:off x="0" y="171463"/>
            <a:ext cx="9144000" cy="4800584"/>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0A8E2-CBAC-47DA-8823-FD6BD32988F5}"/>
              </a:ext>
            </a:extLst>
          </p:cNvPr>
          <p:cNvSpPr>
            <a:spLocks noGrp="1"/>
          </p:cNvSpPr>
          <p:nvPr>
            <p:ph type="title"/>
          </p:nvPr>
        </p:nvSpPr>
        <p:spPr>
          <a:xfrm>
            <a:off x="1485900" y="0"/>
            <a:ext cx="6172200" cy="685800"/>
          </a:xfrm>
        </p:spPr>
        <p:txBody>
          <a:bodyPr/>
          <a:lstStyle/>
          <a:p>
            <a:pPr algn="ctr">
              <a:defRPr/>
            </a:pPr>
            <a:r>
              <a:rPr lang="en-US" sz="3300" b="1" dirty="0">
                <a:solidFill>
                  <a:schemeClr val="accent5">
                    <a:lumMod val="75000"/>
                  </a:schemeClr>
                </a:solidFill>
              </a:rPr>
              <a:t>Tinker v Des Moines (1969)</a:t>
            </a:r>
            <a:endParaRPr lang="en-US" sz="3300" dirty="0"/>
          </a:p>
        </p:txBody>
      </p:sp>
      <p:sp>
        <p:nvSpPr>
          <p:cNvPr id="104452" name="Content Placeholder 4">
            <a:extLst>
              <a:ext uri="{FF2B5EF4-FFF2-40B4-BE49-F238E27FC236}">
                <a16:creationId xmlns:a16="http://schemas.microsoft.com/office/drawing/2014/main" id="{4E657877-977A-4DFC-861E-28F11265B0BD}"/>
              </a:ext>
            </a:extLst>
          </p:cNvPr>
          <p:cNvSpPr>
            <a:spLocks noGrp="1"/>
          </p:cNvSpPr>
          <p:nvPr>
            <p:ph sz="half" idx="2"/>
          </p:nvPr>
        </p:nvSpPr>
        <p:spPr>
          <a:xfrm>
            <a:off x="3850433" y="800840"/>
            <a:ext cx="4863581" cy="3394472"/>
          </a:xfrm>
        </p:spPr>
        <p:txBody>
          <a:bodyPr/>
          <a:lstStyle/>
          <a:p>
            <a:pPr eaLnBrk="1" hangingPunct="1">
              <a:buFont typeface="Arial" panose="020B0604020202020204" pitchFamily="34" charset="0"/>
              <a:buChar char="•"/>
            </a:pPr>
            <a:r>
              <a:rPr lang="en-US" altLang="en-US" sz="2000" b="1" dirty="0"/>
              <a:t>Students wore black arm band to protest Vietnam War.</a:t>
            </a:r>
          </a:p>
          <a:p>
            <a:pPr eaLnBrk="1" hangingPunct="1">
              <a:buFont typeface="Arial" panose="020B0604020202020204" pitchFamily="34" charset="0"/>
              <a:buChar char="•"/>
            </a:pPr>
            <a:r>
              <a:rPr lang="en-US" altLang="en-US" sz="2000" b="1" dirty="0"/>
              <a:t>The students were suspended  from school for violating the school’s dress code.</a:t>
            </a:r>
          </a:p>
          <a:p>
            <a:pPr eaLnBrk="1" hangingPunct="1">
              <a:buFont typeface="Arial" panose="020B0604020202020204" pitchFamily="34" charset="0"/>
              <a:buChar char="•"/>
            </a:pPr>
            <a:r>
              <a:rPr lang="en-US" altLang="en-US" sz="2000" b="1" dirty="0"/>
              <a:t>Their parents sued the school district!</a:t>
            </a:r>
          </a:p>
          <a:p>
            <a:pPr eaLnBrk="1" hangingPunct="1">
              <a:buFont typeface="Arial" panose="020B0604020202020204" pitchFamily="34" charset="0"/>
              <a:buChar char="•"/>
            </a:pPr>
            <a:r>
              <a:rPr lang="en-US" altLang="en-US" sz="2000" b="1" dirty="0"/>
              <a:t>The Tinkers claimed suspension  violated their first amendment right to Free Speech.</a:t>
            </a:r>
          </a:p>
          <a:p>
            <a:pPr eaLnBrk="1" hangingPunct="1">
              <a:buFont typeface="Arial" panose="020B0604020202020204" pitchFamily="34" charset="0"/>
              <a:buChar char="•"/>
            </a:pPr>
            <a:r>
              <a:rPr lang="en-US" altLang="en-US" sz="2000" b="1" dirty="0"/>
              <a:t>What do you think? Can the school district tell kids what they can and can not wear? </a:t>
            </a:r>
          </a:p>
          <a:p>
            <a:pPr>
              <a:buFont typeface="Wingdings" panose="05000000000000000000" pitchFamily="2" charset="2"/>
              <a:buNone/>
            </a:pPr>
            <a:endParaRPr lang="en-US" altLang="en-US" sz="2000" dirty="0"/>
          </a:p>
        </p:txBody>
      </p:sp>
      <p:pic>
        <p:nvPicPr>
          <p:cNvPr id="104453" name="Content Placeholder 4" descr="kt1.jpg">
            <a:extLst>
              <a:ext uri="{FF2B5EF4-FFF2-40B4-BE49-F238E27FC236}">
                <a16:creationId xmlns:a16="http://schemas.microsoft.com/office/drawing/2014/main" id="{BADC878C-B41B-49D0-90AA-E61E77CFEB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325" y="983990"/>
            <a:ext cx="32575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55"/>
          <p:cNvSpPr txBox="1"/>
          <p:nvPr/>
        </p:nvSpPr>
        <p:spPr>
          <a:xfrm>
            <a:off x="6858000" y="1941900"/>
            <a:ext cx="2286000" cy="125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t>1969</a:t>
            </a:r>
            <a:endParaRPr sz="1700" b="1"/>
          </a:p>
          <a:p>
            <a:pPr marL="0" lvl="0" indent="0" algn="ctr" rtl="0">
              <a:spcBef>
                <a:spcPts val="0"/>
              </a:spcBef>
              <a:spcAft>
                <a:spcPts val="0"/>
              </a:spcAft>
              <a:buNone/>
            </a:pPr>
            <a:r>
              <a:rPr lang="en" sz="1700"/>
              <a:t>Tinker v. Des Moines</a:t>
            </a:r>
            <a:endParaRPr sz="1700"/>
          </a:p>
          <a:p>
            <a:pPr marL="0" lvl="0" indent="0" algn="ctr" rtl="0">
              <a:spcBef>
                <a:spcPts val="0"/>
              </a:spcBef>
              <a:spcAft>
                <a:spcPts val="0"/>
              </a:spcAft>
              <a:buNone/>
            </a:pP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Mr. Beet</a:t>
            </a: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5:05</a:t>
            </a:r>
            <a:endParaRPr sz="1700"/>
          </a:p>
        </p:txBody>
      </p:sp>
      <p:pic>
        <p:nvPicPr>
          <p:cNvPr id="370" name="Google Shape;370;p55" descr="Want a specific SCOTUS case covered? Your idea gets picked when you donate on Patreon: https://www.patreon.com/iammrbeat&#10;Mr. Beat's band: http://electricneedleroom.net/&#10;Mr. Beat on Twitter: https://twitter.com/beatmastermatt&#10;&#10;In episode 29 of Supreme Court Briefs, students protest the Vietnam War by wearing armbands to school. After some of them get suspended for doing so, the families sue the school district, arguing the students' First Amendment rights were violated.&#10;&#10;Check out cool primary sources here:&#10;https://www.oyez.org/cases/1968/21&#10;https://www.aclu.org/other/tinker-v-des-moines-landmark-supreme-court-ruling-behalf-student-expression&#10;https://en.wikipedia.org/wiki/Tinker_v._Des_Moines_Independent_Community_School_District&#10;https://constitutioncenter.org/blog/tinker-v-des-moines-protecting-student-free-speech&#10;http://time.com/5171160/gun-control-student-protest-history/&#10;https://www.desmoinesregister.com/story/news/education/2018/03/13/national-school-walkout-heres-how-tinker-v-des-moines-paved-way/420075002/&#10;http://www.sacbee.com/news/state/california/article205826534.html&#10;&#10;Photo credits:&#10;Amalex5&#10;Rhododendrites&#10;WestportWiki&#10;Andrew Imanaka&#10;&#10;Sound credits:&#10;Mike Koening&#10;&#10;15-year old John Tinker, his 13-year old sister Mary Beth Tinker, his 11-year old sister Hope Tinker, and his 8-year old brother Paul Tinker, along with his friend 16-year old Christopher Eckhardt, wear black armbands to school as a way to protest the ongoing Vietnam War.&#10;&#10;The principals of the schools all told their students they couldn’t wear these armbands or they would be punished. Well, they wore them anyway. The principals suspended John, Mary Beth, and Christopher, saying they couldn’t come back to school unless they came not wearing the armbands. The students would not return to school until January, but in protest worse black clothing every day for the rest of the school year.&#10;&#10;Meanwhile, after the suspension of the students made the front page of The Des Moines Register, the Iowa Civil Liberties Union approached the Tinkers and said “hey, uh, the school district can’t do that. You should sue them. We will help you.” Actually, the ACLU, or American Civil Liberties Union, stepped in to help the Tinker family and Eckhardt sue the Des Moines Independent Community School District, arguing that the First Amendment protected the students’ right to protest at school. Obviously, the kids couldn’t sue, so their dads were the ones who filed suit. &#10;&#10;The U.S. District Court for the Southern District of Iowa upheld the prohibition of armbands. While it acknowledged the students had the right to protest under the First Amendment, their concern was that a school would have a hard time keeping an orderly environment where students could learn stuff if protests like this were going on. The Tinkers and Eckhardts appealed to the U.S. Court of Appeals for the Eighth Circuit, but that court was evenly divided, so they appealed directly to the Supreme Court, who heard arguments on November 12, 1968.&#10;&#10;So West Virginia State Board of Education v. Barnette had already said students had constitutional protections at school, but this case dealt specifically with free speech rights. Dan Johnston, the lawyer for the students, said the district had previously let other kinds of political speech occur and that it didn’t disrupt learning at school. Allan Herrick, the lawyer for the district, said the district should be allowed to limit speech if it seems like it could lead to “violence, disorder, and disruption.”&#10;&#10;That didn’t convince the Court, though. On February 24, 1969, it announced it had sided with Tinker and company. It was 7-2. The Court argued the armbands symbolized pure speech that was completely separate from any actions of those wearing them. The Court also argued that just because they were students on school property didn’t mean they lost their First Amendment right of freedom of speech. Justice Abe Fortas wrote, &quot;It can hardly be argued that either students or teachers shed their constitutional rights to freedom of speech or expression at the schoolhouse gate&quot; &#10;Justice Hugo Black wrote a dissent saying that the armbands did, in fact, disrupt school activities, and later Supreme Court cases like Bethel School District v. Fraser and Morse v. Frederick would seem to favor his perspective with this case.&#10;&#10;Regardless, Tinker v. Des Moines Independent Community School District has been a hugely influential and frequently cited case regarding First Amendment rights for students. It created the Tinker Test, or a way to see if student speech is actually disruptive at school. It weakened the legal idea that the school takes the place of the parent while the student is in attendance. You could even say the Tinker decision paved the way for the recent National School Walkout that took place in schools across the country." title="Do Students Have Free Speech in School? | Tinker v. Des Moines Independent Community School District">
            <a:hlinkClick r:id="rId3"/>
          </p:cNvPr>
          <p:cNvPicPr preferRelativeResize="0"/>
          <p:nvPr/>
        </p:nvPicPr>
        <p:blipFill>
          <a:blip r:embed="rId4">
            <a:alphaModFix/>
          </a:blip>
          <a:stretch>
            <a:fillRect/>
          </a:stretch>
        </p:blipFill>
        <p:spPr>
          <a:xfrm>
            <a:off x="0" y="0"/>
            <a:ext cx="6858000" cy="51435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Do Students Have Free Speech in School? | Tinker v. Des Moines Independent Community School District">
            <a:hlinkClick r:id="" action="ppaction://media"/>
            <a:extLst>
              <a:ext uri="{FF2B5EF4-FFF2-40B4-BE49-F238E27FC236}">
                <a16:creationId xmlns:a16="http://schemas.microsoft.com/office/drawing/2014/main" id="{82641866-E8AD-4445-9B93-3A2219068CA3}"/>
              </a:ext>
            </a:extLst>
          </p:cNvPr>
          <p:cNvPicPr>
            <a:picLocks noRot="1" noChangeAspect="1"/>
          </p:cNvPicPr>
          <p:nvPr>
            <a:videoFile r:link="rId1"/>
          </p:nvPr>
        </p:nvPicPr>
        <p:blipFill>
          <a:blip r:embed="rId3"/>
          <a:stretch>
            <a:fillRect/>
          </a:stretch>
        </p:blipFill>
        <p:spPr>
          <a:xfrm>
            <a:off x="173135" y="93824"/>
            <a:ext cx="8765592" cy="4952559"/>
          </a:xfrm>
          <a:prstGeom prst="rect">
            <a:avLst/>
          </a:prstGeom>
        </p:spPr>
      </p:pic>
    </p:spTree>
    <p:extLst>
      <p:ext uri="{BB962C8B-B14F-4D97-AF65-F5344CB8AC3E}">
        <p14:creationId xmlns:p14="http://schemas.microsoft.com/office/powerpoint/2010/main" val="340894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r>
              <a:rPr lang="en"/>
              <a:t>The Bill of Rights</a:t>
            </a:r>
            <a:endParaRPr/>
          </a:p>
        </p:txBody>
      </p:sp>
      <p:sp>
        <p:nvSpPr>
          <p:cNvPr id="164" name="Google Shape;164;p19"/>
          <p:cNvSpPr txBox="1">
            <a:spLocks noGrp="1"/>
          </p:cNvSpPr>
          <p:nvPr>
            <p:ph type="body" idx="1"/>
          </p:nvPr>
        </p:nvSpPr>
        <p:spPr>
          <a:xfrm>
            <a:off x="819150" y="1545475"/>
            <a:ext cx="7505700" cy="2893200"/>
          </a:xfrm>
          <a:prstGeom prst="rect">
            <a:avLst/>
          </a:prstGeom>
        </p:spPr>
        <p:txBody>
          <a:bodyPr spcFirstLastPara="1" wrap="square" lIns="91425" tIns="91425" rIns="91425" bIns="91425" anchor="t" anchorCtr="0">
            <a:noAutofit/>
          </a:bodyPr>
          <a:lstStyle/>
          <a:p>
            <a:pPr indent="-336542">
              <a:spcBef>
                <a:spcPts val="500"/>
              </a:spcBef>
              <a:buSzPts val="1700"/>
              <a:buFont typeface="Arial"/>
              <a:buChar char="●"/>
            </a:pPr>
            <a:r>
              <a:rPr lang="en" sz="1700">
                <a:solidFill>
                  <a:srgbClr val="222222"/>
                </a:solidFill>
                <a:latin typeface="Arial"/>
                <a:ea typeface="Arial"/>
                <a:cs typeface="Arial"/>
                <a:sym typeface="Arial"/>
              </a:rPr>
              <a:t>The first ten amendments to the United States Constitution. </a:t>
            </a:r>
            <a:endParaRPr sz="1700">
              <a:solidFill>
                <a:srgbClr val="222222"/>
              </a:solidFill>
              <a:latin typeface="Arial"/>
              <a:ea typeface="Arial"/>
              <a:cs typeface="Arial"/>
              <a:sym typeface="Arial"/>
            </a:endParaRPr>
          </a:p>
          <a:p>
            <a:pPr indent="-336542">
              <a:buSzPts val="1700"/>
              <a:buFont typeface="Arial"/>
              <a:buChar char="●"/>
            </a:pPr>
            <a:r>
              <a:rPr lang="en" sz="1700">
                <a:solidFill>
                  <a:srgbClr val="222222"/>
                </a:solidFill>
                <a:latin typeface="Arial"/>
                <a:ea typeface="Arial"/>
                <a:cs typeface="Arial"/>
                <a:sym typeface="Arial"/>
              </a:rPr>
              <a:t>Proposed following the often bitter 1787–88 debate over the ratification of the Constitution, and written to address the objections raised by Anti-Federalists</a:t>
            </a:r>
            <a:endParaRPr sz="1700">
              <a:solidFill>
                <a:srgbClr val="222222"/>
              </a:solidFill>
              <a:latin typeface="Arial"/>
              <a:ea typeface="Arial"/>
              <a:cs typeface="Arial"/>
              <a:sym typeface="Arial"/>
            </a:endParaRPr>
          </a:p>
          <a:p>
            <a:pPr indent="-336542">
              <a:buSzPts val="1700"/>
              <a:buFont typeface="Arial"/>
              <a:buChar char="●"/>
            </a:pPr>
            <a:r>
              <a:rPr lang="en" sz="1700">
                <a:solidFill>
                  <a:srgbClr val="222222"/>
                </a:solidFill>
                <a:latin typeface="Arial"/>
                <a:ea typeface="Arial"/>
                <a:cs typeface="Arial"/>
                <a:sym typeface="Arial"/>
              </a:rPr>
              <a:t>Guarantee various personal freedoms and rights, place clear limitations on the government's power in judicial and other proceedings, and explicitly declare that all powers not specifically granted to the U.S. Congress by the Constitution are reserved for the states or the people. </a:t>
            </a:r>
            <a:endParaRPr sz="1700">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56"/>
          <p:cNvSpPr txBox="1"/>
          <p:nvPr/>
        </p:nvSpPr>
        <p:spPr>
          <a:xfrm>
            <a:off x="6858000" y="1935900"/>
            <a:ext cx="2286000" cy="127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t>1969</a:t>
            </a:r>
            <a:endParaRPr sz="1700" b="1"/>
          </a:p>
          <a:p>
            <a:pPr marL="0" lvl="0" indent="0" algn="ctr" rtl="0">
              <a:spcBef>
                <a:spcPts val="0"/>
              </a:spcBef>
              <a:spcAft>
                <a:spcPts val="0"/>
              </a:spcAft>
              <a:buNone/>
            </a:pPr>
            <a:r>
              <a:rPr lang="en" sz="1700"/>
              <a:t>Tinker v. Des Moines</a:t>
            </a:r>
            <a:endParaRPr sz="1700"/>
          </a:p>
          <a:p>
            <a:pPr marL="0" lvl="0" indent="0" algn="ctr" rtl="0">
              <a:spcBef>
                <a:spcPts val="0"/>
              </a:spcBef>
              <a:spcAft>
                <a:spcPts val="0"/>
              </a:spcAft>
              <a:buNone/>
            </a:pP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Carey LaManna</a:t>
            </a: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6:03</a:t>
            </a:r>
            <a:endParaRPr sz="1700"/>
          </a:p>
        </p:txBody>
      </p:sp>
      <p:pic>
        <p:nvPicPr>
          <p:cNvPr id="376" name="Google Shape;376;p56" descr="AP Gov Student Ultimate Review Packet&#10;https://acdcecon.thinkific.com/courses/AP-government-urp&#10;Preview Unit 1 for Free!!&#10;Includes Study Guide, Essential Questions, Required Cases Guide, Annotated Required Docs, Multiple Choice Practice Questions, and Exclusive Videos! Everything you need to ace the AP Exam!!!!&#10;Check out these videos on the required Supreme Court cases:&#10;McCulloch v. Maryland https://youtu.be/5BkOPbD50tc&#10;U.S. v. Lopez https://youtu.be/0bliNoGOTVQ&#10;Baker v. Carr https://youtu.be/Gf1ntchb2T8&#10;Shaw v. Reno https://youtu.be/JkO9IM8pqIA&#10;Marbury v. Madison https://youtu.be/Wuiv6saQHD0&#10;Engel v. Vitale https://youtu.be/4uSLm19dXXQ&#10;Wisconsin v. Yoder https://youtu.be/3huBIHOukXA&#10;Tinker v. Des Moines https://youtu.be/RwllpwoThsI&#10;New York Times v. U.S. https://youtu.be/rp_gQHvUJ7M&#10;Schenck v. U.S. https://youtu.be/AyviZidP2-s&#10;Gideon vs. Wainwright https://youtu.be/V8qpM4gFoiA&#10;Roe v. Wade https://youtu.be/y9UznTINFPs&#10;McDonald v. Chicago https://youtu.be/D9UqsQ_aoVk&#10;Brown v. Board of Education https://youtu.be/1jqb34Q5qPs" title="Case 8: Tinker v. Des Moines AP GoPo">
            <a:hlinkClick r:id="rId3"/>
          </p:cNvPr>
          <p:cNvPicPr preferRelativeResize="0"/>
          <p:nvPr/>
        </p:nvPicPr>
        <p:blipFill>
          <a:blip r:embed="rId4">
            <a:alphaModFix/>
          </a:blip>
          <a:stretch>
            <a:fillRect/>
          </a:stretch>
        </p:blipFill>
        <p:spPr>
          <a:xfrm>
            <a:off x="0" y="0"/>
            <a:ext cx="6858000" cy="51435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57"/>
          <p:cNvSpPr txBox="1"/>
          <p:nvPr/>
        </p:nvSpPr>
        <p:spPr>
          <a:xfrm>
            <a:off x="6858000" y="1809000"/>
            <a:ext cx="2286000" cy="152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a:t>Mary Beth Tinker and the Question of Whether She Ever Received any Hate Mail?</a:t>
            </a:r>
            <a:endParaRPr sz="1700"/>
          </a:p>
          <a:p>
            <a:pPr marL="0" lvl="0" indent="0" algn="ctr" rtl="0">
              <a:spcBef>
                <a:spcPts val="0"/>
              </a:spcBef>
              <a:spcAft>
                <a:spcPts val="0"/>
              </a:spcAft>
              <a:buNone/>
            </a:pP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Peter Paccone</a:t>
            </a: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1:01</a:t>
            </a:r>
            <a:endParaRPr sz="1700"/>
          </a:p>
        </p:txBody>
      </p:sp>
      <p:pic>
        <p:nvPicPr>
          <p:cNvPr id="382" name="Google Shape;382;p57" title="Answer to question did you ever receive any hate speech.">
            <a:hlinkClick r:id="rId3"/>
          </p:cNvPr>
          <p:cNvPicPr preferRelativeResize="0"/>
          <p:nvPr/>
        </p:nvPicPr>
        <p:blipFill>
          <a:blip r:embed="rId4">
            <a:alphaModFix/>
          </a:blip>
          <a:stretch>
            <a:fillRect/>
          </a:stretch>
        </p:blipFill>
        <p:spPr>
          <a:xfrm>
            <a:off x="0" y="0"/>
            <a:ext cx="6858000" cy="514350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53"/>
          <p:cNvSpPr txBox="1"/>
          <p:nvPr/>
        </p:nvSpPr>
        <p:spPr>
          <a:xfrm>
            <a:off x="6858000" y="2007750"/>
            <a:ext cx="2286000" cy="11280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1" i="0" u="none" strike="noStrike" kern="0" cap="none" spc="0" normalizeH="0" baseline="0" noProof="0">
                <a:ln>
                  <a:noFill/>
                </a:ln>
                <a:solidFill>
                  <a:srgbClr val="000000"/>
                </a:solidFill>
                <a:effectLst/>
                <a:uLnTx/>
                <a:uFillTx/>
                <a:latin typeface="Arial"/>
                <a:cs typeface="Arial"/>
                <a:sym typeface="Arial"/>
              </a:rPr>
              <a:t>1969</a:t>
            </a:r>
            <a:endParaRPr kumimoji="0" sz="1700" b="1"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0" i="0" u="none" strike="noStrike" kern="0" cap="none" spc="0" normalizeH="0" baseline="0" noProof="0">
                <a:ln>
                  <a:noFill/>
                </a:ln>
                <a:solidFill>
                  <a:srgbClr val="000000"/>
                </a:solidFill>
                <a:effectLst/>
                <a:uLnTx/>
                <a:uFillTx/>
                <a:latin typeface="Arial"/>
                <a:cs typeface="Arial"/>
                <a:sym typeface="Arial"/>
              </a:rPr>
              <a:t>Tinker v. Des Moines</a:t>
            </a:r>
            <a:endParaRPr kumimoji="0" sz="1700" b="1"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0" i="0" u="none" strike="noStrike" kern="0" cap="none" spc="0" normalizeH="0" baseline="0" noProof="0">
              <a:ln>
                <a:noFill/>
              </a:ln>
              <a:solidFill>
                <a:srgbClr val="000000"/>
              </a:solidFill>
              <a:effectLst/>
              <a:uLnTx/>
              <a:uFillTx/>
              <a:latin typeface="Nunito"/>
              <a:ea typeface="Nunito"/>
              <a:cs typeface="Nunito"/>
              <a:sym typeface="Nunito"/>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000000"/>
                </a:solidFill>
                <a:effectLst/>
                <a:uLnTx/>
                <a:uFillTx/>
                <a:latin typeface="Nunito"/>
                <a:ea typeface="Nunito"/>
                <a:cs typeface="Nunito"/>
                <a:sym typeface="Nunito"/>
              </a:rPr>
              <a:t>MyCitizenU</a:t>
            </a:r>
            <a:endParaRPr kumimoji="0" sz="1200" b="0" i="0" u="none" strike="noStrike" kern="0" cap="none" spc="0" normalizeH="0" baseline="0" noProof="0">
              <a:ln>
                <a:noFill/>
              </a:ln>
              <a:solidFill>
                <a:srgbClr val="000000"/>
              </a:solidFill>
              <a:effectLst/>
              <a:uLnTx/>
              <a:uFillTx/>
              <a:latin typeface="Nunito"/>
              <a:ea typeface="Nunito"/>
              <a:cs typeface="Nunito"/>
              <a:sym typeface="Nunito"/>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000000"/>
                </a:solidFill>
                <a:effectLst/>
                <a:uLnTx/>
                <a:uFillTx/>
                <a:latin typeface="Nunito"/>
                <a:ea typeface="Nunito"/>
                <a:cs typeface="Nunito"/>
                <a:sym typeface="Nunito"/>
              </a:rPr>
              <a:t>3:07</a:t>
            </a:r>
            <a:endParaRPr kumimoji="0" sz="1700" b="0" i="0" u="none" strike="noStrike" kern="0" cap="none" spc="0" normalizeH="0" baseline="0" noProof="0">
              <a:ln>
                <a:noFill/>
              </a:ln>
              <a:solidFill>
                <a:srgbClr val="000000"/>
              </a:solidFill>
              <a:effectLst/>
              <a:uLnTx/>
              <a:uFillTx/>
              <a:latin typeface="Arial"/>
              <a:cs typeface="Arial"/>
              <a:sym typeface="Arial"/>
            </a:endParaRPr>
          </a:p>
        </p:txBody>
      </p:sp>
      <p:pic>
        <p:nvPicPr>
          <p:cNvPr id="359" name="Google Shape;359;p53" descr="As a nation of laws we best know those landmark U.S. Supreme Court cases.  Through these court precedents we better understand how American government and politics works.  Mr. Review says, &quot;KNOW court cases.&quot;  Learn about them here." title="FACE the CASE - Tinker v. Des Moines">
            <a:hlinkClick r:id="rId3"/>
          </p:cNvPr>
          <p:cNvPicPr preferRelativeResize="0"/>
          <p:nvPr/>
        </p:nvPicPr>
        <p:blipFill>
          <a:blip r:embed="rId4">
            <a:alphaModFix/>
          </a:blip>
          <a:stretch>
            <a:fillRect/>
          </a:stretch>
        </p:blipFill>
        <p:spPr>
          <a:xfrm>
            <a:off x="0" y="0"/>
            <a:ext cx="6858000" cy="5143500"/>
          </a:xfrm>
          <a:prstGeom prst="rect">
            <a:avLst/>
          </a:prstGeom>
          <a:noFill/>
          <a:ln>
            <a:noFill/>
          </a:ln>
        </p:spPr>
      </p:pic>
    </p:spTree>
    <p:extLst>
      <p:ext uri="{BB962C8B-B14F-4D97-AF65-F5344CB8AC3E}">
        <p14:creationId xmlns:p14="http://schemas.microsoft.com/office/powerpoint/2010/main" val="23807838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FACE the CASE - Tinker v. Des Moines">
            <a:hlinkClick r:id="" action="ppaction://media"/>
            <a:extLst>
              <a:ext uri="{FF2B5EF4-FFF2-40B4-BE49-F238E27FC236}">
                <a16:creationId xmlns:a16="http://schemas.microsoft.com/office/drawing/2014/main" id="{458ACB2C-E379-4BC6-A27B-12AD6F34EFBF}"/>
              </a:ext>
            </a:extLst>
          </p:cNvPr>
          <p:cNvPicPr>
            <a:picLocks noRot="1" noChangeAspect="1"/>
          </p:cNvPicPr>
          <p:nvPr>
            <a:videoFile r:link="rId1"/>
          </p:nvPr>
        </p:nvPicPr>
        <p:blipFill>
          <a:blip r:embed="rId3"/>
          <a:stretch>
            <a:fillRect/>
          </a:stretch>
        </p:blipFill>
        <p:spPr>
          <a:xfrm>
            <a:off x="117151" y="106265"/>
            <a:ext cx="8858898" cy="4942016"/>
          </a:xfrm>
          <a:prstGeom prst="rect">
            <a:avLst/>
          </a:prstGeom>
        </p:spPr>
      </p:pic>
    </p:spTree>
    <p:extLst>
      <p:ext uri="{BB962C8B-B14F-4D97-AF65-F5344CB8AC3E}">
        <p14:creationId xmlns:p14="http://schemas.microsoft.com/office/powerpoint/2010/main" val="203794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55A3C3-088A-4A96-986F-FB9C160D9434}"/>
              </a:ext>
            </a:extLst>
          </p:cNvPr>
          <p:cNvSpPr>
            <a:spLocks noGrp="1"/>
          </p:cNvSpPr>
          <p:nvPr>
            <p:ph type="title"/>
          </p:nvPr>
        </p:nvSpPr>
        <p:spPr>
          <a:xfrm>
            <a:off x="1485900" y="0"/>
            <a:ext cx="6172200" cy="857250"/>
          </a:xfrm>
        </p:spPr>
        <p:txBody>
          <a:bodyPr/>
          <a:lstStyle/>
          <a:p>
            <a:pPr>
              <a:defRPr/>
            </a:pPr>
            <a:r>
              <a:rPr lang="en-US" sz="4050" dirty="0">
                <a:solidFill>
                  <a:schemeClr val="tx1"/>
                </a:solidFill>
              </a:rPr>
              <a:t>7-2</a:t>
            </a:r>
            <a:r>
              <a:rPr lang="en-US" sz="2700" dirty="0"/>
              <a:t> Decision in favor of the Tinkers</a:t>
            </a:r>
          </a:p>
        </p:txBody>
      </p:sp>
      <p:sp>
        <p:nvSpPr>
          <p:cNvPr id="20483" name="Content Placeholder 4">
            <a:extLst>
              <a:ext uri="{FF2B5EF4-FFF2-40B4-BE49-F238E27FC236}">
                <a16:creationId xmlns:a16="http://schemas.microsoft.com/office/drawing/2014/main" id="{A07A61A8-D738-41B7-9D57-9C07159EE192}"/>
              </a:ext>
            </a:extLst>
          </p:cNvPr>
          <p:cNvSpPr>
            <a:spLocks noGrp="1"/>
          </p:cNvSpPr>
          <p:nvPr>
            <p:ph sz="half" idx="1"/>
          </p:nvPr>
        </p:nvSpPr>
        <p:spPr>
          <a:xfrm>
            <a:off x="410547" y="800101"/>
            <a:ext cx="4275753" cy="3794522"/>
          </a:xfrm>
        </p:spPr>
        <p:txBody>
          <a:bodyPr/>
          <a:lstStyle/>
          <a:p>
            <a:pPr>
              <a:defRPr/>
            </a:pPr>
            <a:r>
              <a:rPr lang="en-US" altLang="en-US" dirty="0"/>
              <a:t>Majority Opinion</a:t>
            </a:r>
          </a:p>
          <a:p>
            <a:pPr>
              <a:defRPr/>
            </a:pPr>
            <a:r>
              <a:rPr lang="en-US" altLang="en-US" sz="1500" dirty="0"/>
              <a:t>Students keep their constitutional right of freedom of speech while in public School</a:t>
            </a:r>
          </a:p>
          <a:p>
            <a:pPr>
              <a:defRPr/>
            </a:pPr>
            <a:r>
              <a:rPr lang="en-US" altLang="en-US" sz="1500" dirty="0"/>
              <a:t>School officials must provide constitutionally valid reasons for regulating student expression</a:t>
            </a:r>
          </a:p>
          <a:p>
            <a:pPr>
              <a:defRPr/>
            </a:pPr>
            <a:r>
              <a:rPr lang="en-US" altLang="en-US" sz="1500" dirty="0"/>
              <a:t>School officials must show: “material  and substantial disruption” with the discipline  and education of students</a:t>
            </a:r>
          </a:p>
          <a:p>
            <a:pPr>
              <a:defRPr/>
            </a:pPr>
            <a:r>
              <a:rPr lang="en-US" altLang="en-US" sz="1500" dirty="0"/>
              <a:t>Wearing armbands was a “silent, passive expression of opinion” </a:t>
            </a:r>
          </a:p>
          <a:p>
            <a:pPr>
              <a:defRPr/>
            </a:pPr>
            <a:r>
              <a:rPr lang="en-US" altLang="en-US" sz="1500" dirty="0"/>
              <a:t>Students do not “shed their constitutional rights to freedom of speech or expression at the schoolhouse gate.”</a:t>
            </a:r>
          </a:p>
        </p:txBody>
      </p:sp>
      <p:sp>
        <p:nvSpPr>
          <p:cNvPr id="20484" name="Content Placeholder 5">
            <a:extLst>
              <a:ext uri="{FF2B5EF4-FFF2-40B4-BE49-F238E27FC236}">
                <a16:creationId xmlns:a16="http://schemas.microsoft.com/office/drawing/2014/main" id="{14A33BAE-143C-4523-B5FA-BC023A306EF6}"/>
              </a:ext>
            </a:extLst>
          </p:cNvPr>
          <p:cNvSpPr>
            <a:spLocks noGrp="1"/>
          </p:cNvSpPr>
          <p:nvPr>
            <p:ph sz="half" idx="2"/>
          </p:nvPr>
        </p:nvSpPr>
        <p:spPr>
          <a:xfrm>
            <a:off x="4819261" y="828676"/>
            <a:ext cx="4063483" cy="3794522"/>
          </a:xfrm>
        </p:spPr>
        <p:txBody>
          <a:bodyPr/>
          <a:lstStyle/>
          <a:p>
            <a:pPr>
              <a:defRPr/>
            </a:pPr>
            <a:r>
              <a:rPr lang="en-US" altLang="en-US" dirty="0"/>
              <a:t>Dissenting (minority) Opinion</a:t>
            </a:r>
          </a:p>
          <a:p>
            <a:pPr>
              <a:defRPr/>
            </a:pPr>
            <a:r>
              <a:rPr lang="en-US" altLang="en-US" sz="1500" dirty="0"/>
              <a:t>“myth to say that any person has a constitutional right to say,  what he pleases, where he pleases and when he pleases.” </a:t>
            </a:r>
          </a:p>
          <a:p>
            <a:pPr>
              <a:defRPr/>
            </a:pPr>
            <a:r>
              <a:rPr lang="en-US" altLang="en-US" sz="1500" dirty="0"/>
              <a:t>Armbands were a distraction taking students minds off their school work</a:t>
            </a:r>
          </a:p>
          <a:p>
            <a:pPr>
              <a:defRPr/>
            </a:pPr>
            <a:r>
              <a:rPr lang="en-US" altLang="en-US" sz="1500" dirty="0"/>
              <a:t>Ruling too restrictive on school officials- limiting control over their schools</a:t>
            </a:r>
          </a:p>
          <a:p>
            <a:pPr>
              <a:defRPr/>
            </a:pPr>
            <a:r>
              <a:rPr lang="en-US" altLang="en-US" sz="1500" dirty="0"/>
              <a:t>There must be recognition of authority of schools and school officials.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20DEED36-D32C-41DF-B701-5D4867573939}"/>
              </a:ext>
            </a:extLst>
          </p:cNvPr>
          <p:cNvSpPr>
            <a:spLocks noGrp="1" noChangeArrowheads="1"/>
          </p:cNvSpPr>
          <p:nvPr>
            <p:ph type="title"/>
          </p:nvPr>
        </p:nvSpPr>
        <p:spPr>
          <a:xfrm>
            <a:off x="1543050" y="-19050"/>
            <a:ext cx="6172200" cy="857250"/>
          </a:xfrm>
        </p:spPr>
        <p:txBody>
          <a:bodyPr/>
          <a:lstStyle/>
          <a:p>
            <a:pPr eaLnBrk="1" hangingPunct="1">
              <a:defRPr/>
            </a:pPr>
            <a:r>
              <a:rPr lang="en-US" altLang="en-US" dirty="0"/>
              <a:t>Tinker v. Des Moines</a:t>
            </a:r>
          </a:p>
        </p:txBody>
      </p:sp>
      <p:sp>
        <p:nvSpPr>
          <p:cNvPr id="10243" name="Rectangle 3">
            <a:extLst>
              <a:ext uri="{FF2B5EF4-FFF2-40B4-BE49-F238E27FC236}">
                <a16:creationId xmlns:a16="http://schemas.microsoft.com/office/drawing/2014/main" id="{FC7A8679-3291-4DF8-910D-EEEEEA999DDE}"/>
              </a:ext>
            </a:extLst>
          </p:cNvPr>
          <p:cNvSpPr>
            <a:spLocks noGrp="1" noChangeArrowheads="1"/>
          </p:cNvSpPr>
          <p:nvPr>
            <p:ph type="body" idx="1"/>
          </p:nvPr>
        </p:nvSpPr>
        <p:spPr>
          <a:xfrm>
            <a:off x="329681" y="742950"/>
            <a:ext cx="8490857" cy="3398044"/>
          </a:xfrm>
        </p:spPr>
        <p:txBody>
          <a:bodyPr/>
          <a:lstStyle/>
          <a:p>
            <a:pPr marL="0" indent="0" eaLnBrk="1" hangingPunct="1">
              <a:lnSpc>
                <a:spcPct val="90000"/>
              </a:lnSpc>
              <a:spcAft>
                <a:spcPts val="975"/>
              </a:spcAft>
              <a:buNone/>
              <a:defRPr/>
            </a:pPr>
            <a:r>
              <a:rPr lang="en-US" altLang="en-US" sz="1500" dirty="0">
                <a:latin typeface="Helvetica" charset="0"/>
              </a:rPr>
              <a:t>What happened?</a:t>
            </a:r>
          </a:p>
          <a:p>
            <a:pPr marL="457200" indent="-457200" eaLnBrk="1" hangingPunct="1">
              <a:lnSpc>
                <a:spcPct val="90000"/>
              </a:lnSpc>
              <a:spcAft>
                <a:spcPts val="975"/>
              </a:spcAft>
              <a:buNone/>
              <a:defRPr/>
            </a:pPr>
            <a:r>
              <a:rPr lang="en-US" altLang="en-US" sz="1500" dirty="0">
                <a:latin typeface="Helvetica" charset="0"/>
              </a:rPr>
              <a:t>	</a:t>
            </a:r>
            <a:r>
              <a:rPr lang="en-US" altLang="en-US" sz="1800" dirty="0">
                <a:latin typeface="Helvetica" charset="0"/>
              </a:rPr>
              <a:t>The famous quote…</a:t>
            </a:r>
          </a:p>
          <a:p>
            <a:pPr marL="457200" indent="-457200" eaLnBrk="1" hangingPunct="1">
              <a:lnSpc>
                <a:spcPct val="90000"/>
              </a:lnSpc>
              <a:spcAft>
                <a:spcPts val="975"/>
              </a:spcAft>
              <a:buNone/>
              <a:defRPr/>
            </a:pPr>
            <a:r>
              <a:rPr lang="en-US" altLang="en-US" dirty="0">
                <a:latin typeface="Helvetica" charset="0"/>
              </a:rPr>
              <a:t>	"It can hardly be argued that either students or teachers shed their constitutional rights to freedom of speech or expression at the schoolhouse gate.“</a:t>
            </a:r>
          </a:p>
          <a:p>
            <a:pPr marL="457200" indent="-457200" eaLnBrk="1" hangingPunct="1">
              <a:lnSpc>
                <a:spcPct val="90000"/>
              </a:lnSpc>
              <a:spcAft>
                <a:spcPts val="975"/>
              </a:spcAft>
              <a:buNone/>
              <a:defRPr/>
            </a:pPr>
            <a:r>
              <a:rPr lang="en-US" altLang="en-US" sz="1800" dirty="0">
                <a:latin typeface="Helvetica" charset="0"/>
              </a:rPr>
              <a:t>The famous quote…</a:t>
            </a:r>
          </a:p>
          <a:p>
            <a:pPr marL="457200" indent="-457200" eaLnBrk="1" hangingPunct="1">
              <a:lnSpc>
                <a:spcPct val="90000"/>
              </a:lnSpc>
              <a:spcAft>
                <a:spcPts val="975"/>
              </a:spcAft>
              <a:buNone/>
              <a:defRPr/>
            </a:pPr>
            <a:r>
              <a:rPr lang="en-US" altLang="en-US" sz="1500" dirty="0">
                <a:latin typeface="Helvetica" charset="0"/>
              </a:rPr>
              <a:t>	</a:t>
            </a:r>
            <a:r>
              <a:rPr lang="en-US" altLang="en-US" sz="2100" dirty="0">
                <a:latin typeface="Helvetica" charset="0"/>
              </a:rPr>
              <a:t>Administrators "must be able to show that [their] action was caused by something more than a mere desire to avoid the discomfort and unpleasantness that always accompany an unpopular viewpoint,"</a:t>
            </a:r>
            <a:endParaRPr lang="en-US" altLang="en-US" sz="2100" dirty="0">
              <a:latin typeface="ArialMS" charset="0"/>
            </a:endParaRPr>
          </a:p>
          <a:p>
            <a:pPr marL="0" indent="0" eaLnBrk="1" hangingPunct="1">
              <a:lnSpc>
                <a:spcPct val="90000"/>
              </a:lnSpc>
              <a:spcAft>
                <a:spcPts val="975"/>
              </a:spcAft>
              <a:buNone/>
              <a:defRPr/>
            </a:pPr>
            <a:endParaRPr lang="en-US" altLang="en-US" sz="1500" dirty="0">
              <a:latin typeface="ArialMS" charset="0"/>
            </a:endParaRPr>
          </a:p>
          <a:p>
            <a:pPr marL="457200" indent="-457200" eaLnBrk="1" hangingPunct="1">
              <a:lnSpc>
                <a:spcPct val="90000"/>
              </a:lnSpc>
              <a:buNone/>
              <a:defRPr/>
            </a:pPr>
            <a:r>
              <a:rPr lang="en-US" altLang="en-US" sz="1500" dirty="0"/>
              <a:t>Information obtained from: http://www.splc.org</a:t>
            </a:r>
          </a:p>
          <a:p>
            <a:pPr marL="457200" indent="-457200" eaLnBrk="1" hangingPunct="1">
              <a:lnSpc>
                <a:spcPct val="90000"/>
              </a:lnSpc>
              <a:spcAft>
                <a:spcPts val="975"/>
              </a:spcAft>
              <a:buNone/>
              <a:defRPr/>
            </a:pPr>
            <a:endParaRPr lang="en-US" altLang="en-US" sz="1500" dirty="0">
              <a:solidFill>
                <a:srgbClr val="444444"/>
              </a:solidFill>
              <a:latin typeface="ArialMS" charset="0"/>
            </a:endParaRPr>
          </a:p>
        </p:txBody>
      </p:sp>
    </p:spTree>
  </p:cSld>
  <p:clrMapOvr>
    <a:overrideClrMapping bg1="dk2" tx1="lt1" bg2="dk1" tx2="lt2" accent1="accent1" accent2="accent2" accent3="accent3" accent4="accent4" accent5="accent5" accent6="accent6" hlink="hlink" folHlink="folHlink"/>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5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sz="1700" b="1">
                <a:solidFill>
                  <a:srgbClr val="0000FF"/>
                </a:solidFill>
                <a:latin typeface="Arial"/>
                <a:ea typeface="Arial"/>
                <a:cs typeface="Arial"/>
                <a:sym typeface="Arial"/>
              </a:rPr>
              <a:t>Topic 3.3: First Amendment: Freedom of Speech </a:t>
            </a:r>
            <a:r>
              <a:rPr lang="en" sz="1700">
                <a:solidFill>
                  <a:srgbClr val="0000FF"/>
                </a:solidFill>
                <a:latin typeface="Arial"/>
                <a:ea typeface="Arial"/>
                <a:cs typeface="Arial"/>
                <a:sym typeface="Arial"/>
              </a:rPr>
              <a:t>(LOR-2.C.3)</a:t>
            </a:r>
            <a:endParaRPr sz="1200">
              <a:solidFill>
                <a:srgbClr val="0000FF"/>
              </a:solidFill>
              <a:latin typeface="Arial"/>
              <a:ea typeface="Arial"/>
              <a:cs typeface="Arial"/>
              <a:sym typeface="Arial"/>
            </a:endParaRPr>
          </a:p>
        </p:txBody>
      </p:sp>
      <p:sp>
        <p:nvSpPr>
          <p:cNvPr id="388" name="Google Shape;388;p58"/>
          <p:cNvSpPr txBox="1">
            <a:spLocks noGrp="1"/>
          </p:cNvSpPr>
          <p:nvPr>
            <p:ph type="body" idx="1"/>
          </p:nvPr>
        </p:nvSpPr>
        <p:spPr>
          <a:xfrm>
            <a:off x="909525" y="1176100"/>
            <a:ext cx="7424700" cy="33552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sz="1700">
                <a:solidFill>
                  <a:srgbClr val="FF0000"/>
                </a:solidFill>
                <a:latin typeface="Arial"/>
                <a:ea typeface="Arial"/>
                <a:cs typeface="Arial"/>
                <a:sym typeface="Arial"/>
              </a:rPr>
              <a:t>Efforts to balance social order and individual freedom are reflected in interpretations of the First Amendment that limit speech, including:</a:t>
            </a:r>
            <a:endParaRPr sz="1700">
              <a:solidFill>
                <a:srgbClr val="FF0000"/>
              </a:solidFill>
              <a:latin typeface="Arial"/>
              <a:ea typeface="Arial"/>
              <a:cs typeface="Arial"/>
              <a:sym typeface="Arial"/>
            </a:endParaRPr>
          </a:p>
          <a:p>
            <a:pPr marL="457200" lvl="0" indent="-317500" algn="l" rtl="0">
              <a:spcBef>
                <a:spcPts val="1000"/>
              </a:spcBef>
              <a:spcAft>
                <a:spcPts val="0"/>
              </a:spcAft>
              <a:buClr>
                <a:srgbClr val="000000"/>
              </a:buClr>
              <a:buSzPts val="1400"/>
              <a:buFont typeface="Arial"/>
              <a:buChar char="●"/>
            </a:pPr>
            <a:r>
              <a:rPr lang="en" sz="1400">
                <a:solidFill>
                  <a:srgbClr val="000000"/>
                </a:solidFill>
                <a:latin typeface="Arial"/>
                <a:ea typeface="Arial"/>
                <a:cs typeface="Arial"/>
                <a:sym typeface="Arial"/>
              </a:rPr>
              <a:t>Time, place, and manner regulations</a:t>
            </a:r>
            <a:endParaRPr sz="1400">
              <a:solidFill>
                <a:srgbClr val="000000"/>
              </a:solidFill>
              <a:latin typeface="Arial"/>
              <a:ea typeface="Arial"/>
              <a:cs typeface="Arial"/>
              <a:sym typeface="Arial"/>
            </a:endParaRPr>
          </a:p>
          <a:p>
            <a:pPr marL="457200" lvl="0" indent="-317500" algn="l" rtl="0">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Defamatory, offensive, and obscene statements and gestures</a:t>
            </a:r>
            <a:endParaRPr sz="1400">
              <a:solidFill>
                <a:srgbClr val="000000"/>
              </a:solidFill>
              <a:latin typeface="Arial"/>
              <a:ea typeface="Arial"/>
              <a:cs typeface="Arial"/>
              <a:sym typeface="Arial"/>
            </a:endParaRPr>
          </a:p>
          <a:p>
            <a:pPr marL="457200" lvl="0" indent="-317500" algn="l" rtl="0">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Tinker v. Des Moines Independent Community School District (1969)</a:t>
            </a:r>
            <a:endParaRPr sz="1400">
              <a:solidFill>
                <a:srgbClr val="000000"/>
              </a:solidFill>
              <a:latin typeface="Arial"/>
              <a:ea typeface="Arial"/>
              <a:cs typeface="Arial"/>
              <a:sym typeface="Arial"/>
            </a:endParaRPr>
          </a:p>
          <a:p>
            <a:pPr marL="457200" lvl="0" indent="-317500" algn="l" rtl="0">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Schenck v. United States (1919) </a:t>
            </a:r>
            <a:endParaRPr sz="1400">
              <a:solidFill>
                <a:srgbClr val="000000"/>
              </a:solidFill>
              <a:latin typeface="Arial"/>
              <a:ea typeface="Arial"/>
              <a:cs typeface="Arial"/>
              <a:sym typeface="Arial"/>
            </a:endParaRPr>
          </a:p>
          <a:p>
            <a:pPr marL="0" lvl="0" indent="0" algn="l" rtl="0">
              <a:spcBef>
                <a:spcPts val="1200"/>
              </a:spcBef>
              <a:spcAft>
                <a:spcPts val="0"/>
              </a:spcAft>
              <a:buNone/>
            </a:pPr>
            <a:r>
              <a:rPr lang="en" sz="1700">
                <a:solidFill>
                  <a:srgbClr val="FF0000"/>
                </a:solidFill>
                <a:latin typeface="Arial"/>
                <a:ea typeface="Arial"/>
                <a:cs typeface="Arial"/>
                <a:sym typeface="Arial"/>
              </a:rPr>
              <a:t>						 					</a:t>
            </a:r>
            <a:endParaRPr sz="1700">
              <a:solidFill>
                <a:srgbClr val="FF0000"/>
              </a:solidFill>
              <a:latin typeface="Arial"/>
              <a:ea typeface="Arial"/>
              <a:cs typeface="Arial"/>
              <a:sym typeface="Arial"/>
            </a:endParaRPr>
          </a:p>
          <a:p>
            <a:pPr marL="0" marR="0" lvl="0" indent="0" algn="l" rtl="0">
              <a:lnSpc>
                <a:spcPct val="115000"/>
              </a:lnSpc>
              <a:spcBef>
                <a:spcPts val="0"/>
              </a:spcBef>
              <a:spcAft>
                <a:spcPts val="0"/>
              </a:spcAft>
              <a:buNone/>
            </a:pPr>
            <a:r>
              <a:rPr lang="en" sz="1700">
                <a:solidFill>
                  <a:srgbClr val="FF0000"/>
                </a:solidFill>
                <a:latin typeface="Arial"/>
                <a:ea typeface="Arial"/>
                <a:cs typeface="Arial"/>
                <a:sym typeface="Arial"/>
              </a:rPr>
              <a:t>				</a:t>
            </a:r>
            <a:endParaRPr sz="1700">
              <a:solidFill>
                <a:srgbClr val="FF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endParaRPr sz="1700">
              <a:solidFill>
                <a:srgbClr val="FF0000"/>
              </a:solidFill>
              <a:latin typeface="Arial"/>
              <a:ea typeface="Arial"/>
              <a:cs typeface="Arial"/>
              <a:sym typeface="Arial"/>
            </a:endParaRPr>
          </a:p>
          <a:p>
            <a:pPr marL="0" lvl="0" indent="0" algn="l" rtl="0">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marR="0" lvl="0" indent="0" algn="l" rtl="0">
              <a:lnSpc>
                <a:spcPct val="115000"/>
              </a:lnSpc>
              <a:spcBef>
                <a:spcPts val="1000"/>
              </a:spcBef>
              <a:spcAft>
                <a:spcPts val="1000"/>
              </a:spcAft>
              <a:buNone/>
            </a:pPr>
            <a:endParaRPr sz="1700">
              <a:solidFill>
                <a:srgbClr val="FF0000"/>
              </a:solidFill>
              <a:latin typeface="Arial"/>
              <a:ea typeface="Arial"/>
              <a:cs typeface="Arial"/>
              <a:sym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5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Schenck v. United States (1919) </a:t>
            </a:r>
            <a:endParaRPr sz="1400">
              <a:solidFill>
                <a:srgbClr val="000000"/>
              </a:solidFill>
              <a:latin typeface="Arial"/>
              <a:ea typeface="Arial"/>
              <a:cs typeface="Arial"/>
              <a:sym typeface="Arial"/>
            </a:endParaRPr>
          </a:p>
          <a:p>
            <a:pPr marL="0" lvl="0" indent="0" algn="l" rtl="0">
              <a:spcBef>
                <a:spcPts val="0"/>
              </a:spcBef>
              <a:spcAft>
                <a:spcPts val="0"/>
              </a:spcAft>
              <a:buNone/>
            </a:pPr>
            <a:endParaRPr/>
          </a:p>
        </p:txBody>
      </p:sp>
      <p:sp>
        <p:nvSpPr>
          <p:cNvPr id="394" name="Google Shape;394;p59"/>
          <p:cNvSpPr txBox="1">
            <a:spLocks noGrp="1"/>
          </p:cNvSpPr>
          <p:nvPr>
            <p:ph type="body" idx="1"/>
          </p:nvPr>
        </p:nvSpPr>
        <p:spPr>
          <a:xfrm>
            <a:off x="819150" y="1621100"/>
            <a:ext cx="7505700" cy="2817600"/>
          </a:xfrm>
          <a:prstGeom prst="rect">
            <a:avLst/>
          </a:prstGeom>
        </p:spPr>
        <p:txBody>
          <a:bodyPr spcFirstLastPara="1" wrap="square" lIns="91425" tIns="91425" rIns="91425" bIns="91425" anchor="t" anchorCtr="0">
            <a:noAutofit/>
          </a:bodyPr>
          <a:lstStyle/>
          <a:p>
            <a:pPr marL="457200" lvl="0" indent="-336550" algn="l" rtl="0">
              <a:spcBef>
                <a:spcPts val="500"/>
              </a:spcBef>
              <a:spcAft>
                <a:spcPts val="0"/>
              </a:spcAft>
              <a:buSzPts val="1700"/>
              <a:buFont typeface="Arial"/>
              <a:buChar char="●"/>
            </a:pPr>
            <a:r>
              <a:rPr lang="en" sz="1700">
                <a:solidFill>
                  <a:srgbClr val="222222"/>
                </a:solidFill>
                <a:latin typeface="Arial"/>
                <a:ea typeface="Arial"/>
                <a:cs typeface="Arial"/>
                <a:sym typeface="Arial"/>
              </a:rPr>
              <a:t>A landmark U.S. Supreme Court case </a:t>
            </a:r>
            <a:endParaRPr sz="1700">
              <a:solidFill>
                <a:srgbClr val="222222"/>
              </a:solidFill>
              <a:latin typeface="Arial"/>
              <a:ea typeface="Arial"/>
              <a:cs typeface="Arial"/>
              <a:sym typeface="Arial"/>
            </a:endParaRPr>
          </a:p>
          <a:p>
            <a:pPr marL="457200" lvl="0" indent="-336550" algn="l" rtl="0">
              <a:spcBef>
                <a:spcPts val="0"/>
              </a:spcBef>
              <a:spcAft>
                <a:spcPts val="0"/>
              </a:spcAft>
              <a:buSzPts val="1700"/>
              <a:buFont typeface="Arial"/>
              <a:buChar char="●"/>
            </a:pPr>
            <a:r>
              <a:rPr lang="en" sz="1700">
                <a:solidFill>
                  <a:srgbClr val="222222"/>
                </a:solidFill>
                <a:latin typeface="Arial"/>
                <a:ea typeface="Arial"/>
                <a:cs typeface="Arial"/>
                <a:sym typeface="Arial"/>
              </a:rPr>
              <a:t>Related enforcement of the Espionage Act of 1917 during World War</a:t>
            </a:r>
            <a:endParaRPr sz="1700">
              <a:solidFill>
                <a:srgbClr val="222222"/>
              </a:solidFill>
              <a:latin typeface="Arial"/>
              <a:ea typeface="Arial"/>
              <a:cs typeface="Arial"/>
              <a:sym typeface="Arial"/>
            </a:endParaRPr>
          </a:p>
          <a:p>
            <a:pPr marL="457200" lvl="0" indent="-336550" algn="l" rtl="0">
              <a:spcBef>
                <a:spcPts val="0"/>
              </a:spcBef>
              <a:spcAft>
                <a:spcPts val="0"/>
              </a:spcAft>
              <a:buSzPts val="1700"/>
              <a:buFont typeface="Arial"/>
              <a:buChar char="●"/>
            </a:pPr>
            <a:r>
              <a:rPr lang="en" sz="1700">
                <a:solidFill>
                  <a:srgbClr val="222222"/>
                </a:solidFill>
                <a:latin typeface="Arial"/>
                <a:ea typeface="Arial"/>
                <a:cs typeface="Arial"/>
                <a:sym typeface="Arial"/>
              </a:rPr>
              <a:t>A unanimous Supreme Court ruled that in the circumstances were the speech posed a "clear and present danger" of succeeding, the speech could be punished.</a:t>
            </a:r>
            <a:endParaRPr sz="1700">
              <a:latin typeface="Arial"/>
              <a:ea typeface="Arial"/>
              <a:cs typeface="Arial"/>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31" name="WordArt 7">
            <a:extLst>
              <a:ext uri="{FF2B5EF4-FFF2-40B4-BE49-F238E27FC236}">
                <a16:creationId xmlns:a16="http://schemas.microsoft.com/office/drawing/2014/main" id="{610DB15E-84FD-4956-A902-14F418F4BF74}"/>
              </a:ext>
            </a:extLst>
          </p:cNvPr>
          <p:cNvSpPr>
            <a:spLocks noChangeArrowheads="1" noChangeShapeType="1" noTextEdit="1"/>
          </p:cNvSpPr>
          <p:nvPr/>
        </p:nvSpPr>
        <p:spPr bwMode="auto">
          <a:xfrm>
            <a:off x="2800350" y="400050"/>
            <a:ext cx="4057650" cy="2457450"/>
          </a:xfrm>
          <a:prstGeom prst="rect">
            <a:avLst/>
          </a:prstGeom>
        </p:spPr>
        <p:txBody>
          <a:bodyPr wrap="none" fromWordArt="1">
            <a:prstTxWarp prst="textPlain">
              <a:avLst>
                <a:gd name="adj" fmla="val 50000"/>
              </a:avLst>
            </a:prstTxWarp>
          </a:bodyPr>
          <a:lstStyle/>
          <a:p>
            <a:pPr algn="ctr" defTabSz="685800" eaLnBrk="0" fontAlgn="base" hangingPunct="0">
              <a:spcBef>
                <a:spcPct val="0"/>
              </a:spcBef>
              <a:spcAft>
                <a:spcPct val="0"/>
              </a:spcAft>
              <a:buClrTx/>
            </a:pPr>
            <a:r>
              <a:rPr lang="en-US" sz="2100" kern="10">
                <a:ln w="19050">
                  <a:solidFill>
                    <a:srgbClr val="996600"/>
                  </a:solidFill>
                  <a:round/>
                  <a:headEnd/>
                  <a:tailEnd/>
                </a:ln>
                <a:solidFill>
                  <a:srgbClr val="CC0000"/>
                </a:solidFill>
                <a:effectLst>
                  <a:outerShdw dist="45791" dir="3378596" algn="ctr" rotWithShape="0">
                    <a:srgbClr val="000066"/>
                  </a:outerShdw>
                </a:effectLst>
                <a:latin typeface="Impact" panose="020B0806030902050204" pitchFamily="34" charset="0"/>
                <a:ea typeface="+mn-ea"/>
                <a:cs typeface="+mn-cs"/>
              </a:rPr>
              <a:t>Attacks on</a:t>
            </a:r>
          </a:p>
          <a:p>
            <a:pPr algn="ctr" defTabSz="685800" eaLnBrk="0" fontAlgn="base" hangingPunct="0">
              <a:spcBef>
                <a:spcPct val="0"/>
              </a:spcBef>
              <a:spcAft>
                <a:spcPct val="0"/>
              </a:spcAft>
              <a:buClrTx/>
            </a:pPr>
            <a:r>
              <a:rPr lang="en-US" sz="2100" kern="10">
                <a:ln w="19050">
                  <a:solidFill>
                    <a:srgbClr val="996600"/>
                  </a:solidFill>
                  <a:round/>
                  <a:headEnd/>
                  <a:tailEnd/>
                </a:ln>
                <a:solidFill>
                  <a:srgbClr val="CC0000"/>
                </a:solidFill>
                <a:effectLst>
                  <a:outerShdw dist="45791" dir="3378596" algn="ctr" rotWithShape="0">
                    <a:srgbClr val="000066"/>
                  </a:outerShdw>
                </a:effectLst>
                <a:latin typeface="Impact" panose="020B0806030902050204" pitchFamily="34" charset="0"/>
                <a:ea typeface="+mn-ea"/>
                <a:cs typeface="+mn-cs"/>
              </a:rPr>
              <a:t>Civil Liberties</a:t>
            </a:r>
          </a:p>
        </p:txBody>
      </p:sp>
      <p:sp>
        <p:nvSpPr>
          <p:cNvPr id="120835" name="WordArt 8">
            <a:extLst>
              <a:ext uri="{FF2B5EF4-FFF2-40B4-BE49-F238E27FC236}">
                <a16:creationId xmlns:a16="http://schemas.microsoft.com/office/drawing/2014/main" id="{45CFD569-0712-407A-B107-62BC8509E31E}"/>
              </a:ext>
            </a:extLst>
          </p:cNvPr>
          <p:cNvSpPr>
            <a:spLocks noChangeArrowheads="1" noChangeShapeType="1" noTextEdit="1"/>
          </p:cNvSpPr>
          <p:nvPr/>
        </p:nvSpPr>
        <p:spPr bwMode="auto">
          <a:xfrm>
            <a:off x="2571750" y="3600450"/>
            <a:ext cx="4686300" cy="1143000"/>
          </a:xfrm>
          <a:prstGeom prst="rect">
            <a:avLst/>
          </a:prstGeom>
        </p:spPr>
        <p:txBody>
          <a:bodyPr spcFirstLastPara="1" wrap="none" fromWordArt="1">
            <a:prstTxWarp prst="textArchUp">
              <a:avLst>
                <a:gd name="adj" fmla="val 11210980"/>
              </a:avLst>
            </a:prstTxWarp>
          </a:bodyPr>
          <a:lstStyle/>
          <a:p>
            <a:pPr algn="ctr" defTabSz="685800" eaLnBrk="0" fontAlgn="base" hangingPunct="0">
              <a:spcBef>
                <a:spcPct val="0"/>
              </a:spcBef>
              <a:spcAft>
                <a:spcPct val="0"/>
              </a:spcAft>
              <a:buClrTx/>
            </a:pPr>
            <a:r>
              <a:rPr lang="en-US" sz="2700" kern="10">
                <a:ln w="9525">
                  <a:solidFill>
                    <a:srgbClr val="000000"/>
                  </a:solidFill>
                  <a:round/>
                  <a:headEnd/>
                  <a:tailEnd/>
                </a:ln>
                <a:latin typeface="Impact" panose="020B0806030902050204" pitchFamily="34" charset="0"/>
                <a:ea typeface="+mn-ea"/>
                <a:cs typeface="+mn-cs"/>
              </a:rPr>
              <a:t>( Bill of Rights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nodeType="clickEffect">
                                  <p:stCondLst>
                                    <p:cond delay="0"/>
                                  </p:stCondLst>
                                  <p:childTnLst>
                                    <p:set>
                                      <p:cBhvr>
                                        <p:cTn id="6" dur="1" fill="hold">
                                          <p:stCondLst>
                                            <p:cond delay="0"/>
                                          </p:stCondLst>
                                        </p:cTn>
                                        <p:tgtEl>
                                          <p:spTgt spid="564231"/>
                                        </p:tgtEl>
                                        <p:attrNameLst>
                                          <p:attrName>style.visibility</p:attrName>
                                        </p:attrNameLst>
                                      </p:cBhvr>
                                      <p:to>
                                        <p:strVal val="visible"/>
                                      </p:to>
                                    </p:set>
                                    <p:animEffect transition="in" filter="barn(inHorizontal)">
                                      <p:cBhvr>
                                        <p:cTn id="7" dur="500"/>
                                        <p:tgtEl>
                                          <p:spTgt spid="564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10">
            <a:extLst>
              <a:ext uri="{FF2B5EF4-FFF2-40B4-BE49-F238E27FC236}">
                <a16:creationId xmlns:a16="http://schemas.microsoft.com/office/drawing/2014/main" id="{5250783B-B320-4C72-A8CF-C17509CEEDF3}"/>
              </a:ext>
            </a:extLst>
          </p:cNvPr>
          <p:cNvSpPr>
            <a:spLocks noGrp="1" noChangeArrowheads="1"/>
          </p:cNvSpPr>
          <p:nvPr>
            <p:ph type="title"/>
          </p:nvPr>
        </p:nvSpPr>
        <p:spPr>
          <a:xfrm>
            <a:off x="2057400" y="-91679"/>
            <a:ext cx="5943600" cy="1006079"/>
          </a:xfrm>
          <a:noFill/>
        </p:spPr>
        <p:txBody>
          <a:bodyPr/>
          <a:lstStyle/>
          <a:p>
            <a:pPr eaLnBrk="1" hangingPunct="1">
              <a:lnSpc>
                <a:spcPct val="85000"/>
              </a:lnSpc>
            </a:pPr>
            <a:r>
              <a:rPr lang="en-US" altLang="en-US" sz="3150">
                <a:solidFill>
                  <a:schemeClr val="tx1"/>
                </a:solidFill>
                <a:latin typeface="Impact" panose="020B0806030902050204" pitchFamily="34" charset="0"/>
              </a:rPr>
              <a:t>National Security  vs.  Civil Liberties</a:t>
            </a:r>
          </a:p>
        </p:txBody>
      </p:sp>
      <p:sp>
        <p:nvSpPr>
          <p:cNvPr id="565259" name="Rectangle 11">
            <a:extLst>
              <a:ext uri="{FF2B5EF4-FFF2-40B4-BE49-F238E27FC236}">
                <a16:creationId xmlns:a16="http://schemas.microsoft.com/office/drawing/2014/main" id="{03638D58-B236-4629-9329-543CEEF53134}"/>
              </a:ext>
            </a:extLst>
          </p:cNvPr>
          <p:cNvSpPr>
            <a:spLocks noChangeArrowheads="1"/>
          </p:cNvSpPr>
          <p:nvPr/>
        </p:nvSpPr>
        <p:spPr bwMode="auto">
          <a:xfrm>
            <a:off x="2057400" y="1771650"/>
            <a:ext cx="5943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tx2"/>
              </a:buClr>
              <a:buFont typeface="Wingdings" panose="05000000000000000000" pitchFamily="2" charset="2"/>
              <a:buChar char="w"/>
              <a:defRPr sz="3200">
                <a:solidFill>
                  <a:schemeClr val="tx1"/>
                </a:solidFill>
                <a:latin typeface="Times New Roman" panose="02020603050405020304" pitchFamily="18" charset="0"/>
              </a:defRPr>
            </a:lvl1pPr>
            <a:lvl2pPr marL="742950" indent="-285750">
              <a:spcBef>
                <a:spcPct val="20000"/>
              </a:spcBef>
              <a:buSzPct val="95000"/>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257175" indent="-257175" defTabSz="685800" fontAlgn="base">
              <a:lnSpc>
                <a:spcPct val="75000"/>
              </a:lnSpc>
              <a:spcBef>
                <a:spcPct val="50000"/>
              </a:spcBef>
              <a:spcAft>
                <a:spcPct val="0"/>
              </a:spcAft>
              <a:buClr>
                <a:srgbClr val="0000CC"/>
              </a:buClr>
              <a:buSzPct val="90000"/>
              <a:buFont typeface="Wingdings" panose="05000000000000000000" pitchFamily="2" charset="2"/>
              <a:buChar char="Ø"/>
            </a:pPr>
            <a:r>
              <a:rPr lang="en-US" altLang="en-US" sz="2400" b="1" kern="1200">
                <a:solidFill>
                  <a:srgbClr val="000000"/>
                </a:solidFill>
                <a:latin typeface="Comic Sans MS" panose="030F0702030302020204" pitchFamily="66" charset="0"/>
                <a:ea typeface="+mn-ea"/>
                <a:cs typeface="+mn-cs"/>
              </a:rPr>
              <a:t>forbade actions that obstructed recruitment or efforts to promote insubordination in the military.</a:t>
            </a:r>
          </a:p>
          <a:p>
            <a:pPr marL="257175" indent="-257175" defTabSz="685800" fontAlgn="base">
              <a:lnSpc>
                <a:spcPct val="75000"/>
              </a:lnSpc>
              <a:spcBef>
                <a:spcPct val="50000"/>
              </a:spcBef>
              <a:spcAft>
                <a:spcPct val="0"/>
              </a:spcAft>
              <a:buClr>
                <a:srgbClr val="0000CC"/>
              </a:buClr>
              <a:buSzPct val="90000"/>
              <a:buFont typeface="Wingdings" panose="05000000000000000000" pitchFamily="2" charset="2"/>
              <a:buChar char="Ø"/>
            </a:pPr>
            <a:r>
              <a:rPr lang="en-US" altLang="en-US" sz="2400" b="1" kern="1200">
                <a:solidFill>
                  <a:srgbClr val="000000"/>
                </a:solidFill>
                <a:latin typeface="Comic Sans MS" panose="030F0702030302020204" pitchFamily="66" charset="0"/>
                <a:ea typeface="+mn-ea"/>
                <a:cs typeface="+mn-cs"/>
              </a:rPr>
              <a:t>ordered the Postmaster General to remove Leftist materials from the mail.</a:t>
            </a:r>
          </a:p>
          <a:p>
            <a:pPr marL="257175" indent="-257175" defTabSz="685800" fontAlgn="base">
              <a:lnSpc>
                <a:spcPct val="75000"/>
              </a:lnSpc>
              <a:spcBef>
                <a:spcPct val="50000"/>
              </a:spcBef>
              <a:spcAft>
                <a:spcPct val="0"/>
              </a:spcAft>
              <a:buClr>
                <a:srgbClr val="0000CC"/>
              </a:buClr>
              <a:buSzPct val="90000"/>
              <a:buFont typeface="Wingdings" panose="05000000000000000000" pitchFamily="2" charset="2"/>
              <a:buChar char="Ø"/>
            </a:pPr>
            <a:r>
              <a:rPr lang="en-US" altLang="en-US" sz="2400" b="1" kern="1200">
                <a:solidFill>
                  <a:srgbClr val="000000"/>
                </a:solidFill>
                <a:latin typeface="Comic Sans MS" panose="030F0702030302020204" pitchFamily="66" charset="0"/>
                <a:ea typeface="+mn-ea"/>
                <a:cs typeface="+mn-cs"/>
              </a:rPr>
              <a:t>fines of up to $10,000 and/or up to 20 years in prison.</a:t>
            </a:r>
          </a:p>
        </p:txBody>
      </p:sp>
      <p:sp>
        <p:nvSpPr>
          <p:cNvPr id="565260" name="Rectangle 12">
            <a:extLst>
              <a:ext uri="{FF2B5EF4-FFF2-40B4-BE49-F238E27FC236}">
                <a16:creationId xmlns:a16="http://schemas.microsoft.com/office/drawing/2014/main" id="{D68F8B42-66AB-4AA2-B7AB-63272D7A34E0}"/>
              </a:ext>
            </a:extLst>
          </p:cNvPr>
          <p:cNvSpPr>
            <a:spLocks noChangeArrowheads="1"/>
          </p:cNvSpPr>
          <p:nvPr/>
        </p:nvSpPr>
        <p:spPr bwMode="auto">
          <a:xfrm>
            <a:off x="2057400" y="914400"/>
            <a:ext cx="5943600" cy="600164"/>
          </a:xfrm>
          <a:prstGeom prst="rect">
            <a:avLst/>
          </a:prstGeom>
          <a:noFill/>
          <a:ln w="9525">
            <a:noFill/>
            <a:miter lim="800000"/>
            <a:headEnd/>
            <a:tailEnd/>
          </a:ln>
          <a:effectLst/>
        </p:spPr>
        <p:txBody>
          <a:bodyPr>
            <a:spAutoFit/>
          </a:bodyPr>
          <a:lstStyle/>
          <a:p>
            <a:pPr algn="ctr" defTabSz="685800" eaLnBrk="0" fontAlgn="base" hangingPunct="0">
              <a:spcBef>
                <a:spcPct val="0"/>
              </a:spcBef>
              <a:spcAft>
                <a:spcPct val="0"/>
              </a:spcAft>
              <a:buClrTx/>
              <a:defRPr/>
            </a:pPr>
            <a:r>
              <a:rPr lang="en-US" sz="3300" u="sng" kern="1200">
                <a:solidFill>
                  <a:srgbClr val="CC0000"/>
                </a:solidFill>
                <a:effectLst>
                  <a:outerShdw blurRad="38100" dist="38100" dir="2700000" algn="tl">
                    <a:srgbClr val="000000"/>
                  </a:outerShdw>
                </a:effectLst>
                <a:latin typeface="Impact" pitchFamily="34" charset="0"/>
                <a:ea typeface="+mn-ea"/>
                <a:cs typeface="+mn-cs"/>
              </a:rPr>
              <a:t>Espionage Act – 1917</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65259">
                                            <p:txEl>
                                              <p:pRg st="0" end="0"/>
                                            </p:txEl>
                                          </p:spTgt>
                                        </p:tgtEl>
                                        <p:attrNameLst>
                                          <p:attrName>style.visibility</p:attrName>
                                        </p:attrNameLst>
                                      </p:cBhvr>
                                      <p:to>
                                        <p:strVal val="visible"/>
                                      </p:to>
                                    </p:set>
                                    <p:animEffect transition="in" filter="wipe(up)">
                                      <p:cBhvr>
                                        <p:cTn id="7" dur="1000"/>
                                        <p:tgtEl>
                                          <p:spTgt spid="5652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65259">
                                            <p:txEl>
                                              <p:pRg st="1" end="1"/>
                                            </p:txEl>
                                          </p:spTgt>
                                        </p:tgtEl>
                                        <p:attrNameLst>
                                          <p:attrName>style.visibility</p:attrName>
                                        </p:attrNameLst>
                                      </p:cBhvr>
                                      <p:to>
                                        <p:strVal val="visible"/>
                                      </p:to>
                                    </p:set>
                                    <p:animEffect transition="in" filter="wipe(up)">
                                      <p:cBhvr>
                                        <p:cTn id="12" dur="1000"/>
                                        <p:tgtEl>
                                          <p:spTgt spid="56525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65259">
                                            <p:txEl>
                                              <p:pRg st="2" end="2"/>
                                            </p:txEl>
                                          </p:spTgt>
                                        </p:tgtEl>
                                        <p:attrNameLst>
                                          <p:attrName>style.visibility</p:attrName>
                                        </p:attrNameLst>
                                      </p:cBhvr>
                                      <p:to>
                                        <p:strVal val="visible"/>
                                      </p:to>
                                    </p:set>
                                    <p:animEffect transition="in" filter="wipe(up)">
                                      <p:cBhvr>
                                        <p:cTn id="17" dur="1000"/>
                                        <p:tgtEl>
                                          <p:spTgt spid="5652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525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0"/>
          <p:cNvSpPr txBox="1">
            <a:spLocks noGrp="1"/>
          </p:cNvSpPr>
          <p:nvPr>
            <p:ph type="body" idx="1"/>
          </p:nvPr>
        </p:nvSpPr>
        <p:spPr>
          <a:xfrm>
            <a:off x="819150" y="709650"/>
            <a:ext cx="7505700" cy="3729000"/>
          </a:xfrm>
          <a:prstGeom prst="rect">
            <a:avLst/>
          </a:prstGeom>
        </p:spPr>
        <p:txBody>
          <a:bodyPr spcFirstLastPara="1" wrap="square" lIns="91425" tIns="91425" rIns="91425" bIns="91425" anchor="t" anchorCtr="0">
            <a:noAutofit/>
          </a:bodyPr>
          <a:lstStyle/>
          <a:p>
            <a:pPr indent="-336542">
              <a:spcBef>
                <a:spcPts val="500"/>
              </a:spcBef>
              <a:buSzPts val="1700"/>
              <a:buFont typeface="Arial"/>
              <a:buChar char="●"/>
            </a:pPr>
            <a:r>
              <a:rPr lang="en" sz="1700">
                <a:solidFill>
                  <a:srgbClr val="222222"/>
                </a:solidFill>
                <a:latin typeface="Arial"/>
                <a:ea typeface="Arial"/>
                <a:cs typeface="Arial"/>
                <a:sym typeface="Arial"/>
              </a:rPr>
              <a:t>Built upon wording found in earlier documents, especially the Virginia Declarati</a:t>
            </a:r>
            <a:r>
              <a:rPr lang="en" sz="1700">
                <a:latin typeface="Arial"/>
                <a:ea typeface="Arial"/>
                <a:cs typeface="Arial"/>
                <a:sym typeface="Arial"/>
              </a:rPr>
              <a:t>on of Rights</a:t>
            </a:r>
            <a:r>
              <a:rPr lang="en" sz="1700">
                <a:solidFill>
                  <a:srgbClr val="222222"/>
                </a:solidFill>
                <a:latin typeface="Arial"/>
                <a:ea typeface="Arial"/>
                <a:cs typeface="Arial"/>
                <a:sym typeface="Arial"/>
              </a:rPr>
              <a:t> (1776), as well as the English Bill of Rights (1689) and the Magna Carta (1215).</a:t>
            </a:r>
            <a:endParaRPr sz="1700" baseline="30000">
              <a:solidFill>
                <a:srgbClr val="222222"/>
              </a:solidFill>
              <a:latin typeface="Arial"/>
              <a:ea typeface="Arial"/>
              <a:cs typeface="Arial"/>
              <a:sym typeface="Arial"/>
            </a:endParaRPr>
          </a:p>
          <a:p>
            <a:pPr indent="-336542">
              <a:buSzPts val="1700"/>
              <a:buFont typeface="Arial"/>
              <a:buChar char="●"/>
            </a:pPr>
            <a:r>
              <a:rPr lang="en" sz="1700">
                <a:solidFill>
                  <a:srgbClr val="222222"/>
                </a:solidFill>
                <a:latin typeface="Arial"/>
                <a:ea typeface="Arial"/>
                <a:cs typeface="Arial"/>
                <a:sym typeface="Arial"/>
              </a:rPr>
              <a:t>Due largely to the efforts of James Madison, who studied the deficiencies of the constitution pointed out by anti-federalists and then crafted a series of corrective proposals.</a:t>
            </a:r>
            <a:endParaRPr sz="1700">
              <a:solidFill>
                <a:srgbClr val="222222"/>
              </a:solidFill>
              <a:latin typeface="Arial"/>
              <a:ea typeface="Arial"/>
              <a:cs typeface="Arial"/>
              <a:sym typeface="Arial"/>
            </a:endParaRPr>
          </a:p>
          <a:p>
            <a:pPr indent="-336542">
              <a:buSzPts val="1700"/>
              <a:buFont typeface="Arial"/>
              <a:buChar char="●"/>
            </a:pPr>
            <a:r>
              <a:rPr lang="en" sz="1700">
                <a:solidFill>
                  <a:srgbClr val="222222"/>
                </a:solidFill>
                <a:latin typeface="Arial"/>
                <a:ea typeface="Arial"/>
                <a:cs typeface="Arial"/>
                <a:sym typeface="Arial"/>
              </a:rPr>
              <a:t>The amendments that were submitted for ratification applied only to the federal government, with the door for their application upon state governments opened in the 1860s, following ratification of the Fourteenth Amendment. </a:t>
            </a:r>
            <a:endParaRPr sz="1700">
              <a:solidFill>
                <a:srgbClr val="222222"/>
              </a:solidFill>
              <a:latin typeface="Arial"/>
              <a:ea typeface="Arial"/>
              <a:cs typeface="Arial"/>
              <a:sym typeface="Arial"/>
            </a:endParaRPr>
          </a:p>
          <a:p>
            <a:pPr indent="-336542">
              <a:buSzPts val="1700"/>
              <a:buFont typeface="Arial"/>
              <a:buChar char="●"/>
            </a:pPr>
            <a:r>
              <a:rPr lang="en" sz="1700">
                <a:solidFill>
                  <a:srgbClr val="222222"/>
                </a:solidFill>
                <a:latin typeface="Arial"/>
                <a:ea typeface="Arial"/>
                <a:cs typeface="Arial"/>
                <a:sym typeface="Arial"/>
              </a:rPr>
              <a:t>Since the early 20th century both federal and state courts have used the Fourteenth Amendment to apply portions of the Bill of Rights to</a:t>
            </a:r>
            <a:endParaRPr sz="1700">
              <a:solidFill>
                <a:srgbClr val="222222"/>
              </a:solidFill>
              <a:latin typeface="Arial"/>
              <a:ea typeface="Arial"/>
              <a:cs typeface="Arial"/>
              <a:sym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82" name="Rectangle 10">
            <a:extLst>
              <a:ext uri="{FF2B5EF4-FFF2-40B4-BE49-F238E27FC236}">
                <a16:creationId xmlns:a16="http://schemas.microsoft.com/office/drawing/2014/main" id="{FCD86A5C-4693-4A93-8D75-BB4352A61991}"/>
              </a:ext>
            </a:extLst>
          </p:cNvPr>
          <p:cNvSpPr>
            <a:spLocks noChangeArrowheads="1"/>
          </p:cNvSpPr>
          <p:nvPr/>
        </p:nvSpPr>
        <p:spPr bwMode="auto">
          <a:xfrm>
            <a:off x="6858000" y="4514850"/>
            <a:ext cx="8572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tx2"/>
              </a:buClr>
              <a:buFont typeface="Wingdings" panose="05000000000000000000" pitchFamily="2" charset="2"/>
              <a:buChar char="w"/>
              <a:defRPr sz="3200">
                <a:solidFill>
                  <a:schemeClr val="tx1"/>
                </a:solidFill>
                <a:latin typeface="Times New Roman" panose="02020603050405020304" pitchFamily="18" charset="0"/>
              </a:defRPr>
            </a:lvl1pPr>
            <a:lvl2pPr marL="742950" indent="-285750">
              <a:spcBef>
                <a:spcPct val="20000"/>
              </a:spcBef>
              <a:buSzPct val="95000"/>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685800" fontAlgn="base">
              <a:spcBef>
                <a:spcPct val="0"/>
              </a:spcBef>
              <a:spcAft>
                <a:spcPct val="0"/>
              </a:spcAft>
              <a:buClrTx/>
              <a:buNone/>
            </a:pPr>
            <a:r>
              <a:rPr lang="en-US" altLang="en-US" sz="750" kern="1200">
                <a:solidFill>
                  <a:srgbClr val="000000"/>
                </a:solidFill>
                <a:ea typeface="+mn-ea"/>
                <a:cs typeface="+mn-cs"/>
              </a:rPr>
              <a:t>congress actions</a:t>
            </a:r>
            <a:endParaRPr lang="en-US" altLang="en-US" sz="3300" kern="1200">
              <a:solidFill>
                <a:srgbClr val="000000"/>
              </a:solidFill>
              <a:ea typeface="+mn-ea"/>
              <a:cs typeface="+mn-cs"/>
            </a:endParaRPr>
          </a:p>
        </p:txBody>
      </p:sp>
      <p:sp>
        <p:nvSpPr>
          <p:cNvPr id="122883" name="WordArt 11">
            <a:extLst>
              <a:ext uri="{FF2B5EF4-FFF2-40B4-BE49-F238E27FC236}">
                <a16:creationId xmlns:a16="http://schemas.microsoft.com/office/drawing/2014/main" id="{FBB8FE6B-6707-4820-A8DF-C5AA2C1D5C8C}"/>
              </a:ext>
            </a:extLst>
          </p:cNvPr>
          <p:cNvSpPr>
            <a:spLocks noChangeArrowheads="1" noChangeShapeType="1" noTextEdit="1"/>
          </p:cNvSpPr>
          <p:nvPr/>
        </p:nvSpPr>
        <p:spPr bwMode="auto">
          <a:xfrm>
            <a:off x="1428750" y="57150"/>
            <a:ext cx="6229350" cy="371475"/>
          </a:xfrm>
          <a:prstGeom prst="rect">
            <a:avLst/>
          </a:prstGeom>
        </p:spPr>
        <p:txBody>
          <a:bodyPr wrap="none" fromWordArt="1">
            <a:prstTxWarp prst="textCanUp">
              <a:avLst>
                <a:gd name="adj" fmla="val 85713"/>
              </a:avLst>
            </a:prstTxWarp>
          </a:bodyPr>
          <a:lstStyle/>
          <a:p>
            <a:pPr algn="ctr" defTabSz="685800" eaLnBrk="0" fontAlgn="base" hangingPunct="0">
              <a:spcBef>
                <a:spcPct val="0"/>
              </a:spcBef>
              <a:spcAft>
                <a:spcPct val="0"/>
              </a:spcAft>
              <a:buClrTx/>
            </a:pPr>
            <a:r>
              <a:rPr lang="en-US" sz="2700" kern="10">
                <a:ln w="22225">
                  <a:solidFill>
                    <a:srgbClr val="000000"/>
                  </a:solidFill>
                  <a:round/>
                  <a:headEnd/>
                  <a:tailEnd/>
                </a:ln>
                <a:gradFill rotWithShape="1">
                  <a:gsLst>
                    <a:gs pos="0">
                      <a:srgbClr val="FFEBFA"/>
                    </a:gs>
                    <a:gs pos="30000">
                      <a:srgbClr val="C4D6EB"/>
                    </a:gs>
                    <a:gs pos="60001">
                      <a:srgbClr val="85C2FF"/>
                    </a:gs>
                    <a:gs pos="100000">
                      <a:srgbClr val="5E9EFF"/>
                    </a:gs>
                  </a:gsLst>
                  <a:path path="rect">
                    <a:fillToRect l="50000" t="50000" r="50000" b="50000"/>
                  </a:path>
                </a:gradFill>
                <a:latin typeface="Arial Black" panose="020B0A04020102020204" pitchFamily="34" charset="0"/>
                <a:ea typeface="+mn-ea"/>
                <a:cs typeface="+mn-cs"/>
              </a:rPr>
              <a:t>US ENTRY INTO WWI</a:t>
            </a:r>
          </a:p>
        </p:txBody>
      </p:sp>
      <p:sp>
        <p:nvSpPr>
          <p:cNvPr id="122884" name="AutoShape 12">
            <a:hlinkClick r:id="rId3" action="ppaction://hlinksldjump"/>
            <a:extLst>
              <a:ext uri="{FF2B5EF4-FFF2-40B4-BE49-F238E27FC236}">
                <a16:creationId xmlns:a16="http://schemas.microsoft.com/office/drawing/2014/main" id="{F568AD4C-3670-4DBC-9E11-816780865D2E}"/>
              </a:ext>
            </a:extLst>
          </p:cNvPr>
          <p:cNvSpPr>
            <a:spLocks noChangeArrowheads="1"/>
          </p:cNvSpPr>
          <p:nvPr/>
        </p:nvSpPr>
        <p:spPr bwMode="auto">
          <a:xfrm>
            <a:off x="7600950" y="4800600"/>
            <a:ext cx="228600" cy="228600"/>
          </a:xfrm>
          <a:prstGeom prst="sun">
            <a:avLst>
              <a:gd name="adj" fmla="val 25000"/>
            </a:avLst>
          </a:prstGeom>
          <a:solidFill>
            <a:srgbClr val="CC0000"/>
          </a:solidFill>
          <a:ln w="9525">
            <a:solidFill>
              <a:srgbClr val="FFFF00"/>
            </a:solidFill>
            <a:miter lim="800000"/>
            <a:headEnd/>
            <a:tailEnd/>
          </a:ln>
        </p:spPr>
        <p:txBody>
          <a:bodyPr wrap="none" anchor="ctr"/>
          <a:lstStyle>
            <a:lvl1pPr>
              <a:spcBef>
                <a:spcPct val="20000"/>
              </a:spcBef>
              <a:buClr>
                <a:schemeClr val="tx2"/>
              </a:buClr>
              <a:buFont typeface="Wingdings" panose="05000000000000000000" pitchFamily="2" charset="2"/>
              <a:buChar char="w"/>
              <a:defRPr sz="3200">
                <a:solidFill>
                  <a:schemeClr val="tx1"/>
                </a:solidFill>
                <a:latin typeface="Times New Roman" panose="02020603050405020304" pitchFamily="18" charset="0"/>
              </a:defRPr>
            </a:lvl1pPr>
            <a:lvl2pPr marL="742950" indent="-285750">
              <a:spcBef>
                <a:spcPct val="20000"/>
              </a:spcBef>
              <a:buSzPct val="95000"/>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685800" eaLnBrk="0" fontAlgn="base" hangingPunct="0">
              <a:spcBef>
                <a:spcPct val="0"/>
              </a:spcBef>
              <a:spcAft>
                <a:spcPct val="0"/>
              </a:spcAft>
              <a:buClrTx/>
              <a:buNone/>
            </a:pPr>
            <a:endParaRPr lang="en-US" altLang="en-US" sz="1800" kern="1200">
              <a:solidFill>
                <a:srgbClr val="000000"/>
              </a:solidFill>
              <a:latin typeface="Arial Black" panose="020B0A04020102020204" pitchFamily="34" charset="0"/>
              <a:ea typeface="+mn-ea"/>
              <a:cs typeface="+mn-cs"/>
            </a:endParaRPr>
          </a:p>
        </p:txBody>
      </p:sp>
      <p:sp>
        <p:nvSpPr>
          <p:cNvPr id="597005" name="Text Box 13">
            <a:extLst>
              <a:ext uri="{FF2B5EF4-FFF2-40B4-BE49-F238E27FC236}">
                <a16:creationId xmlns:a16="http://schemas.microsoft.com/office/drawing/2014/main" id="{CAAE5917-7D15-4567-8071-423595BDD2F0}"/>
              </a:ext>
            </a:extLst>
          </p:cNvPr>
          <p:cNvSpPr txBox="1">
            <a:spLocks noChangeArrowheads="1"/>
          </p:cNvSpPr>
          <p:nvPr/>
        </p:nvSpPr>
        <p:spPr bwMode="auto">
          <a:xfrm>
            <a:off x="1200150" y="1293019"/>
            <a:ext cx="6800850" cy="4251933"/>
          </a:xfrm>
          <a:prstGeom prst="rect">
            <a:avLst/>
          </a:prstGeom>
          <a:noFill/>
          <a:ln w="9525">
            <a:noFill/>
            <a:miter lim="800000"/>
            <a:headEnd/>
            <a:tailEnd/>
          </a:ln>
          <a:effectLst/>
        </p:spPr>
        <p:txBody>
          <a:bodyPr>
            <a:spAutoFit/>
          </a:bodyPr>
          <a:lstStyle/>
          <a:p>
            <a:pPr algn="ctr" defTabSz="685800" eaLnBrk="0" fontAlgn="base" hangingPunct="0">
              <a:lnSpc>
                <a:spcPct val="80000"/>
              </a:lnSpc>
              <a:spcBef>
                <a:spcPct val="50000"/>
              </a:spcBef>
              <a:spcAft>
                <a:spcPct val="0"/>
              </a:spcAft>
              <a:buClrTx/>
              <a:buFontTx/>
              <a:buChar char="•"/>
              <a:defRPr/>
            </a:pPr>
            <a:r>
              <a:rPr lang="en-US" sz="2400" b="1" kern="1200">
                <a:latin typeface="Georgia" pitchFamily="18" charset="0"/>
                <a:ea typeface="+mn-ea"/>
                <a:cs typeface="+mn-cs"/>
              </a:rPr>
              <a:t>Provided for up to $10,000 in fines and 20 years in prison for interfering with the war effort or using disloyal language.  </a:t>
            </a:r>
          </a:p>
          <a:p>
            <a:pPr algn="ctr" defTabSz="685800" eaLnBrk="0" fontAlgn="base" hangingPunct="0">
              <a:lnSpc>
                <a:spcPct val="80000"/>
              </a:lnSpc>
              <a:spcBef>
                <a:spcPct val="50000"/>
              </a:spcBef>
              <a:spcAft>
                <a:spcPct val="0"/>
              </a:spcAft>
              <a:buClrTx/>
              <a:buFontTx/>
              <a:buChar char="•"/>
              <a:defRPr/>
            </a:pPr>
            <a:r>
              <a:rPr lang="en-US" sz="2400" b="1" i="1" kern="1200">
                <a:solidFill>
                  <a:srgbClr val="0000A4"/>
                </a:solidFill>
                <a:latin typeface="Georgia" pitchFamily="18" charset="0"/>
                <a:ea typeface="+mn-ea"/>
                <a:cs typeface="+mn-cs"/>
              </a:rPr>
              <a:t>At least 1,597 persons were arrested, and 41 received prison sentences; newspapers criticizing the government lost mailing privileges.</a:t>
            </a:r>
          </a:p>
          <a:p>
            <a:pPr algn="ctr" defTabSz="685800" eaLnBrk="0" fontAlgn="base" hangingPunct="0">
              <a:lnSpc>
                <a:spcPct val="80000"/>
              </a:lnSpc>
              <a:spcBef>
                <a:spcPct val="50000"/>
              </a:spcBef>
              <a:spcAft>
                <a:spcPct val="0"/>
              </a:spcAft>
              <a:buClrTx/>
              <a:buFontTx/>
              <a:buChar char="•"/>
              <a:defRPr/>
            </a:pPr>
            <a:r>
              <a:rPr lang="en-US" sz="2400" b="1" kern="1200">
                <a:latin typeface="Georgia" pitchFamily="18" charset="0"/>
                <a:ea typeface="+mn-ea"/>
                <a:cs typeface="+mn-cs"/>
              </a:rPr>
              <a:t>Congress and President Wilson enacted this law to promote patriotism, nationalism  and protect the National Security of the US during WWI.</a:t>
            </a:r>
          </a:p>
          <a:p>
            <a:pPr algn="ctr" defTabSz="685800" eaLnBrk="0" fontAlgn="base" hangingPunct="0">
              <a:lnSpc>
                <a:spcPct val="80000"/>
              </a:lnSpc>
              <a:spcBef>
                <a:spcPct val="50000"/>
              </a:spcBef>
              <a:spcAft>
                <a:spcPct val="0"/>
              </a:spcAft>
              <a:buClrTx/>
              <a:defRPr/>
            </a:pPr>
            <a:endParaRPr lang="en-US" sz="2700" b="1" i="1" u="sng" kern="1200">
              <a:effectLst>
                <a:outerShdw blurRad="38100" dist="38100" dir="2700000" algn="tl">
                  <a:srgbClr val="FFFFFF"/>
                </a:outerShdw>
              </a:effectLst>
              <a:latin typeface="Georgia" pitchFamily="18" charset="0"/>
              <a:ea typeface="+mn-ea"/>
              <a:cs typeface="+mn-cs"/>
            </a:endParaRPr>
          </a:p>
        </p:txBody>
      </p:sp>
      <p:sp>
        <p:nvSpPr>
          <p:cNvPr id="597006" name="Text Box 14">
            <a:extLst>
              <a:ext uri="{FF2B5EF4-FFF2-40B4-BE49-F238E27FC236}">
                <a16:creationId xmlns:a16="http://schemas.microsoft.com/office/drawing/2014/main" id="{3C230CAD-5804-449C-B300-E92044508560}"/>
              </a:ext>
            </a:extLst>
          </p:cNvPr>
          <p:cNvSpPr txBox="1">
            <a:spLocks noChangeArrowheads="1"/>
          </p:cNvSpPr>
          <p:nvPr/>
        </p:nvSpPr>
        <p:spPr bwMode="auto">
          <a:xfrm>
            <a:off x="1143000" y="514350"/>
            <a:ext cx="6858000" cy="1546577"/>
          </a:xfrm>
          <a:prstGeom prst="rect">
            <a:avLst/>
          </a:prstGeom>
          <a:noFill/>
          <a:ln w="9525">
            <a:noFill/>
            <a:miter lim="800000"/>
            <a:headEnd/>
            <a:tailEnd/>
          </a:ln>
          <a:effectLst/>
        </p:spPr>
        <p:txBody>
          <a:bodyPr>
            <a:spAutoFit/>
          </a:bodyPr>
          <a:lstStyle/>
          <a:p>
            <a:pPr algn="ctr" defTabSz="685800" eaLnBrk="0" fontAlgn="base" hangingPunct="0">
              <a:spcBef>
                <a:spcPct val="50000"/>
              </a:spcBef>
              <a:spcAft>
                <a:spcPct val="0"/>
              </a:spcAft>
              <a:buClrTx/>
              <a:defRPr/>
            </a:pPr>
            <a:r>
              <a:rPr lang="en-US" sz="4050" u="sng" kern="1200">
                <a:effectLst>
                  <a:outerShdw blurRad="38100" dist="38100" dir="2700000" algn="tl">
                    <a:srgbClr val="FFFFFF"/>
                  </a:outerShdw>
                </a:effectLst>
                <a:latin typeface="Impact" pitchFamily="34" charset="0"/>
                <a:ea typeface="+mn-ea"/>
                <a:cs typeface="+mn-cs"/>
              </a:rPr>
              <a:t>Espionage &amp; Sedition Act, 1918</a:t>
            </a:r>
            <a:r>
              <a:rPr lang="en-US" sz="3600" kern="1200">
                <a:effectLst>
                  <a:outerShdw blurRad="38100" dist="38100" dir="2700000" algn="tl">
                    <a:srgbClr val="FFFFFF"/>
                  </a:outerShdw>
                </a:effectLst>
                <a:latin typeface="Impact" pitchFamily="34" charset="0"/>
                <a:ea typeface="+mn-ea"/>
                <a:cs typeface="+mn-cs"/>
              </a:rPr>
              <a:t> </a:t>
            </a:r>
          </a:p>
          <a:p>
            <a:pPr defTabSz="685800" eaLnBrk="0" fontAlgn="base" hangingPunct="0">
              <a:spcBef>
                <a:spcPct val="50000"/>
              </a:spcBef>
              <a:spcAft>
                <a:spcPct val="0"/>
              </a:spcAft>
              <a:buClrTx/>
              <a:defRPr/>
            </a:pPr>
            <a:endParaRPr lang="en-US" sz="3600" kern="1200">
              <a:effectLst>
                <a:outerShdw blurRad="38100" dist="38100" dir="2700000" algn="tl">
                  <a:srgbClr val="FFFFFF"/>
                </a:outerShdw>
              </a:effectLst>
              <a:latin typeface="Impact" pitchFamily="34"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97005">
                                            <p:txEl>
                                              <p:pRg st="0" end="0"/>
                                            </p:txEl>
                                          </p:spTgt>
                                        </p:tgtEl>
                                        <p:attrNameLst>
                                          <p:attrName>style.visibility</p:attrName>
                                        </p:attrNameLst>
                                      </p:cBhvr>
                                      <p:to>
                                        <p:strVal val="visible"/>
                                      </p:to>
                                    </p:set>
                                    <p:anim calcmode="lin" valueType="num">
                                      <p:cBhvr additive="base">
                                        <p:cTn id="7" dur="500" fill="hold"/>
                                        <p:tgtEl>
                                          <p:spTgt spid="59700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9700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597005">
                                            <p:txEl>
                                              <p:pRg st="1" end="1"/>
                                            </p:txEl>
                                          </p:spTgt>
                                        </p:tgtEl>
                                        <p:attrNameLst>
                                          <p:attrName>style.visibility</p:attrName>
                                        </p:attrNameLst>
                                      </p:cBhvr>
                                      <p:to>
                                        <p:strVal val="visible"/>
                                      </p:to>
                                    </p:set>
                                    <p:anim calcmode="lin" valueType="num">
                                      <p:cBhvr additive="base">
                                        <p:cTn id="13" dur="500" fill="hold"/>
                                        <p:tgtEl>
                                          <p:spTgt spid="59700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9700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597005">
                                            <p:txEl>
                                              <p:pRg st="2" end="2"/>
                                            </p:txEl>
                                          </p:spTgt>
                                        </p:tgtEl>
                                        <p:attrNameLst>
                                          <p:attrName>style.visibility</p:attrName>
                                        </p:attrNameLst>
                                      </p:cBhvr>
                                      <p:to>
                                        <p:strVal val="visible"/>
                                      </p:to>
                                    </p:set>
                                    <p:anim calcmode="lin" valueType="num">
                                      <p:cBhvr additive="base">
                                        <p:cTn id="19" dur="500" fill="hold"/>
                                        <p:tgtEl>
                                          <p:spTgt spid="59700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97005">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7005" grpId="0" build="p"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11">
            <a:extLst>
              <a:ext uri="{FF2B5EF4-FFF2-40B4-BE49-F238E27FC236}">
                <a16:creationId xmlns:a16="http://schemas.microsoft.com/office/drawing/2014/main" id="{A30C30C0-2AE7-4EE6-A61A-39E67395FBCF}"/>
              </a:ext>
            </a:extLst>
          </p:cNvPr>
          <p:cNvSpPr>
            <a:spLocks noChangeArrowheads="1"/>
          </p:cNvSpPr>
          <p:nvPr/>
        </p:nvSpPr>
        <p:spPr bwMode="auto">
          <a:xfrm>
            <a:off x="2057400" y="-228600"/>
            <a:ext cx="5943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nchor="ctr"/>
          <a:lstStyle>
            <a:lvl1pPr>
              <a:spcBef>
                <a:spcPct val="20000"/>
              </a:spcBef>
              <a:buClr>
                <a:schemeClr val="tx2"/>
              </a:buClr>
              <a:buFont typeface="Wingdings" panose="05000000000000000000" pitchFamily="2" charset="2"/>
              <a:buChar char="w"/>
              <a:defRPr sz="3200">
                <a:solidFill>
                  <a:schemeClr val="tx1"/>
                </a:solidFill>
                <a:latin typeface="Times New Roman" panose="02020603050405020304" pitchFamily="18" charset="0"/>
              </a:defRPr>
            </a:lvl1pPr>
            <a:lvl2pPr marL="742950" indent="-285750">
              <a:spcBef>
                <a:spcPct val="20000"/>
              </a:spcBef>
              <a:buSzPct val="95000"/>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685800" fontAlgn="base">
              <a:spcBef>
                <a:spcPct val="0"/>
              </a:spcBef>
              <a:spcAft>
                <a:spcPct val="0"/>
              </a:spcAft>
              <a:buClrTx/>
              <a:buNone/>
            </a:pPr>
            <a:r>
              <a:rPr lang="en-US" altLang="en-US" sz="3000" kern="1200">
                <a:solidFill>
                  <a:srgbClr val="000000"/>
                </a:solidFill>
                <a:latin typeface="Impact" panose="020B0806030902050204" pitchFamily="34" charset="0"/>
                <a:ea typeface="+mn-ea"/>
                <a:cs typeface="+mn-cs"/>
              </a:rPr>
              <a:t>National Security vs. Civil Liberties</a:t>
            </a:r>
          </a:p>
        </p:txBody>
      </p:sp>
      <p:sp>
        <p:nvSpPr>
          <p:cNvPr id="566284" name="Rectangle 12">
            <a:extLst>
              <a:ext uri="{FF2B5EF4-FFF2-40B4-BE49-F238E27FC236}">
                <a16:creationId xmlns:a16="http://schemas.microsoft.com/office/drawing/2014/main" id="{1730B3DF-FD68-441A-AE04-2B936BF3A874}"/>
              </a:ext>
            </a:extLst>
          </p:cNvPr>
          <p:cNvSpPr>
            <a:spLocks noChangeArrowheads="1"/>
          </p:cNvSpPr>
          <p:nvPr/>
        </p:nvSpPr>
        <p:spPr bwMode="auto">
          <a:xfrm>
            <a:off x="2000250" y="1143000"/>
            <a:ext cx="6000750" cy="3714750"/>
          </a:xfrm>
          <a:prstGeom prst="rect">
            <a:avLst/>
          </a:prstGeom>
          <a:noFill/>
          <a:ln w="9525">
            <a:noFill/>
            <a:miter lim="800000"/>
            <a:headEnd/>
            <a:tailEnd/>
          </a:ln>
          <a:effectLst/>
        </p:spPr>
        <p:txBody>
          <a:bodyPr/>
          <a:lstStyle/>
          <a:p>
            <a:pPr marL="257175" indent="-257175" defTabSz="685800" fontAlgn="base">
              <a:lnSpc>
                <a:spcPct val="80000"/>
              </a:lnSpc>
              <a:spcBef>
                <a:spcPct val="50000"/>
              </a:spcBef>
              <a:spcAft>
                <a:spcPct val="0"/>
              </a:spcAft>
              <a:buClr>
                <a:srgbClr val="84582C"/>
              </a:buClr>
              <a:buFont typeface="Wingdings" pitchFamily="2" charset="2"/>
              <a:buChar char="Ø"/>
              <a:defRPr/>
            </a:pPr>
            <a:r>
              <a:rPr lang="en-US" sz="2175" b="1" kern="1200">
                <a:latin typeface="Times New Roman" pitchFamily="18" charset="0"/>
                <a:ea typeface="+mn-ea"/>
                <a:cs typeface="+mn-cs"/>
              </a:rPr>
              <a:t>It was a crime to speak against the purchase of war bonds or </a:t>
            </a:r>
            <a:r>
              <a:rPr lang="en-US" sz="2175" b="1" i="1" kern="1200">
                <a:solidFill>
                  <a:srgbClr val="0000CC"/>
                </a:solidFill>
                <a:effectLst>
                  <a:outerShdw blurRad="38100" dist="38100" dir="2700000" algn="tl">
                    <a:srgbClr val="000000"/>
                  </a:outerShdw>
                </a:effectLst>
                <a:latin typeface="Times New Roman" pitchFamily="18" charset="0"/>
                <a:ea typeface="+mn-ea"/>
                <a:cs typeface="+mn-cs"/>
              </a:rPr>
              <a:t>willfully utter, print, write or publish any disloyal, profane, scurrilous, or</a:t>
            </a:r>
            <a:br>
              <a:rPr lang="en-US" sz="2175" b="1" i="1" kern="1200">
                <a:solidFill>
                  <a:srgbClr val="0000CC"/>
                </a:solidFill>
                <a:effectLst>
                  <a:outerShdw blurRad="38100" dist="38100" dir="2700000" algn="tl">
                    <a:srgbClr val="000000"/>
                  </a:outerShdw>
                </a:effectLst>
                <a:latin typeface="Times New Roman" pitchFamily="18" charset="0"/>
                <a:ea typeface="+mn-ea"/>
                <a:cs typeface="+mn-cs"/>
              </a:rPr>
            </a:br>
            <a:r>
              <a:rPr lang="en-US" sz="2175" b="1" i="1" kern="1200">
                <a:solidFill>
                  <a:srgbClr val="0000CC"/>
                </a:solidFill>
                <a:effectLst>
                  <a:outerShdw blurRad="38100" dist="38100" dir="2700000" algn="tl">
                    <a:srgbClr val="000000"/>
                  </a:outerShdw>
                </a:effectLst>
                <a:latin typeface="Times New Roman" pitchFamily="18" charset="0"/>
                <a:ea typeface="+mn-ea"/>
                <a:cs typeface="+mn-cs"/>
              </a:rPr>
              <a:t>abusive language</a:t>
            </a:r>
            <a:r>
              <a:rPr lang="en-US" sz="2175" b="1" i="1" kern="1200">
                <a:latin typeface="Times New Roman" pitchFamily="18" charset="0"/>
                <a:ea typeface="+mn-ea"/>
                <a:cs typeface="+mn-cs"/>
              </a:rPr>
              <a:t> </a:t>
            </a:r>
            <a:r>
              <a:rPr lang="en-US" sz="2175" b="1" kern="1200">
                <a:latin typeface="Times New Roman" pitchFamily="18" charset="0"/>
                <a:ea typeface="+mn-ea"/>
                <a:cs typeface="+mn-cs"/>
              </a:rPr>
              <a:t>about this form of US Govt., </a:t>
            </a:r>
            <a:br>
              <a:rPr lang="en-US" sz="2175" b="1" kern="1200">
                <a:latin typeface="Times New Roman" pitchFamily="18" charset="0"/>
                <a:ea typeface="+mn-ea"/>
                <a:cs typeface="+mn-cs"/>
              </a:rPr>
            </a:br>
            <a:endParaRPr lang="en-US" sz="2175" b="1" kern="1200">
              <a:latin typeface="Times New Roman" pitchFamily="18" charset="0"/>
              <a:ea typeface="+mn-ea"/>
              <a:cs typeface="+mn-cs"/>
            </a:endParaRPr>
          </a:p>
          <a:p>
            <a:pPr marL="257175" indent="-257175" defTabSz="685800" fontAlgn="base">
              <a:lnSpc>
                <a:spcPct val="80000"/>
              </a:lnSpc>
              <a:spcBef>
                <a:spcPct val="50000"/>
              </a:spcBef>
              <a:spcAft>
                <a:spcPct val="0"/>
              </a:spcAft>
              <a:buClr>
                <a:srgbClr val="84582C"/>
              </a:buClr>
              <a:buFont typeface="Wingdings" pitchFamily="2" charset="2"/>
              <a:buChar char="Ø"/>
              <a:defRPr/>
            </a:pPr>
            <a:r>
              <a:rPr lang="en-US" sz="2175" b="1" kern="1200">
                <a:latin typeface="Times New Roman" pitchFamily="18" charset="0"/>
                <a:ea typeface="+mn-ea"/>
                <a:cs typeface="+mn-cs"/>
              </a:rPr>
              <a:t>the US Constitution, or the US armed forces or to </a:t>
            </a:r>
            <a:r>
              <a:rPr lang="en-US" sz="2175" b="1" i="1" kern="1200">
                <a:solidFill>
                  <a:srgbClr val="0000CC"/>
                </a:solidFill>
                <a:effectLst>
                  <a:outerShdw blurRad="38100" dist="38100" dir="2700000" algn="tl">
                    <a:srgbClr val="000000"/>
                  </a:outerShdw>
                </a:effectLst>
                <a:latin typeface="Times New Roman" pitchFamily="18" charset="0"/>
                <a:ea typeface="+mn-ea"/>
                <a:cs typeface="+mn-cs"/>
              </a:rPr>
              <a:t>willfully urge, incite, or advocate any curtailment of production</a:t>
            </a:r>
            <a:r>
              <a:rPr lang="en-US" sz="2175" b="1" kern="1200">
                <a:solidFill>
                  <a:srgbClr val="0000CC"/>
                </a:solidFill>
                <a:effectLst>
                  <a:outerShdw blurRad="38100" dist="38100" dir="2700000" algn="tl">
                    <a:srgbClr val="000000"/>
                  </a:outerShdw>
                </a:effectLst>
                <a:latin typeface="Times New Roman" pitchFamily="18" charset="0"/>
                <a:ea typeface="+mn-ea"/>
                <a:cs typeface="+mn-cs"/>
              </a:rPr>
              <a:t> of things </a:t>
            </a:r>
            <a:r>
              <a:rPr lang="en-US" sz="2175" b="1" i="1" kern="1200">
                <a:solidFill>
                  <a:srgbClr val="0000CC"/>
                </a:solidFill>
                <a:effectLst>
                  <a:outerShdw blurRad="38100" dist="38100" dir="2700000" algn="tl">
                    <a:srgbClr val="000000"/>
                  </a:outerShdw>
                </a:effectLst>
                <a:latin typeface="Times New Roman" pitchFamily="18" charset="0"/>
                <a:ea typeface="+mn-ea"/>
                <a:cs typeface="+mn-cs"/>
              </a:rPr>
              <a:t>necessary or essential to the prosecution of the war…with intent of such curtailment to cripple or hinder, the US in the prosecution of the war</a:t>
            </a:r>
            <a:r>
              <a:rPr lang="en-US" sz="2175" b="1" i="1" kern="1200">
                <a:effectLst>
                  <a:outerShdw blurRad="38100" dist="38100" dir="2700000" algn="tl">
                    <a:srgbClr val="FFFFFF"/>
                  </a:outerShdw>
                </a:effectLst>
                <a:latin typeface="Times New Roman" pitchFamily="18" charset="0"/>
                <a:ea typeface="+mn-ea"/>
                <a:cs typeface="+mn-cs"/>
              </a:rPr>
              <a:t>.</a:t>
            </a:r>
          </a:p>
        </p:txBody>
      </p:sp>
      <p:sp>
        <p:nvSpPr>
          <p:cNvPr id="566285" name="Rectangle 13">
            <a:extLst>
              <a:ext uri="{FF2B5EF4-FFF2-40B4-BE49-F238E27FC236}">
                <a16:creationId xmlns:a16="http://schemas.microsoft.com/office/drawing/2014/main" id="{1F7F55AE-A535-4959-AEBB-0EFA55713178}"/>
              </a:ext>
            </a:extLst>
          </p:cNvPr>
          <p:cNvSpPr>
            <a:spLocks noChangeArrowheads="1"/>
          </p:cNvSpPr>
          <p:nvPr/>
        </p:nvSpPr>
        <p:spPr bwMode="auto">
          <a:xfrm>
            <a:off x="2057400" y="502444"/>
            <a:ext cx="5943600" cy="1015663"/>
          </a:xfrm>
          <a:prstGeom prst="rect">
            <a:avLst/>
          </a:prstGeom>
          <a:noFill/>
          <a:ln w="9525">
            <a:noFill/>
            <a:miter lim="800000"/>
            <a:headEnd/>
            <a:tailEnd/>
          </a:ln>
          <a:effectLst/>
        </p:spPr>
        <p:txBody>
          <a:bodyPr>
            <a:spAutoFit/>
          </a:bodyPr>
          <a:lstStyle/>
          <a:p>
            <a:pPr algn="ctr" defTabSz="685800" eaLnBrk="0" fontAlgn="base" hangingPunct="0">
              <a:spcBef>
                <a:spcPct val="0"/>
              </a:spcBef>
              <a:spcAft>
                <a:spcPct val="0"/>
              </a:spcAft>
              <a:buClrTx/>
              <a:defRPr/>
            </a:pPr>
            <a:r>
              <a:rPr lang="en-US" sz="3000" u="sng" kern="1200">
                <a:solidFill>
                  <a:srgbClr val="D54F41"/>
                </a:solidFill>
                <a:effectLst>
                  <a:outerShdw blurRad="38100" dist="38100" dir="2700000" algn="tl">
                    <a:srgbClr val="000000"/>
                  </a:outerShdw>
                </a:effectLst>
                <a:latin typeface="Impact" pitchFamily="34" charset="0"/>
                <a:ea typeface="+mn-ea"/>
                <a:cs typeface="+mn-cs"/>
              </a:rPr>
              <a:t>Sedition Act – 1918</a:t>
            </a:r>
            <a:br>
              <a:rPr lang="en-US" sz="3000" u="sng" kern="1200">
                <a:solidFill>
                  <a:srgbClr val="D54F41"/>
                </a:solidFill>
                <a:effectLst>
                  <a:outerShdw blurRad="38100" dist="38100" dir="2700000" algn="tl">
                    <a:srgbClr val="000000"/>
                  </a:outerShdw>
                </a:effectLst>
                <a:latin typeface="Impact" pitchFamily="34" charset="0"/>
                <a:ea typeface="+mn-ea"/>
                <a:cs typeface="+mn-cs"/>
              </a:rPr>
            </a:br>
            <a:endParaRPr lang="en-US" sz="3000" u="sng" kern="1200">
              <a:solidFill>
                <a:srgbClr val="D54F41"/>
              </a:solidFill>
              <a:effectLst>
                <a:outerShdw blurRad="38100" dist="38100" dir="2700000" algn="tl">
                  <a:srgbClr val="000000"/>
                </a:outerShdw>
              </a:effectLst>
              <a:latin typeface="Impact" pitchFamily="34"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66284">
                                            <p:txEl>
                                              <p:pRg st="0" end="0"/>
                                            </p:txEl>
                                          </p:spTgt>
                                        </p:tgtEl>
                                        <p:attrNameLst>
                                          <p:attrName>style.visibility</p:attrName>
                                        </p:attrNameLst>
                                      </p:cBhvr>
                                      <p:to>
                                        <p:strVal val="visible"/>
                                      </p:to>
                                    </p:set>
                                    <p:animEffect transition="in" filter="wipe(up)">
                                      <p:cBhvr>
                                        <p:cTn id="7" dur="5000"/>
                                        <p:tgtEl>
                                          <p:spTgt spid="56628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66284">
                                            <p:txEl>
                                              <p:pRg st="1" end="1"/>
                                            </p:txEl>
                                          </p:spTgt>
                                        </p:tgtEl>
                                        <p:attrNameLst>
                                          <p:attrName>style.visibility</p:attrName>
                                        </p:attrNameLst>
                                      </p:cBhvr>
                                      <p:to>
                                        <p:strVal val="visible"/>
                                      </p:to>
                                    </p:set>
                                    <p:animEffect transition="in" filter="wipe(up)">
                                      <p:cBhvr>
                                        <p:cTn id="12" dur="5000"/>
                                        <p:tgtEl>
                                          <p:spTgt spid="56628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284" grpId="0" build="p"/>
    </p:bld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24930" name="Text Box 2">
            <a:extLst>
              <a:ext uri="{FF2B5EF4-FFF2-40B4-BE49-F238E27FC236}">
                <a16:creationId xmlns:a16="http://schemas.microsoft.com/office/drawing/2014/main" id="{E5DA7D39-27DA-4102-A6CC-8DDE9F4948C8}"/>
              </a:ext>
            </a:extLst>
          </p:cNvPr>
          <p:cNvSpPr txBox="1">
            <a:spLocks noChangeArrowheads="1"/>
          </p:cNvSpPr>
          <p:nvPr/>
        </p:nvSpPr>
        <p:spPr bwMode="auto">
          <a:xfrm>
            <a:off x="4800600" y="228601"/>
            <a:ext cx="2971800" cy="60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2800" b="1">
                <a:solidFill>
                  <a:srgbClr val="FF0000"/>
                </a:solidFill>
                <a:latin typeface="Verdana" panose="020B0604030504040204" pitchFamily="34" charset="0"/>
              </a:defRPr>
            </a:lvl1pPr>
            <a:lvl2pPr marL="742950" indent="-285750">
              <a:spcBef>
                <a:spcPct val="20000"/>
              </a:spcBef>
              <a:buChar char="–"/>
              <a:defRPr sz="2400" b="1">
                <a:solidFill>
                  <a:srgbClr val="FF0000"/>
                </a:solidFill>
                <a:latin typeface="Verdana" panose="020B0604030504040204" pitchFamily="34" charset="0"/>
              </a:defRPr>
            </a:lvl2pPr>
            <a:lvl3pPr marL="1143000" indent="-228600">
              <a:spcBef>
                <a:spcPct val="20000"/>
              </a:spcBef>
              <a:buChar char="•"/>
              <a:defRPr sz="2000" b="1">
                <a:solidFill>
                  <a:srgbClr val="FF0000"/>
                </a:solidFill>
                <a:latin typeface="Verdana" panose="020B0604030504040204" pitchFamily="34" charset="0"/>
              </a:defRPr>
            </a:lvl3pPr>
            <a:lvl4pPr marL="1600200" indent="-228600">
              <a:spcBef>
                <a:spcPct val="20000"/>
              </a:spcBef>
              <a:buChar char="–"/>
              <a:defRPr b="1">
                <a:solidFill>
                  <a:srgbClr val="FF0000"/>
                </a:solidFill>
                <a:latin typeface="Verdana" panose="020B0604030504040204" pitchFamily="34" charset="0"/>
              </a:defRPr>
            </a:lvl4pPr>
            <a:lvl5pPr marL="2057400" indent="-228600">
              <a:spcBef>
                <a:spcPct val="20000"/>
              </a:spcBef>
              <a:buChar char="»"/>
              <a:defRPr b="1">
                <a:solidFill>
                  <a:srgbClr val="FF0000"/>
                </a:solidFill>
                <a:latin typeface="Verdana" panose="020B0604030504040204" pitchFamily="34" charset="0"/>
              </a:defRPr>
            </a:lvl5pPr>
            <a:lvl6pPr marL="2514600" indent="-228600" eaLnBrk="0" fontAlgn="base" hangingPunct="0">
              <a:spcBef>
                <a:spcPct val="20000"/>
              </a:spcBef>
              <a:spcAft>
                <a:spcPct val="0"/>
              </a:spcAft>
              <a:buChar char="»"/>
              <a:defRPr b="1">
                <a:solidFill>
                  <a:srgbClr val="FF0000"/>
                </a:solidFill>
                <a:latin typeface="Verdana" panose="020B0604030504040204" pitchFamily="34" charset="0"/>
              </a:defRPr>
            </a:lvl6pPr>
            <a:lvl7pPr marL="2971800" indent="-228600" eaLnBrk="0" fontAlgn="base" hangingPunct="0">
              <a:spcBef>
                <a:spcPct val="20000"/>
              </a:spcBef>
              <a:spcAft>
                <a:spcPct val="0"/>
              </a:spcAft>
              <a:buChar char="»"/>
              <a:defRPr b="1">
                <a:solidFill>
                  <a:srgbClr val="FF0000"/>
                </a:solidFill>
                <a:latin typeface="Verdana" panose="020B0604030504040204" pitchFamily="34" charset="0"/>
              </a:defRPr>
            </a:lvl7pPr>
            <a:lvl8pPr marL="3429000" indent="-228600" eaLnBrk="0" fontAlgn="base" hangingPunct="0">
              <a:spcBef>
                <a:spcPct val="20000"/>
              </a:spcBef>
              <a:spcAft>
                <a:spcPct val="0"/>
              </a:spcAft>
              <a:buChar char="»"/>
              <a:defRPr b="1">
                <a:solidFill>
                  <a:srgbClr val="FF0000"/>
                </a:solidFill>
                <a:latin typeface="Verdana" panose="020B0604030504040204" pitchFamily="34" charset="0"/>
              </a:defRPr>
            </a:lvl8pPr>
            <a:lvl9pPr marL="3886200" indent="-228600" eaLnBrk="0" fontAlgn="base" hangingPunct="0">
              <a:spcBef>
                <a:spcPct val="20000"/>
              </a:spcBef>
              <a:spcAft>
                <a:spcPct val="0"/>
              </a:spcAft>
              <a:buChar char="»"/>
              <a:defRPr b="1">
                <a:solidFill>
                  <a:srgbClr val="FF0000"/>
                </a:solidFill>
                <a:latin typeface="Verdana" panose="020B0604030504040204" pitchFamily="34" charset="0"/>
              </a:defRPr>
            </a:lvl9pPr>
          </a:lstStyle>
          <a:p>
            <a:pPr marL="342900" indent="-342900" defTabSz="685800" fontAlgn="base">
              <a:lnSpc>
                <a:spcPct val="70000"/>
              </a:lnSpc>
              <a:spcBef>
                <a:spcPct val="40000"/>
              </a:spcBef>
              <a:spcAft>
                <a:spcPct val="0"/>
              </a:spcAft>
              <a:buClrTx/>
              <a:buNone/>
            </a:pPr>
            <a:endParaRPr lang="en-US" altLang="en-US" sz="1800" b="0" kern="1200">
              <a:solidFill>
                <a:srgbClr val="000000"/>
              </a:solidFill>
              <a:latin typeface="Times New Roman" panose="02020603050405020304" pitchFamily="18" charset="0"/>
              <a:ea typeface="+mn-ea"/>
              <a:cs typeface="+mn-cs"/>
            </a:endParaRPr>
          </a:p>
          <a:p>
            <a:pPr marL="342900" indent="-342900" defTabSz="685800" fontAlgn="base">
              <a:lnSpc>
                <a:spcPct val="60000"/>
              </a:lnSpc>
              <a:spcBef>
                <a:spcPct val="50000"/>
              </a:spcBef>
              <a:spcAft>
                <a:spcPct val="0"/>
              </a:spcAft>
              <a:buClrTx/>
              <a:buNone/>
            </a:pPr>
            <a:endParaRPr lang="en-US" altLang="en-US" sz="1800" b="0" kern="1200">
              <a:solidFill>
                <a:srgbClr val="000000"/>
              </a:solidFill>
              <a:latin typeface="Times New Roman" panose="02020603050405020304" pitchFamily="18" charset="0"/>
              <a:ea typeface="+mn-ea"/>
              <a:cs typeface="+mn-cs"/>
            </a:endParaRPr>
          </a:p>
        </p:txBody>
      </p:sp>
      <p:sp>
        <p:nvSpPr>
          <p:cNvPr id="124931" name="Rectangle 3">
            <a:hlinkClick r:id="rId4"/>
            <a:extLst>
              <a:ext uri="{FF2B5EF4-FFF2-40B4-BE49-F238E27FC236}">
                <a16:creationId xmlns:a16="http://schemas.microsoft.com/office/drawing/2014/main" id="{CB6ACCB8-A145-4156-8AAE-84CC6C7F4744}"/>
              </a:ext>
            </a:extLst>
          </p:cNvPr>
          <p:cNvSpPr>
            <a:spLocks noChangeArrowheads="1"/>
          </p:cNvSpPr>
          <p:nvPr/>
        </p:nvSpPr>
        <p:spPr bwMode="auto">
          <a:xfrm>
            <a:off x="4139804" y="2043113"/>
            <a:ext cx="6858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rgbClr val="FF0000"/>
                </a:solidFill>
                <a:latin typeface="Verdana" panose="020B0604030504040204" pitchFamily="34" charset="0"/>
              </a:defRPr>
            </a:lvl1pPr>
            <a:lvl2pPr marL="742950" indent="-285750">
              <a:spcBef>
                <a:spcPct val="20000"/>
              </a:spcBef>
              <a:buChar char="–"/>
              <a:defRPr sz="2400" b="1">
                <a:solidFill>
                  <a:srgbClr val="FF0000"/>
                </a:solidFill>
                <a:latin typeface="Verdana" panose="020B0604030504040204" pitchFamily="34" charset="0"/>
              </a:defRPr>
            </a:lvl2pPr>
            <a:lvl3pPr marL="1143000" indent="-228600">
              <a:spcBef>
                <a:spcPct val="20000"/>
              </a:spcBef>
              <a:buChar char="•"/>
              <a:defRPr sz="2000" b="1">
                <a:solidFill>
                  <a:srgbClr val="FF0000"/>
                </a:solidFill>
                <a:latin typeface="Verdana" panose="020B0604030504040204" pitchFamily="34" charset="0"/>
              </a:defRPr>
            </a:lvl3pPr>
            <a:lvl4pPr marL="1600200" indent="-228600">
              <a:spcBef>
                <a:spcPct val="20000"/>
              </a:spcBef>
              <a:buChar char="–"/>
              <a:defRPr b="1">
                <a:solidFill>
                  <a:srgbClr val="FF0000"/>
                </a:solidFill>
                <a:latin typeface="Verdana" panose="020B0604030504040204" pitchFamily="34" charset="0"/>
              </a:defRPr>
            </a:lvl4pPr>
            <a:lvl5pPr marL="2057400" indent="-228600">
              <a:spcBef>
                <a:spcPct val="20000"/>
              </a:spcBef>
              <a:buChar char="»"/>
              <a:defRPr b="1">
                <a:solidFill>
                  <a:srgbClr val="FF0000"/>
                </a:solidFill>
                <a:latin typeface="Verdana" panose="020B0604030504040204" pitchFamily="34" charset="0"/>
              </a:defRPr>
            </a:lvl5pPr>
            <a:lvl6pPr marL="2514600" indent="-228600" eaLnBrk="0" fontAlgn="base" hangingPunct="0">
              <a:spcBef>
                <a:spcPct val="20000"/>
              </a:spcBef>
              <a:spcAft>
                <a:spcPct val="0"/>
              </a:spcAft>
              <a:buChar char="»"/>
              <a:defRPr b="1">
                <a:solidFill>
                  <a:srgbClr val="FF0000"/>
                </a:solidFill>
                <a:latin typeface="Verdana" panose="020B0604030504040204" pitchFamily="34" charset="0"/>
              </a:defRPr>
            </a:lvl6pPr>
            <a:lvl7pPr marL="2971800" indent="-228600" eaLnBrk="0" fontAlgn="base" hangingPunct="0">
              <a:spcBef>
                <a:spcPct val="20000"/>
              </a:spcBef>
              <a:spcAft>
                <a:spcPct val="0"/>
              </a:spcAft>
              <a:buChar char="»"/>
              <a:defRPr b="1">
                <a:solidFill>
                  <a:srgbClr val="FF0000"/>
                </a:solidFill>
                <a:latin typeface="Verdana" panose="020B0604030504040204" pitchFamily="34" charset="0"/>
              </a:defRPr>
            </a:lvl7pPr>
            <a:lvl8pPr marL="3429000" indent="-228600" eaLnBrk="0" fontAlgn="base" hangingPunct="0">
              <a:spcBef>
                <a:spcPct val="20000"/>
              </a:spcBef>
              <a:spcAft>
                <a:spcPct val="0"/>
              </a:spcAft>
              <a:buChar char="»"/>
              <a:defRPr b="1">
                <a:solidFill>
                  <a:srgbClr val="FF0000"/>
                </a:solidFill>
                <a:latin typeface="Verdana" panose="020B0604030504040204" pitchFamily="34" charset="0"/>
              </a:defRPr>
            </a:lvl8pPr>
            <a:lvl9pPr marL="3886200" indent="-228600" eaLnBrk="0" fontAlgn="base" hangingPunct="0">
              <a:spcBef>
                <a:spcPct val="20000"/>
              </a:spcBef>
              <a:spcAft>
                <a:spcPct val="0"/>
              </a:spcAft>
              <a:buChar char="»"/>
              <a:defRPr b="1">
                <a:solidFill>
                  <a:srgbClr val="FF0000"/>
                </a:solidFill>
                <a:latin typeface="Verdana" panose="020B0604030504040204" pitchFamily="34" charset="0"/>
              </a:defRPr>
            </a:lvl9pPr>
          </a:lstStyle>
          <a:p>
            <a:pPr defTabSz="685800" eaLnBrk="0" fontAlgn="base" hangingPunct="0">
              <a:spcBef>
                <a:spcPct val="0"/>
              </a:spcBef>
              <a:spcAft>
                <a:spcPct val="0"/>
              </a:spcAft>
              <a:buClrTx/>
              <a:buNone/>
            </a:pPr>
            <a:endParaRPr lang="en-US" altLang="en-US" sz="1800" b="0" kern="1200">
              <a:solidFill>
                <a:srgbClr val="000000"/>
              </a:solidFill>
              <a:latin typeface="Arial Black" panose="020B0A04020102020204" pitchFamily="34" charset="0"/>
              <a:ea typeface="+mn-ea"/>
              <a:cs typeface="+mn-cs"/>
            </a:endParaRPr>
          </a:p>
        </p:txBody>
      </p:sp>
      <p:pic>
        <p:nvPicPr>
          <p:cNvPr id="124932" name="Picture 4" descr="http://images.google.com/images?q=tbn:InkZGgF1gkYC:www.rootsweb.com/~usgenweb/sd/biography/photos/quarve.jpg">
            <a:hlinkClick r:id="rId4"/>
            <a:extLst>
              <a:ext uri="{FF2B5EF4-FFF2-40B4-BE49-F238E27FC236}">
                <a16:creationId xmlns:a16="http://schemas.microsoft.com/office/drawing/2014/main" id="{544091C2-D9F9-42E8-A7E1-6A957A820572}"/>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l="9056" r="9435"/>
          <a:stretch>
            <a:fillRect/>
          </a:stretch>
        </p:blipFill>
        <p:spPr bwMode="auto">
          <a:xfrm>
            <a:off x="1314450" y="685800"/>
            <a:ext cx="1695450" cy="2286000"/>
          </a:xfrm>
          <a:prstGeom prst="rect">
            <a:avLst/>
          </a:prstGeom>
          <a:noFill/>
          <a:ln w="76200" cmpd="tri">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84709" name="Text Box 5">
            <a:extLst>
              <a:ext uri="{FF2B5EF4-FFF2-40B4-BE49-F238E27FC236}">
                <a16:creationId xmlns:a16="http://schemas.microsoft.com/office/drawing/2014/main" id="{30FC2E9A-E5D8-41C8-9E96-2731A1F89CD0}"/>
              </a:ext>
            </a:extLst>
          </p:cNvPr>
          <p:cNvSpPr txBox="1">
            <a:spLocks noChangeArrowheads="1"/>
          </p:cNvSpPr>
          <p:nvPr/>
        </p:nvSpPr>
        <p:spPr bwMode="auto">
          <a:xfrm>
            <a:off x="3143250" y="742951"/>
            <a:ext cx="4857750" cy="2843855"/>
          </a:xfrm>
          <a:prstGeom prst="rect">
            <a:avLst/>
          </a:prstGeom>
          <a:noFill/>
          <a:ln w="9525">
            <a:noFill/>
            <a:miter lim="800000"/>
            <a:headEnd/>
            <a:tailEnd/>
          </a:ln>
          <a:effectLst/>
        </p:spPr>
        <p:txBody>
          <a:bodyPr>
            <a:spAutoFit/>
          </a:bodyPr>
          <a:lstStyle/>
          <a:p>
            <a:pPr defTabSz="685800" fontAlgn="base">
              <a:lnSpc>
                <a:spcPct val="90000"/>
              </a:lnSpc>
              <a:spcBef>
                <a:spcPct val="50000"/>
              </a:spcBef>
              <a:spcAft>
                <a:spcPct val="0"/>
              </a:spcAft>
              <a:buClrTx/>
              <a:buFontTx/>
              <a:buChar char="•"/>
              <a:defRPr/>
            </a:pPr>
            <a:r>
              <a:rPr lang="en-US" sz="2100" kern="1200">
                <a:latin typeface="Arial Black" pitchFamily="34" charset="0"/>
                <a:ea typeface="+mn-ea"/>
                <a:cs typeface="Times New Roman" pitchFamily="18" charset="0"/>
              </a:rPr>
              <a:t>In 1917 the United States was at War with Germany.  WWI </a:t>
            </a:r>
          </a:p>
          <a:p>
            <a:pPr defTabSz="685800" fontAlgn="base">
              <a:lnSpc>
                <a:spcPct val="90000"/>
              </a:lnSpc>
              <a:spcBef>
                <a:spcPct val="50000"/>
              </a:spcBef>
              <a:spcAft>
                <a:spcPct val="0"/>
              </a:spcAft>
              <a:buClrTx/>
              <a:buFontTx/>
              <a:buChar char="•"/>
              <a:defRPr/>
            </a:pPr>
            <a:r>
              <a:rPr lang="en-US" sz="2100" b="1" i="1" u="sng" kern="1200">
                <a:solidFill>
                  <a:srgbClr val="0000CC"/>
                </a:solidFill>
                <a:effectLst>
                  <a:outerShdw blurRad="38100" dist="38100" dir="2700000" algn="tl">
                    <a:srgbClr val="000000"/>
                  </a:outerShdw>
                </a:effectLst>
                <a:latin typeface="Arial Black" pitchFamily="34" charset="0"/>
                <a:ea typeface="+mn-ea"/>
                <a:cs typeface="Times New Roman" pitchFamily="18" charset="0"/>
              </a:rPr>
              <a:t>Charles Schenk</a:t>
            </a:r>
            <a:r>
              <a:rPr lang="en-US" sz="2100" kern="1200">
                <a:latin typeface="Arial Black" pitchFamily="34" charset="0"/>
                <a:ea typeface="+mn-ea"/>
                <a:cs typeface="Times New Roman" pitchFamily="18" charset="0"/>
              </a:rPr>
              <a:t>, a member of the Socialist Party, handed out leaflets condemning the war and urging young men to resist the military draft. </a:t>
            </a:r>
          </a:p>
          <a:p>
            <a:pPr defTabSz="685800" fontAlgn="base">
              <a:spcBef>
                <a:spcPct val="50000"/>
              </a:spcBef>
              <a:spcAft>
                <a:spcPct val="0"/>
              </a:spcAft>
              <a:buClrTx/>
              <a:buFontTx/>
              <a:buChar char="•"/>
              <a:defRPr/>
            </a:pPr>
            <a:endParaRPr lang="en-US" sz="2400" i="1" u="sng" kern="1200">
              <a:solidFill>
                <a:srgbClr val="A50021"/>
              </a:solidFill>
              <a:effectLst>
                <a:outerShdw blurRad="38100" dist="38100" dir="2700000" algn="tl">
                  <a:srgbClr val="000000"/>
                </a:outerShdw>
              </a:effectLst>
              <a:latin typeface="Arial Black" pitchFamily="34" charset="0"/>
              <a:ea typeface="+mn-ea"/>
              <a:cs typeface="Times New Roman" pitchFamily="18" charset="0"/>
            </a:endParaRPr>
          </a:p>
        </p:txBody>
      </p:sp>
      <p:sp>
        <p:nvSpPr>
          <p:cNvPr id="584710" name="Text Box 6">
            <a:extLst>
              <a:ext uri="{FF2B5EF4-FFF2-40B4-BE49-F238E27FC236}">
                <a16:creationId xmlns:a16="http://schemas.microsoft.com/office/drawing/2014/main" id="{A0D3838C-B017-4479-A7C4-A457A026C9AB}"/>
              </a:ext>
            </a:extLst>
          </p:cNvPr>
          <p:cNvSpPr txBox="1">
            <a:spLocks noChangeArrowheads="1"/>
          </p:cNvSpPr>
          <p:nvPr/>
        </p:nvSpPr>
        <p:spPr bwMode="auto">
          <a:xfrm>
            <a:off x="1143000" y="3200401"/>
            <a:ext cx="6858000" cy="1985159"/>
          </a:xfrm>
          <a:prstGeom prst="rect">
            <a:avLst/>
          </a:prstGeom>
          <a:noFill/>
          <a:ln w="9525">
            <a:noFill/>
            <a:miter lim="800000"/>
            <a:headEnd/>
            <a:tailEnd/>
          </a:ln>
          <a:effectLst/>
        </p:spPr>
        <p:txBody>
          <a:bodyPr>
            <a:spAutoFit/>
          </a:bodyPr>
          <a:lstStyle/>
          <a:p>
            <a:pPr defTabSz="685800" fontAlgn="base">
              <a:lnSpc>
                <a:spcPct val="90000"/>
              </a:lnSpc>
              <a:spcBef>
                <a:spcPct val="50000"/>
              </a:spcBef>
              <a:spcAft>
                <a:spcPct val="0"/>
              </a:spcAft>
              <a:buClrTx/>
              <a:buFontTx/>
              <a:buChar char="•"/>
              <a:defRPr/>
            </a:pPr>
            <a:r>
              <a:rPr lang="en-US" sz="2100" kern="1200" dirty="0">
                <a:latin typeface="Arial Black" pitchFamily="34" charset="0"/>
                <a:ea typeface="+mn-ea"/>
                <a:cs typeface="Times New Roman" pitchFamily="18" charset="0"/>
              </a:rPr>
              <a:t>He was arrested and convicted for violating the </a:t>
            </a:r>
            <a:r>
              <a:rPr lang="en-US" sz="2100" i="1" u="sng" kern="1200" dirty="0">
                <a:solidFill>
                  <a:srgbClr val="A50021"/>
                </a:solidFill>
                <a:effectLst>
                  <a:outerShdw blurRad="38100" dist="38100" dir="2700000" algn="tl">
                    <a:srgbClr val="000000"/>
                  </a:outerShdw>
                </a:effectLst>
                <a:latin typeface="Arial Black" pitchFamily="34" charset="0"/>
                <a:ea typeface="+mn-ea"/>
                <a:cs typeface="Times New Roman" pitchFamily="18" charset="0"/>
              </a:rPr>
              <a:t>Espionage and Sedition Act of 1917.</a:t>
            </a:r>
            <a:r>
              <a:rPr lang="en-US" sz="2400" i="1" u="sng" kern="1200" dirty="0">
                <a:solidFill>
                  <a:srgbClr val="A50021"/>
                </a:solidFill>
                <a:effectLst>
                  <a:outerShdw blurRad="38100" dist="38100" dir="2700000" algn="tl">
                    <a:srgbClr val="000000"/>
                  </a:outerShdw>
                </a:effectLst>
                <a:latin typeface="Arial Black" pitchFamily="34" charset="0"/>
                <a:ea typeface="+mn-ea"/>
                <a:cs typeface="Times New Roman" pitchFamily="18" charset="0"/>
              </a:rPr>
              <a:t> </a:t>
            </a:r>
          </a:p>
          <a:p>
            <a:pPr algn="ctr" defTabSz="685800" fontAlgn="base">
              <a:lnSpc>
                <a:spcPct val="80000"/>
              </a:lnSpc>
              <a:spcBef>
                <a:spcPct val="50000"/>
              </a:spcBef>
              <a:spcAft>
                <a:spcPct val="0"/>
              </a:spcAft>
              <a:buClrTx/>
              <a:buFontTx/>
              <a:buChar char="•"/>
              <a:defRPr/>
            </a:pPr>
            <a:r>
              <a:rPr lang="en-US" sz="2100" kern="1200" dirty="0">
                <a:latin typeface="Arial Black" pitchFamily="34" charset="0"/>
                <a:ea typeface="+mn-ea"/>
                <a:cs typeface="Times New Roman" pitchFamily="18" charset="0"/>
              </a:rPr>
              <a:t>Schenk took his case to the United States Supreme Court arguing that his constitutional right to freedom of speech had been violated.</a:t>
            </a:r>
            <a:r>
              <a:rPr lang="en-US" sz="2700" kern="1200" dirty="0">
                <a:latin typeface="Verdana" pitchFamily="34" charset="0"/>
                <a:ea typeface="+mn-ea"/>
                <a:cs typeface="Times New Roman" pitchFamily="18" charset="0"/>
              </a:rPr>
              <a:t> </a:t>
            </a:r>
          </a:p>
        </p:txBody>
      </p:sp>
      <p:sp>
        <p:nvSpPr>
          <p:cNvPr id="124936" name="Rectangle 10">
            <a:extLst>
              <a:ext uri="{FF2B5EF4-FFF2-40B4-BE49-F238E27FC236}">
                <a16:creationId xmlns:a16="http://schemas.microsoft.com/office/drawing/2014/main" id="{0317FAF6-8404-4FFC-B509-995A9E72A793}"/>
              </a:ext>
            </a:extLst>
          </p:cNvPr>
          <p:cNvSpPr>
            <a:spLocks noChangeArrowheads="1"/>
          </p:cNvSpPr>
          <p:nvPr/>
        </p:nvSpPr>
        <p:spPr bwMode="auto">
          <a:xfrm>
            <a:off x="2428876" y="6579639"/>
            <a:ext cx="2988319"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800" b="1">
                <a:solidFill>
                  <a:srgbClr val="FF0000"/>
                </a:solidFill>
                <a:latin typeface="Verdana" panose="020B0604030504040204" pitchFamily="34" charset="0"/>
              </a:defRPr>
            </a:lvl1pPr>
            <a:lvl2pPr marL="742950" indent="-285750">
              <a:spcBef>
                <a:spcPct val="20000"/>
              </a:spcBef>
              <a:buChar char="–"/>
              <a:defRPr sz="2400" b="1">
                <a:solidFill>
                  <a:srgbClr val="FF0000"/>
                </a:solidFill>
                <a:latin typeface="Verdana" panose="020B0604030504040204" pitchFamily="34" charset="0"/>
              </a:defRPr>
            </a:lvl2pPr>
            <a:lvl3pPr marL="1143000" indent="-228600">
              <a:spcBef>
                <a:spcPct val="20000"/>
              </a:spcBef>
              <a:buChar char="•"/>
              <a:defRPr sz="2000" b="1">
                <a:solidFill>
                  <a:srgbClr val="FF0000"/>
                </a:solidFill>
                <a:latin typeface="Verdana" panose="020B0604030504040204" pitchFamily="34" charset="0"/>
              </a:defRPr>
            </a:lvl3pPr>
            <a:lvl4pPr marL="1600200" indent="-228600">
              <a:spcBef>
                <a:spcPct val="20000"/>
              </a:spcBef>
              <a:buChar char="–"/>
              <a:defRPr b="1">
                <a:solidFill>
                  <a:srgbClr val="FF0000"/>
                </a:solidFill>
                <a:latin typeface="Verdana" panose="020B0604030504040204" pitchFamily="34" charset="0"/>
              </a:defRPr>
            </a:lvl4pPr>
            <a:lvl5pPr marL="2057400" indent="-228600">
              <a:spcBef>
                <a:spcPct val="20000"/>
              </a:spcBef>
              <a:buChar char="»"/>
              <a:defRPr b="1">
                <a:solidFill>
                  <a:srgbClr val="FF0000"/>
                </a:solidFill>
                <a:latin typeface="Verdana" panose="020B0604030504040204" pitchFamily="34" charset="0"/>
              </a:defRPr>
            </a:lvl5pPr>
            <a:lvl6pPr marL="2514600" indent="-228600" eaLnBrk="0" fontAlgn="base" hangingPunct="0">
              <a:spcBef>
                <a:spcPct val="20000"/>
              </a:spcBef>
              <a:spcAft>
                <a:spcPct val="0"/>
              </a:spcAft>
              <a:buChar char="»"/>
              <a:defRPr b="1">
                <a:solidFill>
                  <a:srgbClr val="FF0000"/>
                </a:solidFill>
                <a:latin typeface="Verdana" panose="020B0604030504040204" pitchFamily="34" charset="0"/>
              </a:defRPr>
            </a:lvl6pPr>
            <a:lvl7pPr marL="2971800" indent="-228600" eaLnBrk="0" fontAlgn="base" hangingPunct="0">
              <a:spcBef>
                <a:spcPct val="20000"/>
              </a:spcBef>
              <a:spcAft>
                <a:spcPct val="0"/>
              </a:spcAft>
              <a:buChar char="»"/>
              <a:defRPr b="1">
                <a:solidFill>
                  <a:srgbClr val="FF0000"/>
                </a:solidFill>
                <a:latin typeface="Verdana" panose="020B0604030504040204" pitchFamily="34" charset="0"/>
              </a:defRPr>
            </a:lvl7pPr>
            <a:lvl8pPr marL="3429000" indent="-228600" eaLnBrk="0" fontAlgn="base" hangingPunct="0">
              <a:spcBef>
                <a:spcPct val="20000"/>
              </a:spcBef>
              <a:spcAft>
                <a:spcPct val="0"/>
              </a:spcAft>
              <a:buChar char="»"/>
              <a:defRPr b="1">
                <a:solidFill>
                  <a:srgbClr val="FF0000"/>
                </a:solidFill>
                <a:latin typeface="Verdana" panose="020B0604030504040204" pitchFamily="34" charset="0"/>
              </a:defRPr>
            </a:lvl8pPr>
            <a:lvl9pPr marL="3886200" indent="-228600" eaLnBrk="0" fontAlgn="base" hangingPunct="0">
              <a:spcBef>
                <a:spcPct val="20000"/>
              </a:spcBef>
              <a:spcAft>
                <a:spcPct val="0"/>
              </a:spcAft>
              <a:buChar char="»"/>
              <a:defRPr b="1">
                <a:solidFill>
                  <a:srgbClr val="FF0000"/>
                </a:solidFill>
                <a:latin typeface="Verdana" panose="020B0604030504040204" pitchFamily="34" charset="0"/>
              </a:defRPr>
            </a:lvl9pPr>
          </a:lstStyle>
          <a:p>
            <a:pPr defTabSz="685800" eaLnBrk="0" fontAlgn="base" hangingPunct="0">
              <a:spcBef>
                <a:spcPct val="0"/>
              </a:spcBef>
              <a:spcAft>
                <a:spcPct val="0"/>
              </a:spcAft>
              <a:buClrTx/>
              <a:buNone/>
            </a:pPr>
            <a:r>
              <a:rPr lang="en-US" altLang="en-US" sz="1950" kern="1200">
                <a:solidFill>
                  <a:srgbClr val="000000"/>
                </a:solidFill>
                <a:latin typeface="Bookman Old Style" panose="02050604050505020204" pitchFamily="18" charset="0"/>
                <a:ea typeface="+mn-ea"/>
                <a:cs typeface="Times New Roman" panose="02020603050405020304" pitchFamily="18" charset="0"/>
              </a:rPr>
              <a:t>                                 </a:t>
            </a:r>
            <a:endParaRPr lang="en-US" altLang="en-US" sz="1800" b="0" kern="1200">
              <a:solidFill>
                <a:srgbClr val="000000"/>
              </a:solidFill>
              <a:latin typeface="Times New Roman" panose="02020603050405020304" pitchFamily="18" charset="0"/>
              <a:ea typeface="+mn-ea"/>
              <a:cs typeface="+mn-cs"/>
            </a:endParaRPr>
          </a:p>
        </p:txBody>
      </p:sp>
      <p:sp>
        <p:nvSpPr>
          <p:cNvPr id="124938" name="Rectangle 13">
            <a:extLst>
              <a:ext uri="{FF2B5EF4-FFF2-40B4-BE49-F238E27FC236}">
                <a16:creationId xmlns:a16="http://schemas.microsoft.com/office/drawing/2014/main" id="{B09D1C83-59E1-4149-80A9-DA04E0B1A7D3}"/>
              </a:ext>
            </a:extLst>
          </p:cNvPr>
          <p:cNvSpPr>
            <a:spLocks noChangeArrowheads="1"/>
          </p:cNvSpPr>
          <p:nvPr/>
        </p:nvSpPr>
        <p:spPr bwMode="auto">
          <a:xfrm>
            <a:off x="2428876" y="6579639"/>
            <a:ext cx="2988319"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800" b="1">
                <a:solidFill>
                  <a:srgbClr val="FF0000"/>
                </a:solidFill>
                <a:latin typeface="Verdana" panose="020B0604030504040204" pitchFamily="34" charset="0"/>
              </a:defRPr>
            </a:lvl1pPr>
            <a:lvl2pPr marL="742950" indent="-285750">
              <a:spcBef>
                <a:spcPct val="20000"/>
              </a:spcBef>
              <a:buChar char="–"/>
              <a:defRPr sz="2400" b="1">
                <a:solidFill>
                  <a:srgbClr val="FF0000"/>
                </a:solidFill>
                <a:latin typeface="Verdana" panose="020B0604030504040204" pitchFamily="34" charset="0"/>
              </a:defRPr>
            </a:lvl2pPr>
            <a:lvl3pPr marL="1143000" indent="-228600">
              <a:spcBef>
                <a:spcPct val="20000"/>
              </a:spcBef>
              <a:buChar char="•"/>
              <a:defRPr sz="2000" b="1">
                <a:solidFill>
                  <a:srgbClr val="FF0000"/>
                </a:solidFill>
                <a:latin typeface="Verdana" panose="020B0604030504040204" pitchFamily="34" charset="0"/>
              </a:defRPr>
            </a:lvl3pPr>
            <a:lvl4pPr marL="1600200" indent="-228600">
              <a:spcBef>
                <a:spcPct val="20000"/>
              </a:spcBef>
              <a:buChar char="–"/>
              <a:defRPr b="1">
                <a:solidFill>
                  <a:srgbClr val="FF0000"/>
                </a:solidFill>
                <a:latin typeface="Verdana" panose="020B0604030504040204" pitchFamily="34" charset="0"/>
              </a:defRPr>
            </a:lvl4pPr>
            <a:lvl5pPr marL="2057400" indent="-228600">
              <a:spcBef>
                <a:spcPct val="20000"/>
              </a:spcBef>
              <a:buChar char="»"/>
              <a:defRPr b="1">
                <a:solidFill>
                  <a:srgbClr val="FF0000"/>
                </a:solidFill>
                <a:latin typeface="Verdana" panose="020B0604030504040204" pitchFamily="34" charset="0"/>
              </a:defRPr>
            </a:lvl5pPr>
            <a:lvl6pPr marL="2514600" indent="-228600" eaLnBrk="0" fontAlgn="base" hangingPunct="0">
              <a:spcBef>
                <a:spcPct val="20000"/>
              </a:spcBef>
              <a:spcAft>
                <a:spcPct val="0"/>
              </a:spcAft>
              <a:buChar char="»"/>
              <a:defRPr b="1">
                <a:solidFill>
                  <a:srgbClr val="FF0000"/>
                </a:solidFill>
                <a:latin typeface="Verdana" panose="020B0604030504040204" pitchFamily="34" charset="0"/>
              </a:defRPr>
            </a:lvl6pPr>
            <a:lvl7pPr marL="2971800" indent="-228600" eaLnBrk="0" fontAlgn="base" hangingPunct="0">
              <a:spcBef>
                <a:spcPct val="20000"/>
              </a:spcBef>
              <a:spcAft>
                <a:spcPct val="0"/>
              </a:spcAft>
              <a:buChar char="»"/>
              <a:defRPr b="1">
                <a:solidFill>
                  <a:srgbClr val="FF0000"/>
                </a:solidFill>
                <a:latin typeface="Verdana" panose="020B0604030504040204" pitchFamily="34" charset="0"/>
              </a:defRPr>
            </a:lvl7pPr>
            <a:lvl8pPr marL="3429000" indent="-228600" eaLnBrk="0" fontAlgn="base" hangingPunct="0">
              <a:spcBef>
                <a:spcPct val="20000"/>
              </a:spcBef>
              <a:spcAft>
                <a:spcPct val="0"/>
              </a:spcAft>
              <a:buChar char="»"/>
              <a:defRPr b="1">
                <a:solidFill>
                  <a:srgbClr val="FF0000"/>
                </a:solidFill>
                <a:latin typeface="Verdana" panose="020B0604030504040204" pitchFamily="34" charset="0"/>
              </a:defRPr>
            </a:lvl8pPr>
            <a:lvl9pPr marL="3886200" indent="-228600" eaLnBrk="0" fontAlgn="base" hangingPunct="0">
              <a:spcBef>
                <a:spcPct val="20000"/>
              </a:spcBef>
              <a:spcAft>
                <a:spcPct val="0"/>
              </a:spcAft>
              <a:buChar char="»"/>
              <a:defRPr b="1">
                <a:solidFill>
                  <a:srgbClr val="FF0000"/>
                </a:solidFill>
                <a:latin typeface="Verdana" panose="020B0604030504040204" pitchFamily="34" charset="0"/>
              </a:defRPr>
            </a:lvl9pPr>
          </a:lstStyle>
          <a:p>
            <a:pPr defTabSz="685800" eaLnBrk="0" fontAlgn="base" hangingPunct="0">
              <a:spcBef>
                <a:spcPct val="0"/>
              </a:spcBef>
              <a:spcAft>
                <a:spcPct val="0"/>
              </a:spcAft>
              <a:buClrTx/>
              <a:buNone/>
            </a:pPr>
            <a:r>
              <a:rPr lang="en-US" altLang="en-US" sz="1950" kern="1200">
                <a:solidFill>
                  <a:srgbClr val="000000"/>
                </a:solidFill>
                <a:latin typeface="Bookman Old Style" panose="02050604050505020204" pitchFamily="18" charset="0"/>
                <a:ea typeface="+mn-ea"/>
                <a:cs typeface="Times New Roman" panose="02020603050405020304" pitchFamily="18" charset="0"/>
              </a:rPr>
              <a:t>                                 </a:t>
            </a:r>
            <a:endParaRPr lang="en-US" altLang="en-US" sz="1800" b="0" kern="1200">
              <a:solidFill>
                <a:srgbClr val="000000"/>
              </a:solidFill>
              <a:latin typeface="Times New Roman" panose="02020603050405020304" pitchFamily="18" charset="0"/>
              <a:ea typeface="+mn-ea"/>
              <a:cs typeface="+mn-cs"/>
            </a:endParaRPr>
          </a:p>
        </p:txBody>
      </p:sp>
      <p:sp>
        <p:nvSpPr>
          <p:cNvPr id="124940" name="Rectangle 16">
            <a:extLst>
              <a:ext uri="{FF2B5EF4-FFF2-40B4-BE49-F238E27FC236}">
                <a16:creationId xmlns:a16="http://schemas.microsoft.com/office/drawing/2014/main" id="{BE2A70A0-8257-46A8-AC1A-1EE070A83022}"/>
              </a:ext>
            </a:extLst>
          </p:cNvPr>
          <p:cNvSpPr>
            <a:spLocks noChangeArrowheads="1"/>
          </p:cNvSpPr>
          <p:nvPr/>
        </p:nvSpPr>
        <p:spPr bwMode="auto">
          <a:xfrm>
            <a:off x="2428876" y="6579639"/>
            <a:ext cx="2988319"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800" b="1">
                <a:solidFill>
                  <a:srgbClr val="FF0000"/>
                </a:solidFill>
                <a:latin typeface="Verdana" panose="020B0604030504040204" pitchFamily="34" charset="0"/>
              </a:defRPr>
            </a:lvl1pPr>
            <a:lvl2pPr marL="742950" indent="-285750">
              <a:spcBef>
                <a:spcPct val="20000"/>
              </a:spcBef>
              <a:buChar char="–"/>
              <a:defRPr sz="2400" b="1">
                <a:solidFill>
                  <a:srgbClr val="FF0000"/>
                </a:solidFill>
                <a:latin typeface="Verdana" panose="020B0604030504040204" pitchFamily="34" charset="0"/>
              </a:defRPr>
            </a:lvl2pPr>
            <a:lvl3pPr marL="1143000" indent="-228600">
              <a:spcBef>
                <a:spcPct val="20000"/>
              </a:spcBef>
              <a:buChar char="•"/>
              <a:defRPr sz="2000" b="1">
                <a:solidFill>
                  <a:srgbClr val="FF0000"/>
                </a:solidFill>
                <a:latin typeface="Verdana" panose="020B0604030504040204" pitchFamily="34" charset="0"/>
              </a:defRPr>
            </a:lvl3pPr>
            <a:lvl4pPr marL="1600200" indent="-228600">
              <a:spcBef>
                <a:spcPct val="20000"/>
              </a:spcBef>
              <a:buChar char="–"/>
              <a:defRPr b="1">
                <a:solidFill>
                  <a:srgbClr val="FF0000"/>
                </a:solidFill>
                <a:latin typeface="Verdana" panose="020B0604030504040204" pitchFamily="34" charset="0"/>
              </a:defRPr>
            </a:lvl4pPr>
            <a:lvl5pPr marL="2057400" indent="-228600">
              <a:spcBef>
                <a:spcPct val="20000"/>
              </a:spcBef>
              <a:buChar char="»"/>
              <a:defRPr b="1">
                <a:solidFill>
                  <a:srgbClr val="FF0000"/>
                </a:solidFill>
                <a:latin typeface="Verdana" panose="020B0604030504040204" pitchFamily="34" charset="0"/>
              </a:defRPr>
            </a:lvl5pPr>
            <a:lvl6pPr marL="2514600" indent="-228600" eaLnBrk="0" fontAlgn="base" hangingPunct="0">
              <a:spcBef>
                <a:spcPct val="20000"/>
              </a:spcBef>
              <a:spcAft>
                <a:spcPct val="0"/>
              </a:spcAft>
              <a:buChar char="»"/>
              <a:defRPr b="1">
                <a:solidFill>
                  <a:srgbClr val="FF0000"/>
                </a:solidFill>
                <a:latin typeface="Verdana" panose="020B0604030504040204" pitchFamily="34" charset="0"/>
              </a:defRPr>
            </a:lvl6pPr>
            <a:lvl7pPr marL="2971800" indent="-228600" eaLnBrk="0" fontAlgn="base" hangingPunct="0">
              <a:spcBef>
                <a:spcPct val="20000"/>
              </a:spcBef>
              <a:spcAft>
                <a:spcPct val="0"/>
              </a:spcAft>
              <a:buChar char="»"/>
              <a:defRPr b="1">
                <a:solidFill>
                  <a:srgbClr val="FF0000"/>
                </a:solidFill>
                <a:latin typeface="Verdana" panose="020B0604030504040204" pitchFamily="34" charset="0"/>
              </a:defRPr>
            </a:lvl7pPr>
            <a:lvl8pPr marL="3429000" indent="-228600" eaLnBrk="0" fontAlgn="base" hangingPunct="0">
              <a:spcBef>
                <a:spcPct val="20000"/>
              </a:spcBef>
              <a:spcAft>
                <a:spcPct val="0"/>
              </a:spcAft>
              <a:buChar char="»"/>
              <a:defRPr b="1">
                <a:solidFill>
                  <a:srgbClr val="FF0000"/>
                </a:solidFill>
                <a:latin typeface="Verdana" panose="020B0604030504040204" pitchFamily="34" charset="0"/>
              </a:defRPr>
            </a:lvl8pPr>
            <a:lvl9pPr marL="3886200" indent="-228600" eaLnBrk="0" fontAlgn="base" hangingPunct="0">
              <a:spcBef>
                <a:spcPct val="20000"/>
              </a:spcBef>
              <a:spcAft>
                <a:spcPct val="0"/>
              </a:spcAft>
              <a:buChar char="»"/>
              <a:defRPr b="1">
                <a:solidFill>
                  <a:srgbClr val="FF0000"/>
                </a:solidFill>
                <a:latin typeface="Verdana" panose="020B0604030504040204" pitchFamily="34" charset="0"/>
              </a:defRPr>
            </a:lvl9pPr>
          </a:lstStyle>
          <a:p>
            <a:pPr defTabSz="685800" eaLnBrk="0" fontAlgn="base" hangingPunct="0">
              <a:spcBef>
                <a:spcPct val="0"/>
              </a:spcBef>
              <a:spcAft>
                <a:spcPct val="0"/>
              </a:spcAft>
              <a:buClrTx/>
              <a:buNone/>
            </a:pPr>
            <a:r>
              <a:rPr lang="en-US" altLang="en-US" sz="1950" kern="1200">
                <a:solidFill>
                  <a:srgbClr val="000000"/>
                </a:solidFill>
                <a:latin typeface="Bookman Old Style" panose="02050604050505020204" pitchFamily="18" charset="0"/>
                <a:ea typeface="+mn-ea"/>
                <a:cs typeface="Times New Roman" panose="02020603050405020304" pitchFamily="18" charset="0"/>
              </a:rPr>
              <a:t>                                 </a:t>
            </a:r>
            <a:endParaRPr lang="en-US" altLang="en-US" sz="1800" b="0" kern="1200">
              <a:solidFill>
                <a:srgbClr val="000000"/>
              </a:solidFill>
              <a:latin typeface="Times New Roman" panose="02020603050405020304" pitchFamily="18" charset="0"/>
              <a:ea typeface="+mn-ea"/>
              <a:cs typeface="+mn-cs"/>
            </a:endParaRPr>
          </a:p>
        </p:txBody>
      </p:sp>
      <p:sp>
        <p:nvSpPr>
          <p:cNvPr id="124942" name="Rectangle 19">
            <a:extLst>
              <a:ext uri="{FF2B5EF4-FFF2-40B4-BE49-F238E27FC236}">
                <a16:creationId xmlns:a16="http://schemas.microsoft.com/office/drawing/2014/main" id="{BF6D032B-E865-4519-8020-78D33153C3B8}"/>
              </a:ext>
            </a:extLst>
          </p:cNvPr>
          <p:cNvSpPr>
            <a:spLocks noChangeArrowheads="1"/>
          </p:cNvSpPr>
          <p:nvPr/>
        </p:nvSpPr>
        <p:spPr bwMode="auto">
          <a:xfrm>
            <a:off x="2428876" y="6579639"/>
            <a:ext cx="2988319"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2800" b="1">
                <a:solidFill>
                  <a:srgbClr val="FF0000"/>
                </a:solidFill>
                <a:latin typeface="Verdana" panose="020B0604030504040204" pitchFamily="34" charset="0"/>
              </a:defRPr>
            </a:lvl1pPr>
            <a:lvl2pPr marL="742950" indent="-285750">
              <a:spcBef>
                <a:spcPct val="20000"/>
              </a:spcBef>
              <a:buChar char="–"/>
              <a:defRPr sz="2400" b="1">
                <a:solidFill>
                  <a:srgbClr val="FF0000"/>
                </a:solidFill>
                <a:latin typeface="Verdana" panose="020B0604030504040204" pitchFamily="34" charset="0"/>
              </a:defRPr>
            </a:lvl2pPr>
            <a:lvl3pPr marL="1143000" indent="-228600">
              <a:spcBef>
                <a:spcPct val="20000"/>
              </a:spcBef>
              <a:buChar char="•"/>
              <a:defRPr sz="2000" b="1">
                <a:solidFill>
                  <a:srgbClr val="FF0000"/>
                </a:solidFill>
                <a:latin typeface="Verdana" panose="020B0604030504040204" pitchFamily="34" charset="0"/>
              </a:defRPr>
            </a:lvl3pPr>
            <a:lvl4pPr marL="1600200" indent="-228600">
              <a:spcBef>
                <a:spcPct val="20000"/>
              </a:spcBef>
              <a:buChar char="–"/>
              <a:defRPr b="1">
                <a:solidFill>
                  <a:srgbClr val="FF0000"/>
                </a:solidFill>
                <a:latin typeface="Verdana" panose="020B0604030504040204" pitchFamily="34" charset="0"/>
              </a:defRPr>
            </a:lvl4pPr>
            <a:lvl5pPr marL="2057400" indent="-228600">
              <a:spcBef>
                <a:spcPct val="20000"/>
              </a:spcBef>
              <a:buChar char="»"/>
              <a:defRPr b="1">
                <a:solidFill>
                  <a:srgbClr val="FF0000"/>
                </a:solidFill>
                <a:latin typeface="Verdana" panose="020B0604030504040204" pitchFamily="34" charset="0"/>
              </a:defRPr>
            </a:lvl5pPr>
            <a:lvl6pPr marL="2514600" indent="-228600" eaLnBrk="0" fontAlgn="base" hangingPunct="0">
              <a:spcBef>
                <a:spcPct val="20000"/>
              </a:spcBef>
              <a:spcAft>
                <a:spcPct val="0"/>
              </a:spcAft>
              <a:buChar char="»"/>
              <a:defRPr b="1">
                <a:solidFill>
                  <a:srgbClr val="FF0000"/>
                </a:solidFill>
                <a:latin typeface="Verdana" panose="020B0604030504040204" pitchFamily="34" charset="0"/>
              </a:defRPr>
            </a:lvl6pPr>
            <a:lvl7pPr marL="2971800" indent="-228600" eaLnBrk="0" fontAlgn="base" hangingPunct="0">
              <a:spcBef>
                <a:spcPct val="20000"/>
              </a:spcBef>
              <a:spcAft>
                <a:spcPct val="0"/>
              </a:spcAft>
              <a:buChar char="»"/>
              <a:defRPr b="1">
                <a:solidFill>
                  <a:srgbClr val="FF0000"/>
                </a:solidFill>
                <a:latin typeface="Verdana" panose="020B0604030504040204" pitchFamily="34" charset="0"/>
              </a:defRPr>
            </a:lvl7pPr>
            <a:lvl8pPr marL="3429000" indent="-228600" eaLnBrk="0" fontAlgn="base" hangingPunct="0">
              <a:spcBef>
                <a:spcPct val="20000"/>
              </a:spcBef>
              <a:spcAft>
                <a:spcPct val="0"/>
              </a:spcAft>
              <a:buChar char="»"/>
              <a:defRPr b="1">
                <a:solidFill>
                  <a:srgbClr val="FF0000"/>
                </a:solidFill>
                <a:latin typeface="Verdana" panose="020B0604030504040204" pitchFamily="34" charset="0"/>
              </a:defRPr>
            </a:lvl8pPr>
            <a:lvl9pPr marL="3886200" indent="-228600" eaLnBrk="0" fontAlgn="base" hangingPunct="0">
              <a:spcBef>
                <a:spcPct val="20000"/>
              </a:spcBef>
              <a:spcAft>
                <a:spcPct val="0"/>
              </a:spcAft>
              <a:buChar char="»"/>
              <a:defRPr b="1">
                <a:solidFill>
                  <a:srgbClr val="FF0000"/>
                </a:solidFill>
                <a:latin typeface="Verdana" panose="020B0604030504040204" pitchFamily="34" charset="0"/>
              </a:defRPr>
            </a:lvl9pPr>
          </a:lstStyle>
          <a:p>
            <a:pPr defTabSz="685800" eaLnBrk="0" fontAlgn="base" hangingPunct="0">
              <a:spcBef>
                <a:spcPct val="0"/>
              </a:spcBef>
              <a:spcAft>
                <a:spcPct val="0"/>
              </a:spcAft>
              <a:buClrTx/>
              <a:buNone/>
            </a:pPr>
            <a:r>
              <a:rPr lang="en-US" altLang="en-US" sz="1950" kern="1200">
                <a:solidFill>
                  <a:srgbClr val="000000"/>
                </a:solidFill>
                <a:latin typeface="Bookman Old Style" panose="02050604050505020204" pitchFamily="18" charset="0"/>
                <a:ea typeface="+mn-ea"/>
                <a:cs typeface="Times New Roman" panose="02020603050405020304" pitchFamily="18" charset="0"/>
              </a:rPr>
              <a:t>                                 </a:t>
            </a:r>
            <a:endParaRPr lang="en-US" altLang="en-US" sz="1800" b="0" kern="1200">
              <a:solidFill>
                <a:srgbClr val="000000"/>
              </a:solidFill>
              <a:latin typeface="Times New Roman" panose="02020603050405020304" pitchFamily="18" charset="0"/>
              <a:ea typeface="+mn-ea"/>
              <a:cs typeface="+mn-cs"/>
            </a:endParaRPr>
          </a:p>
        </p:txBody>
      </p:sp>
      <p:sp>
        <p:nvSpPr>
          <p:cNvPr id="124943" name="WordArt 20">
            <a:extLst>
              <a:ext uri="{FF2B5EF4-FFF2-40B4-BE49-F238E27FC236}">
                <a16:creationId xmlns:a16="http://schemas.microsoft.com/office/drawing/2014/main" id="{10185EB1-53D9-4517-93FF-65C69938882E}"/>
              </a:ext>
            </a:extLst>
          </p:cNvPr>
          <p:cNvSpPr>
            <a:spLocks noChangeArrowheads="1" noChangeShapeType="1" noTextEdit="1"/>
          </p:cNvSpPr>
          <p:nvPr/>
        </p:nvSpPr>
        <p:spPr bwMode="auto">
          <a:xfrm>
            <a:off x="1371600" y="57150"/>
            <a:ext cx="6457950" cy="457200"/>
          </a:xfrm>
          <a:prstGeom prst="rect">
            <a:avLst/>
          </a:prstGeom>
        </p:spPr>
        <p:txBody>
          <a:bodyPr wrap="none" fromWordArt="1">
            <a:prstTxWarp prst="textCanUp">
              <a:avLst>
                <a:gd name="adj" fmla="val 85713"/>
              </a:avLst>
            </a:prstTxWarp>
          </a:bodyPr>
          <a:lstStyle/>
          <a:p>
            <a:pPr algn="ctr" defTabSz="685800" eaLnBrk="0" fontAlgn="base" hangingPunct="0">
              <a:spcBef>
                <a:spcPct val="0"/>
              </a:spcBef>
              <a:spcAft>
                <a:spcPct val="0"/>
              </a:spcAft>
              <a:buClrTx/>
            </a:pPr>
            <a:r>
              <a:rPr lang="en-US" sz="2700" kern="10">
                <a:ln w="22225">
                  <a:solidFill>
                    <a:srgbClr val="000000"/>
                  </a:solidFill>
                  <a:round/>
                  <a:headEnd/>
                  <a:tailEnd/>
                </a:ln>
                <a:gradFill rotWithShape="1">
                  <a:gsLst>
                    <a:gs pos="0">
                      <a:srgbClr val="FFF200"/>
                    </a:gs>
                    <a:gs pos="45000">
                      <a:srgbClr val="FF7A00"/>
                    </a:gs>
                    <a:gs pos="70000">
                      <a:srgbClr val="FF0300"/>
                    </a:gs>
                    <a:gs pos="100000">
                      <a:srgbClr val="4D0808"/>
                    </a:gs>
                  </a:gsLst>
                  <a:lin ang="5400000" scaled="1"/>
                </a:gradFill>
                <a:latin typeface="Impact" panose="020B0806030902050204" pitchFamily="34" charset="0"/>
                <a:ea typeface="+mn-ea"/>
                <a:cs typeface="+mn-cs"/>
              </a:rPr>
              <a:t>Schenk vs. United States, 1919</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84709">
                                            <p:txEl>
                                              <p:pRg st="0" end="0"/>
                                            </p:txEl>
                                          </p:spTgt>
                                        </p:tgtEl>
                                        <p:attrNameLst>
                                          <p:attrName>style.visibility</p:attrName>
                                        </p:attrNameLst>
                                      </p:cBhvr>
                                      <p:to>
                                        <p:strVal val="visible"/>
                                      </p:to>
                                    </p:set>
                                    <p:animEffect transition="in" filter="dissolve">
                                      <p:cBhvr>
                                        <p:cTn id="7" dur="500"/>
                                        <p:tgtEl>
                                          <p:spTgt spid="58470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84709">
                                            <p:txEl>
                                              <p:pRg st="1" end="1"/>
                                            </p:txEl>
                                          </p:spTgt>
                                        </p:tgtEl>
                                        <p:attrNameLst>
                                          <p:attrName>style.visibility</p:attrName>
                                        </p:attrNameLst>
                                      </p:cBhvr>
                                      <p:to>
                                        <p:strVal val="visible"/>
                                      </p:to>
                                    </p:set>
                                    <p:animEffect transition="in" filter="dissolve">
                                      <p:cBhvr>
                                        <p:cTn id="12" dur="500"/>
                                        <p:tgtEl>
                                          <p:spTgt spid="58470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84710"/>
                                        </p:tgtEl>
                                        <p:attrNameLst>
                                          <p:attrName>style.visibility</p:attrName>
                                        </p:attrNameLst>
                                      </p:cBhvr>
                                      <p:to>
                                        <p:strVal val="visible"/>
                                      </p:to>
                                    </p:set>
                                    <p:anim calcmode="lin" valueType="num">
                                      <p:cBhvr additive="base">
                                        <p:cTn id="17" dur="500" fill="hold"/>
                                        <p:tgtEl>
                                          <p:spTgt spid="584710"/>
                                        </p:tgtEl>
                                        <p:attrNameLst>
                                          <p:attrName>ppt_x</p:attrName>
                                        </p:attrNameLst>
                                      </p:cBhvr>
                                      <p:tavLst>
                                        <p:tav tm="0">
                                          <p:val>
                                            <p:strVal val="#ppt_x"/>
                                          </p:val>
                                        </p:tav>
                                        <p:tav tm="100000">
                                          <p:val>
                                            <p:strVal val="#ppt_x"/>
                                          </p:val>
                                        </p:tav>
                                      </p:tavLst>
                                    </p:anim>
                                    <p:anim calcmode="lin" valueType="num">
                                      <p:cBhvr additive="base">
                                        <p:cTn id="18" dur="500" fill="hold"/>
                                        <p:tgtEl>
                                          <p:spTgt spid="5847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09" grpId="0" build="p" autoUpdateAnimBg="0"/>
      <p:bldP spid="584710" grpId="0"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25954" name="Text Box 2">
            <a:extLst>
              <a:ext uri="{FF2B5EF4-FFF2-40B4-BE49-F238E27FC236}">
                <a16:creationId xmlns:a16="http://schemas.microsoft.com/office/drawing/2014/main" id="{959C8911-86CF-4C7F-B63C-52C08C7066AE}"/>
              </a:ext>
            </a:extLst>
          </p:cNvPr>
          <p:cNvSpPr txBox="1">
            <a:spLocks noChangeArrowheads="1"/>
          </p:cNvSpPr>
          <p:nvPr/>
        </p:nvSpPr>
        <p:spPr bwMode="auto">
          <a:xfrm>
            <a:off x="4800600" y="228601"/>
            <a:ext cx="2971800" cy="60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2800" b="1">
                <a:solidFill>
                  <a:srgbClr val="FF0000"/>
                </a:solidFill>
                <a:latin typeface="Verdana" panose="020B0604030504040204" pitchFamily="34" charset="0"/>
              </a:defRPr>
            </a:lvl1pPr>
            <a:lvl2pPr marL="742950" indent="-285750">
              <a:spcBef>
                <a:spcPct val="20000"/>
              </a:spcBef>
              <a:buChar char="–"/>
              <a:defRPr sz="2400" b="1">
                <a:solidFill>
                  <a:srgbClr val="FF0000"/>
                </a:solidFill>
                <a:latin typeface="Verdana" panose="020B0604030504040204" pitchFamily="34" charset="0"/>
              </a:defRPr>
            </a:lvl2pPr>
            <a:lvl3pPr marL="1143000" indent="-228600">
              <a:spcBef>
                <a:spcPct val="20000"/>
              </a:spcBef>
              <a:buChar char="•"/>
              <a:defRPr sz="2000" b="1">
                <a:solidFill>
                  <a:srgbClr val="FF0000"/>
                </a:solidFill>
                <a:latin typeface="Verdana" panose="020B0604030504040204" pitchFamily="34" charset="0"/>
              </a:defRPr>
            </a:lvl3pPr>
            <a:lvl4pPr marL="1600200" indent="-228600">
              <a:spcBef>
                <a:spcPct val="20000"/>
              </a:spcBef>
              <a:buChar char="–"/>
              <a:defRPr b="1">
                <a:solidFill>
                  <a:srgbClr val="FF0000"/>
                </a:solidFill>
                <a:latin typeface="Verdana" panose="020B0604030504040204" pitchFamily="34" charset="0"/>
              </a:defRPr>
            </a:lvl4pPr>
            <a:lvl5pPr marL="2057400" indent="-228600">
              <a:spcBef>
                <a:spcPct val="20000"/>
              </a:spcBef>
              <a:buChar char="»"/>
              <a:defRPr b="1">
                <a:solidFill>
                  <a:srgbClr val="FF0000"/>
                </a:solidFill>
                <a:latin typeface="Verdana" panose="020B0604030504040204" pitchFamily="34" charset="0"/>
              </a:defRPr>
            </a:lvl5pPr>
            <a:lvl6pPr marL="2514600" indent="-228600" eaLnBrk="0" fontAlgn="base" hangingPunct="0">
              <a:spcBef>
                <a:spcPct val="20000"/>
              </a:spcBef>
              <a:spcAft>
                <a:spcPct val="0"/>
              </a:spcAft>
              <a:buChar char="»"/>
              <a:defRPr b="1">
                <a:solidFill>
                  <a:srgbClr val="FF0000"/>
                </a:solidFill>
                <a:latin typeface="Verdana" panose="020B0604030504040204" pitchFamily="34" charset="0"/>
              </a:defRPr>
            </a:lvl6pPr>
            <a:lvl7pPr marL="2971800" indent="-228600" eaLnBrk="0" fontAlgn="base" hangingPunct="0">
              <a:spcBef>
                <a:spcPct val="20000"/>
              </a:spcBef>
              <a:spcAft>
                <a:spcPct val="0"/>
              </a:spcAft>
              <a:buChar char="»"/>
              <a:defRPr b="1">
                <a:solidFill>
                  <a:srgbClr val="FF0000"/>
                </a:solidFill>
                <a:latin typeface="Verdana" panose="020B0604030504040204" pitchFamily="34" charset="0"/>
              </a:defRPr>
            </a:lvl7pPr>
            <a:lvl8pPr marL="3429000" indent="-228600" eaLnBrk="0" fontAlgn="base" hangingPunct="0">
              <a:spcBef>
                <a:spcPct val="20000"/>
              </a:spcBef>
              <a:spcAft>
                <a:spcPct val="0"/>
              </a:spcAft>
              <a:buChar char="»"/>
              <a:defRPr b="1">
                <a:solidFill>
                  <a:srgbClr val="FF0000"/>
                </a:solidFill>
                <a:latin typeface="Verdana" panose="020B0604030504040204" pitchFamily="34" charset="0"/>
              </a:defRPr>
            </a:lvl8pPr>
            <a:lvl9pPr marL="3886200" indent="-228600" eaLnBrk="0" fontAlgn="base" hangingPunct="0">
              <a:spcBef>
                <a:spcPct val="20000"/>
              </a:spcBef>
              <a:spcAft>
                <a:spcPct val="0"/>
              </a:spcAft>
              <a:buChar char="»"/>
              <a:defRPr b="1">
                <a:solidFill>
                  <a:srgbClr val="FF0000"/>
                </a:solidFill>
                <a:latin typeface="Verdana" panose="020B0604030504040204" pitchFamily="34" charset="0"/>
              </a:defRPr>
            </a:lvl9pPr>
          </a:lstStyle>
          <a:p>
            <a:pPr marL="342900" indent="-342900" defTabSz="685800" fontAlgn="base">
              <a:lnSpc>
                <a:spcPct val="70000"/>
              </a:lnSpc>
              <a:spcBef>
                <a:spcPct val="40000"/>
              </a:spcBef>
              <a:spcAft>
                <a:spcPct val="0"/>
              </a:spcAft>
              <a:buClrTx/>
              <a:buNone/>
            </a:pPr>
            <a:endParaRPr lang="en-US" altLang="en-US" sz="1800" b="0" kern="1200">
              <a:solidFill>
                <a:srgbClr val="000000"/>
              </a:solidFill>
              <a:latin typeface="Times New Roman" panose="02020603050405020304" pitchFamily="18" charset="0"/>
              <a:ea typeface="+mn-ea"/>
              <a:cs typeface="+mn-cs"/>
            </a:endParaRPr>
          </a:p>
          <a:p>
            <a:pPr marL="342900" indent="-342900" defTabSz="685800" fontAlgn="base">
              <a:lnSpc>
                <a:spcPct val="60000"/>
              </a:lnSpc>
              <a:spcBef>
                <a:spcPct val="50000"/>
              </a:spcBef>
              <a:spcAft>
                <a:spcPct val="0"/>
              </a:spcAft>
              <a:buClrTx/>
              <a:buNone/>
            </a:pPr>
            <a:endParaRPr lang="en-US" altLang="en-US" sz="1800" b="0" kern="1200">
              <a:solidFill>
                <a:srgbClr val="000000"/>
              </a:solidFill>
              <a:latin typeface="Times New Roman" panose="02020603050405020304" pitchFamily="18" charset="0"/>
              <a:ea typeface="+mn-ea"/>
              <a:cs typeface="+mn-cs"/>
            </a:endParaRPr>
          </a:p>
        </p:txBody>
      </p:sp>
      <p:sp>
        <p:nvSpPr>
          <p:cNvPr id="585731" name="Text Box 3">
            <a:extLst>
              <a:ext uri="{FF2B5EF4-FFF2-40B4-BE49-F238E27FC236}">
                <a16:creationId xmlns:a16="http://schemas.microsoft.com/office/drawing/2014/main" id="{1D6EF374-C50F-4943-9AE6-D32ABAD5CA07}"/>
              </a:ext>
            </a:extLst>
          </p:cNvPr>
          <p:cNvSpPr txBox="1">
            <a:spLocks noChangeArrowheads="1"/>
          </p:cNvSpPr>
          <p:nvPr/>
        </p:nvSpPr>
        <p:spPr bwMode="auto">
          <a:xfrm>
            <a:off x="1143000" y="716756"/>
            <a:ext cx="6858000" cy="3963393"/>
          </a:xfrm>
          <a:prstGeom prst="rect">
            <a:avLst/>
          </a:prstGeom>
          <a:noFill/>
          <a:ln w="9525">
            <a:noFill/>
            <a:miter lim="800000"/>
            <a:headEnd/>
            <a:tailEnd/>
          </a:ln>
          <a:effectLst/>
        </p:spPr>
        <p:txBody>
          <a:bodyPr>
            <a:spAutoFit/>
          </a:bodyPr>
          <a:lstStyle/>
          <a:p>
            <a:pPr algn="ctr" defTabSz="685800" fontAlgn="base">
              <a:lnSpc>
                <a:spcPct val="90000"/>
              </a:lnSpc>
              <a:spcBef>
                <a:spcPct val="50000"/>
              </a:spcBef>
              <a:spcAft>
                <a:spcPct val="0"/>
              </a:spcAft>
              <a:buClrTx/>
              <a:defRPr/>
            </a:pPr>
            <a:r>
              <a:rPr lang="en-US" sz="5400" b="1" i="1" u="sng" kern="1200">
                <a:solidFill>
                  <a:srgbClr val="0000CC"/>
                </a:solidFill>
                <a:effectLst>
                  <a:outerShdw blurRad="38100" dist="38100" dir="2700000" algn="tl">
                    <a:srgbClr val="000000"/>
                  </a:outerShdw>
                </a:effectLst>
                <a:latin typeface="Arial Black" pitchFamily="34" charset="0"/>
                <a:ea typeface="+mn-ea"/>
                <a:cs typeface="Times New Roman" pitchFamily="18" charset="0"/>
              </a:rPr>
              <a:t>Issue</a:t>
            </a:r>
            <a:endParaRPr lang="en-US" sz="5400" b="1" kern="1200">
              <a:solidFill>
                <a:srgbClr val="0000CC"/>
              </a:solidFill>
              <a:latin typeface="Arial Black" pitchFamily="34" charset="0"/>
              <a:ea typeface="+mn-ea"/>
              <a:cs typeface="Times New Roman" pitchFamily="18" charset="0"/>
            </a:endParaRPr>
          </a:p>
          <a:p>
            <a:pPr algn="ctr" defTabSz="685800" fontAlgn="base">
              <a:lnSpc>
                <a:spcPct val="90000"/>
              </a:lnSpc>
              <a:spcBef>
                <a:spcPct val="50000"/>
              </a:spcBef>
              <a:spcAft>
                <a:spcPct val="0"/>
              </a:spcAft>
              <a:buClrTx/>
              <a:defRPr/>
            </a:pPr>
            <a:r>
              <a:rPr lang="en-US" sz="4950" kern="1200">
                <a:latin typeface="Arial Black" pitchFamily="34" charset="0"/>
                <a:ea typeface="+mn-ea"/>
                <a:cs typeface="Times New Roman" pitchFamily="18" charset="0"/>
              </a:rPr>
              <a:t>Can </a:t>
            </a:r>
            <a:r>
              <a:rPr lang="en-US" sz="4950" i="1" u="sng" kern="1200">
                <a:solidFill>
                  <a:srgbClr val="A50021"/>
                </a:solidFill>
                <a:effectLst>
                  <a:outerShdw blurRad="38100" dist="38100" dir="2700000" algn="tl">
                    <a:srgbClr val="000000"/>
                  </a:outerShdw>
                </a:effectLst>
                <a:latin typeface="Arial Black" pitchFamily="34" charset="0"/>
                <a:ea typeface="+mn-ea"/>
                <a:cs typeface="Times New Roman" pitchFamily="18" charset="0"/>
              </a:rPr>
              <a:t>“free speech”</a:t>
            </a:r>
            <a:r>
              <a:rPr lang="en-US" sz="4950" kern="1200">
                <a:latin typeface="Arial Black" pitchFamily="34" charset="0"/>
                <a:ea typeface="+mn-ea"/>
                <a:cs typeface="Times New Roman" pitchFamily="18" charset="0"/>
              </a:rPr>
              <a:t> be censored or restricted during war time?</a:t>
            </a:r>
          </a:p>
        </p:txBody>
      </p:sp>
      <p:sp>
        <p:nvSpPr>
          <p:cNvPr id="125956" name="WordArt 4">
            <a:extLst>
              <a:ext uri="{FF2B5EF4-FFF2-40B4-BE49-F238E27FC236}">
                <a16:creationId xmlns:a16="http://schemas.microsoft.com/office/drawing/2014/main" id="{DBD0F7B3-2F90-4498-97CD-79DA50B63B12}"/>
              </a:ext>
            </a:extLst>
          </p:cNvPr>
          <p:cNvSpPr>
            <a:spLocks noChangeArrowheads="1" noChangeShapeType="1" noTextEdit="1"/>
          </p:cNvSpPr>
          <p:nvPr/>
        </p:nvSpPr>
        <p:spPr bwMode="auto">
          <a:xfrm>
            <a:off x="1314450" y="57150"/>
            <a:ext cx="6457950" cy="571500"/>
          </a:xfrm>
          <a:prstGeom prst="rect">
            <a:avLst/>
          </a:prstGeom>
        </p:spPr>
        <p:txBody>
          <a:bodyPr wrap="none" fromWordArt="1">
            <a:prstTxWarp prst="textCanUp">
              <a:avLst>
                <a:gd name="adj" fmla="val 85713"/>
              </a:avLst>
            </a:prstTxWarp>
          </a:bodyPr>
          <a:lstStyle/>
          <a:p>
            <a:pPr algn="ctr" defTabSz="685800" eaLnBrk="0" fontAlgn="base" hangingPunct="0">
              <a:spcBef>
                <a:spcPct val="0"/>
              </a:spcBef>
              <a:spcAft>
                <a:spcPct val="0"/>
              </a:spcAft>
              <a:buClrTx/>
            </a:pPr>
            <a:r>
              <a:rPr lang="en-US" sz="2700" kern="10">
                <a:ln w="22225">
                  <a:solidFill>
                    <a:srgbClr val="000000"/>
                  </a:solidFill>
                  <a:round/>
                  <a:headEnd/>
                  <a:tailEnd/>
                </a:ln>
                <a:gradFill rotWithShape="1">
                  <a:gsLst>
                    <a:gs pos="0">
                      <a:srgbClr val="FFF200"/>
                    </a:gs>
                    <a:gs pos="45000">
                      <a:srgbClr val="FF7A00"/>
                    </a:gs>
                    <a:gs pos="70000">
                      <a:srgbClr val="FF0300"/>
                    </a:gs>
                    <a:gs pos="100000">
                      <a:srgbClr val="4D0808"/>
                    </a:gs>
                  </a:gsLst>
                  <a:lin ang="5400000" scaled="1"/>
                </a:gradFill>
                <a:latin typeface="Impact" panose="020B0806030902050204" pitchFamily="34" charset="0"/>
                <a:ea typeface="+mn-ea"/>
                <a:cs typeface="+mn-cs"/>
              </a:rPr>
              <a:t>Schenk vs. United States, 1919</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85731">
                                            <p:txEl>
                                              <p:pRg st="0" end="0"/>
                                            </p:txEl>
                                          </p:spTgt>
                                        </p:tgtEl>
                                        <p:attrNameLst>
                                          <p:attrName>style.visibility</p:attrName>
                                        </p:attrNameLst>
                                      </p:cBhvr>
                                      <p:to>
                                        <p:strVal val="visible"/>
                                      </p:to>
                                    </p:set>
                                    <p:anim calcmode="lin" valueType="num">
                                      <p:cBhvr additive="base">
                                        <p:cTn id="7" dur="500" fill="hold"/>
                                        <p:tgtEl>
                                          <p:spTgt spid="5857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85731">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85731">
                                            <p:txEl>
                                              <p:pRg st="1" end="1"/>
                                            </p:txEl>
                                          </p:spTgt>
                                        </p:tgtEl>
                                        <p:attrNameLst>
                                          <p:attrName>style.visibility</p:attrName>
                                        </p:attrNameLst>
                                      </p:cBhvr>
                                      <p:to>
                                        <p:strVal val="visible"/>
                                      </p:to>
                                    </p:set>
                                    <p:anim calcmode="lin" valueType="num">
                                      <p:cBhvr additive="base">
                                        <p:cTn id="13" dur="500" fill="hold"/>
                                        <p:tgtEl>
                                          <p:spTgt spid="5857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85731">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31" grpId="0" build="p"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473C39FC-FE6A-4B7F-B7FF-EA1121491A8E}"/>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eaLnBrk="1" hangingPunct="1"/>
            <a:endParaRPr lang="en-US" altLang="en-US"/>
          </a:p>
        </p:txBody>
      </p:sp>
      <p:sp>
        <p:nvSpPr>
          <p:cNvPr id="126979" name="Rectangle 3">
            <a:extLst>
              <a:ext uri="{FF2B5EF4-FFF2-40B4-BE49-F238E27FC236}">
                <a16:creationId xmlns:a16="http://schemas.microsoft.com/office/drawing/2014/main" id="{9CA4BA6F-A4A0-4114-8455-841DF8946CB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eaLnBrk="1" hangingPunct="1"/>
            <a:endParaRPr lang="en-US" altLang="en-US"/>
          </a:p>
        </p:txBody>
      </p:sp>
      <p:pic>
        <p:nvPicPr>
          <p:cNvPr id="126980" name="Picture 4" descr="SchenckVisual">
            <a:extLst>
              <a:ext uri="{FF2B5EF4-FFF2-40B4-BE49-F238E27FC236}">
                <a16:creationId xmlns:a16="http://schemas.microsoft.com/office/drawing/2014/main" id="{B55A34A4-1388-432E-8E5B-0C8312502CA9}"/>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b="52727"/>
          <a:stretch>
            <a:fillRect/>
          </a:stretch>
        </p:blipFill>
        <p:spPr bwMode="auto">
          <a:xfrm>
            <a:off x="1696615" y="0"/>
            <a:ext cx="7403841"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C64F9215-0BBD-4CD6-8446-4FA1E1E4F409}"/>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eaLnBrk="1" hangingPunct="1"/>
            <a:endParaRPr lang="en-US" altLang="en-US"/>
          </a:p>
        </p:txBody>
      </p:sp>
      <p:sp>
        <p:nvSpPr>
          <p:cNvPr id="128003" name="Rectangle 3">
            <a:extLst>
              <a:ext uri="{FF2B5EF4-FFF2-40B4-BE49-F238E27FC236}">
                <a16:creationId xmlns:a16="http://schemas.microsoft.com/office/drawing/2014/main" id="{5B393F2F-8D39-4EEE-AE9A-F8170B4DC05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eaLnBrk="1" hangingPunct="1"/>
            <a:endParaRPr lang="en-US" altLang="en-US"/>
          </a:p>
        </p:txBody>
      </p:sp>
      <p:pic>
        <p:nvPicPr>
          <p:cNvPr id="128004" name="Picture 4" descr="SchenckVisual">
            <a:extLst>
              <a:ext uri="{FF2B5EF4-FFF2-40B4-BE49-F238E27FC236}">
                <a16:creationId xmlns:a16="http://schemas.microsoft.com/office/drawing/2014/main" id="{32EDC59A-3B40-44CD-BF7A-2E1F0FA9A283}"/>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t="47273"/>
          <a:stretch>
            <a:fillRect/>
          </a:stretch>
        </p:blipFill>
        <p:spPr bwMode="auto">
          <a:xfrm>
            <a:off x="1690396" y="0"/>
            <a:ext cx="7453604" cy="513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29026" name="Text Box 2">
            <a:extLst>
              <a:ext uri="{FF2B5EF4-FFF2-40B4-BE49-F238E27FC236}">
                <a16:creationId xmlns:a16="http://schemas.microsoft.com/office/drawing/2014/main" id="{CFDA9F67-9116-4D9E-9760-B1EF5A8938E9}"/>
              </a:ext>
            </a:extLst>
          </p:cNvPr>
          <p:cNvSpPr txBox="1">
            <a:spLocks noChangeArrowheads="1"/>
          </p:cNvSpPr>
          <p:nvPr/>
        </p:nvSpPr>
        <p:spPr bwMode="auto">
          <a:xfrm>
            <a:off x="4800600" y="228601"/>
            <a:ext cx="2971800" cy="60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2800" b="1">
                <a:solidFill>
                  <a:srgbClr val="FF0000"/>
                </a:solidFill>
                <a:latin typeface="Verdana" panose="020B0604030504040204" pitchFamily="34" charset="0"/>
              </a:defRPr>
            </a:lvl1pPr>
            <a:lvl2pPr marL="742950" indent="-285750">
              <a:spcBef>
                <a:spcPct val="20000"/>
              </a:spcBef>
              <a:buChar char="–"/>
              <a:defRPr sz="2400" b="1">
                <a:solidFill>
                  <a:srgbClr val="FF0000"/>
                </a:solidFill>
                <a:latin typeface="Verdana" panose="020B0604030504040204" pitchFamily="34" charset="0"/>
              </a:defRPr>
            </a:lvl2pPr>
            <a:lvl3pPr marL="1143000" indent="-228600">
              <a:spcBef>
                <a:spcPct val="20000"/>
              </a:spcBef>
              <a:buChar char="•"/>
              <a:defRPr sz="2000" b="1">
                <a:solidFill>
                  <a:srgbClr val="FF0000"/>
                </a:solidFill>
                <a:latin typeface="Verdana" panose="020B0604030504040204" pitchFamily="34" charset="0"/>
              </a:defRPr>
            </a:lvl3pPr>
            <a:lvl4pPr marL="1600200" indent="-228600">
              <a:spcBef>
                <a:spcPct val="20000"/>
              </a:spcBef>
              <a:buChar char="–"/>
              <a:defRPr b="1">
                <a:solidFill>
                  <a:srgbClr val="FF0000"/>
                </a:solidFill>
                <a:latin typeface="Verdana" panose="020B0604030504040204" pitchFamily="34" charset="0"/>
              </a:defRPr>
            </a:lvl4pPr>
            <a:lvl5pPr marL="2057400" indent="-228600">
              <a:spcBef>
                <a:spcPct val="20000"/>
              </a:spcBef>
              <a:buChar char="»"/>
              <a:defRPr b="1">
                <a:solidFill>
                  <a:srgbClr val="FF0000"/>
                </a:solidFill>
                <a:latin typeface="Verdana" panose="020B0604030504040204" pitchFamily="34" charset="0"/>
              </a:defRPr>
            </a:lvl5pPr>
            <a:lvl6pPr marL="2514600" indent="-228600" eaLnBrk="0" fontAlgn="base" hangingPunct="0">
              <a:spcBef>
                <a:spcPct val="20000"/>
              </a:spcBef>
              <a:spcAft>
                <a:spcPct val="0"/>
              </a:spcAft>
              <a:buChar char="»"/>
              <a:defRPr b="1">
                <a:solidFill>
                  <a:srgbClr val="FF0000"/>
                </a:solidFill>
                <a:latin typeface="Verdana" panose="020B0604030504040204" pitchFamily="34" charset="0"/>
              </a:defRPr>
            </a:lvl6pPr>
            <a:lvl7pPr marL="2971800" indent="-228600" eaLnBrk="0" fontAlgn="base" hangingPunct="0">
              <a:spcBef>
                <a:spcPct val="20000"/>
              </a:spcBef>
              <a:spcAft>
                <a:spcPct val="0"/>
              </a:spcAft>
              <a:buChar char="»"/>
              <a:defRPr b="1">
                <a:solidFill>
                  <a:srgbClr val="FF0000"/>
                </a:solidFill>
                <a:latin typeface="Verdana" panose="020B0604030504040204" pitchFamily="34" charset="0"/>
              </a:defRPr>
            </a:lvl7pPr>
            <a:lvl8pPr marL="3429000" indent="-228600" eaLnBrk="0" fontAlgn="base" hangingPunct="0">
              <a:spcBef>
                <a:spcPct val="20000"/>
              </a:spcBef>
              <a:spcAft>
                <a:spcPct val="0"/>
              </a:spcAft>
              <a:buChar char="»"/>
              <a:defRPr b="1">
                <a:solidFill>
                  <a:srgbClr val="FF0000"/>
                </a:solidFill>
                <a:latin typeface="Verdana" panose="020B0604030504040204" pitchFamily="34" charset="0"/>
              </a:defRPr>
            </a:lvl8pPr>
            <a:lvl9pPr marL="3886200" indent="-228600" eaLnBrk="0" fontAlgn="base" hangingPunct="0">
              <a:spcBef>
                <a:spcPct val="20000"/>
              </a:spcBef>
              <a:spcAft>
                <a:spcPct val="0"/>
              </a:spcAft>
              <a:buChar char="»"/>
              <a:defRPr b="1">
                <a:solidFill>
                  <a:srgbClr val="FF0000"/>
                </a:solidFill>
                <a:latin typeface="Verdana" panose="020B0604030504040204" pitchFamily="34" charset="0"/>
              </a:defRPr>
            </a:lvl9pPr>
          </a:lstStyle>
          <a:p>
            <a:pPr marL="342900" indent="-342900" defTabSz="685800" fontAlgn="base">
              <a:lnSpc>
                <a:spcPct val="70000"/>
              </a:lnSpc>
              <a:spcBef>
                <a:spcPct val="40000"/>
              </a:spcBef>
              <a:spcAft>
                <a:spcPct val="0"/>
              </a:spcAft>
              <a:buClrTx/>
              <a:buNone/>
            </a:pPr>
            <a:endParaRPr lang="en-US" altLang="en-US" sz="1800" b="0" kern="1200">
              <a:solidFill>
                <a:srgbClr val="000000"/>
              </a:solidFill>
              <a:latin typeface="Times New Roman" panose="02020603050405020304" pitchFamily="18" charset="0"/>
              <a:ea typeface="+mn-ea"/>
              <a:cs typeface="+mn-cs"/>
            </a:endParaRPr>
          </a:p>
          <a:p>
            <a:pPr marL="342900" indent="-342900" defTabSz="685800" fontAlgn="base">
              <a:lnSpc>
                <a:spcPct val="60000"/>
              </a:lnSpc>
              <a:spcBef>
                <a:spcPct val="50000"/>
              </a:spcBef>
              <a:spcAft>
                <a:spcPct val="0"/>
              </a:spcAft>
              <a:buClrTx/>
              <a:buNone/>
            </a:pPr>
            <a:endParaRPr lang="en-US" altLang="en-US" sz="1800" b="0" kern="1200">
              <a:solidFill>
                <a:srgbClr val="000000"/>
              </a:solidFill>
              <a:latin typeface="Times New Roman" panose="02020603050405020304" pitchFamily="18" charset="0"/>
              <a:ea typeface="+mn-ea"/>
              <a:cs typeface="+mn-cs"/>
            </a:endParaRPr>
          </a:p>
        </p:txBody>
      </p:sp>
      <p:sp>
        <p:nvSpPr>
          <p:cNvPr id="129027" name="Rectangle 3">
            <a:hlinkClick r:id="rId4"/>
            <a:extLst>
              <a:ext uri="{FF2B5EF4-FFF2-40B4-BE49-F238E27FC236}">
                <a16:creationId xmlns:a16="http://schemas.microsoft.com/office/drawing/2014/main" id="{7E015349-8ED2-4C97-B0ED-1F6907670BBD}"/>
              </a:ext>
            </a:extLst>
          </p:cNvPr>
          <p:cNvSpPr>
            <a:spLocks noChangeArrowheads="1"/>
          </p:cNvSpPr>
          <p:nvPr/>
        </p:nvSpPr>
        <p:spPr bwMode="auto">
          <a:xfrm>
            <a:off x="4139804" y="2043113"/>
            <a:ext cx="6858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rgbClr val="FF0000"/>
                </a:solidFill>
                <a:latin typeface="Verdana" panose="020B0604030504040204" pitchFamily="34" charset="0"/>
              </a:defRPr>
            </a:lvl1pPr>
            <a:lvl2pPr marL="742950" indent="-285750">
              <a:spcBef>
                <a:spcPct val="20000"/>
              </a:spcBef>
              <a:buChar char="–"/>
              <a:defRPr sz="2400" b="1">
                <a:solidFill>
                  <a:srgbClr val="FF0000"/>
                </a:solidFill>
                <a:latin typeface="Verdana" panose="020B0604030504040204" pitchFamily="34" charset="0"/>
              </a:defRPr>
            </a:lvl2pPr>
            <a:lvl3pPr marL="1143000" indent="-228600">
              <a:spcBef>
                <a:spcPct val="20000"/>
              </a:spcBef>
              <a:buChar char="•"/>
              <a:defRPr sz="2000" b="1">
                <a:solidFill>
                  <a:srgbClr val="FF0000"/>
                </a:solidFill>
                <a:latin typeface="Verdana" panose="020B0604030504040204" pitchFamily="34" charset="0"/>
              </a:defRPr>
            </a:lvl3pPr>
            <a:lvl4pPr marL="1600200" indent="-228600">
              <a:spcBef>
                <a:spcPct val="20000"/>
              </a:spcBef>
              <a:buChar char="–"/>
              <a:defRPr b="1">
                <a:solidFill>
                  <a:srgbClr val="FF0000"/>
                </a:solidFill>
                <a:latin typeface="Verdana" panose="020B0604030504040204" pitchFamily="34" charset="0"/>
              </a:defRPr>
            </a:lvl4pPr>
            <a:lvl5pPr marL="2057400" indent="-228600">
              <a:spcBef>
                <a:spcPct val="20000"/>
              </a:spcBef>
              <a:buChar char="»"/>
              <a:defRPr b="1">
                <a:solidFill>
                  <a:srgbClr val="FF0000"/>
                </a:solidFill>
                <a:latin typeface="Verdana" panose="020B0604030504040204" pitchFamily="34" charset="0"/>
              </a:defRPr>
            </a:lvl5pPr>
            <a:lvl6pPr marL="2514600" indent="-228600" eaLnBrk="0" fontAlgn="base" hangingPunct="0">
              <a:spcBef>
                <a:spcPct val="20000"/>
              </a:spcBef>
              <a:spcAft>
                <a:spcPct val="0"/>
              </a:spcAft>
              <a:buChar char="»"/>
              <a:defRPr b="1">
                <a:solidFill>
                  <a:srgbClr val="FF0000"/>
                </a:solidFill>
                <a:latin typeface="Verdana" panose="020B0604030504040204" pitchFamily="34" charset="0"/>
              </a:defRPr>
            </a:lvl6pPr>
            <a:lvl7pPr marL="2971800" indent="-228600" eaLnBrk="0" fontAlgn="base" hangingPunct="0">
              <a:spcBef>
                <a:spcPct val="20000"/>
              </a:spcBef>
              <a:spcAft>
                <a:spcPct val="0"/>
              </a:spcAft>
              <a:buChar char="»"/>
              <a:defRPr b="1">
                <a:solidFill>
                  <a:srgbClr val="FF0000"/>
                </a:solidFill>
                <a:latin typeface="Verdana" panose="020B0604030504040204" pitchFamily="34" charset="0"/>
              </a:defRPr>
            </a:lvl7pPr>
            <a:lvl8pPr marL="3429000" indent="-228600" eaLnBrk="0" fontAlgn="base" hangingPunct="0">
              <a:spcBef>
                <a:spcPct val="20000"/>
              </a:spcBef>
              <a:spcAft>
                <a:spcPct val="0"/>
              </a:spcAft>
              <a:buChar char="»"/>
              <a:defRPr b="1">
                <a:solidFill>
                  <a:srgbClr val="FF0000"/>
                </a:solidFill>
                <a:latin typeface="Verdana" panose="020B0604030504040204" pitchFamily="34" charset="0"/>
              </a:defRPr>
            </a:lvl8pPr>
            <a:lvl9pPr marL="3886200" indent="-228600" eaLnBrk="0" fontAlgn="base" hangingPunct="0">
              <a:spcBef>
                <a:spcPct val="20000"/>
              </a:spcBef>
              <a:spcAft>
                <a:spcPct val="0"/>
              </a:spcAft>
              <a:buChar char="»"/>
              <a:defRPr b="1">
                <a:solidFill>
                  <a:srgbClr val="FF0000"/>
                </a:solidFill>
                <a:latin typeface="Verdana" panose="020B0604030504040204" pitchFamily="34" charset="0"/>
              </a:defRPr>
            </a:lvl9pPr>
          </a:lstStyle>
          <a:p>
            <a:pPr defTabSz="685800" eaLnBrk="0" fontAlgn="base" hangingPunct="0">
              <a:spcBef>
                <a:spcPct val="0"/>
              </a:spcBef>
              <a:spcAft>
                <a:spcPct val="0"/>
              </a:spcAft>
              <a:buClrTx/>
              <a:buNone/>
            </a:pPr>
            <a:endParaRPr lang="en-US" altLang="en-US" sz="1800" b="0" kern="1200">
              <a:solidFill>
                <a:srgbClr val="000000"/>
              </a:solidFill>
              <a:latin typeface="Arial Black" panose="020B0A04020102020204" pitchFamily="34" charset="0"/>
              <a:ea typeface="+mn-ea"/>
              <a:cs typeface="+mn-cs"/>
            </a:endParaRPr>
          </a:p>
        </p:txBody>
      </p:sp>
      <p:sp>
        <p:nvSpPr>
          <p:cNvPr id="586756" name="Text Box 4">
            <a:extLst>
              <a:ext uri="{FF2B5EF4-FFF2-40B4-BE49-F238E27FC236}">
                <a16:creationId xmlns:a16="http://schemas.microsoft.com/office/drawing/2014/main" id="{CD9941F3-7A71-432D-872D-C8B58969EF76}"/>
              </a:ext>
            </a:extLst>
          </p:cNvPr>
          <p:cNvSpPr txBox="1">
            <a:spLocks noChangeArrowheads="1"/>
          </p:cNvSpPr>
          <p:nvPr/>
        </p:nvSpPr>
        <p:spPr bwMode="auto">
          <a:xfrm>
            <a:off x="304800" y="685800"/>
            <a:ext cx="8477250" cy="4000326"/>
          </a:xfrm>
          <a:prstGeom prst="rect">
            <a:avLst/>
          </a:prstGeom>
          <a:noFill/>
          <a:ln w="9525">
            <a:noFill/>
            <a:miter lim="800000"/>
            <a:headEnd/>
            <a:tailEnd/>
          </a:ln>
          <a:effectLst/>
        </p:spPr>
        <p:txBody>
          <a:bodyPr wrap="square">
            <a:spAutoFit/>
          </a:bodyPr>
          <a:lstStyle/>
          <a:p>
            <a:pPr marL="342900" indent="-342900" algn="ctr" defTabSz="685800" fontAlgn="base">
              <a:lnSpc>
                <a:spcPct val="80000"/>
              </a:lnSpc>
              <a:spcBef>
                <a:spcPct val="30000"/>
              </a:spcBef>
              <a:spcAft>
                <a:spcPct val="0"/>
              </a:spcAft>
              <a:buClrTx/>
              <a:defRPr/>
            </a:pPr>
            <a:r>
              <a:rPr lang="en-US" sz="2400" b="1" i="1" u="sng" kern="1200" dirty="0">
                <a:solidFill>
                  <a:srgbClr val="0000CC"/>
                </a:solidFill>
                <a:effectLst>
                  <a:outerShdw blurRad="38100" dist="38100" dir="2700000" algn="tl">
                    <a:srgbClr val="000000"/>
                  </a:outerShdw>
                </a:effectLst>
                <a:latin typeface="Arial Black" pitchFamily="34" charset="0"/>
                <a:ea typeface="+mn-ea"/>
                <a:cs typeface="Times New Roman" pitchFamily="18" charset="0"/>
              </a:rPr>
              <a:t>SC ruling:</a:t>
            </a:r>
            <a:r>
              <a:rPr lang="en-US" sz="2400" kern="1200" dirty="0">
                <a:latin typeface="Arial Black" pitchFamily="34" charset="0"/>
                <a:ea typeface="+mn-ea"/>
                <a:cs typeface="Times New Roman" pitchFamily="18" charset="0"/>
              </a:rPr>
              <a:t>  Disagreed with Schenk</a:t>
            </a:r>
          </a:p>
          <a:p>
            <a:pPr marL="342900" indent="-342900" algn="ctr" defTabSz="685800" fontAlgn="base">
              <a:lnSpc>
                <a:spcPct val="80000"/>
              </a:lnSpc>
              <a:spcBef>
                <a:spcPct val="30000"/>
              </a:spcBef>
              <a:spcAft>
                <a:spcPct val="0"/>
              </a:spcAft>
              <a:buClrTx/>
              <a:defRPr/>
            </a:pPr>
            <a:r>
              <a:rPr lang="en-US" sz="3000" u="sng" kern="1200" dirty="0">
                <a:effectLst>
                  <a:outerShdw blurRad="38100" dist="38100" dir="2700000" algn="tl">
                    <a:srgbClr val="FFFFFF"/>
                  </a:outerShdw>
                </a:effectLst>
                <a:latin typeface="Impact" pitchFamily="34" charset="0"/>
                <a:ea typeface="+mn-ea"/>
                <a:cs typeface="Times New Roman" pitchFamily="18" charset="0"/>
              </a:rPr>
              <a:t>Majority opinion</a:t>
            </a:r>
          </a:p>
          <a:p>
            <a:pPr marL="342900" indent="-342900" algn="ctr" defTabSz="685800" fontAlgn="base">
              <a:lnSpc>
                <a:spcPct val="80000"/>
              </a:lnSpc>
              <a:spcBef>
                <a:spcPct val="30000"/>
              </a:spcBef>
              <a:spcAft>
                <a:spcPct val="0"/>
              </a:spcAft>
              <a:buClrTx/>
              <a:defRPr/>
            </a:pPr>
            <a:r>
              <a:rPr lang="en-US" sz="1350" u="sng" kern="1200" dirty="0">
                <a:effectLst>
                  <a:outerShdw blurRad="38100" dist="38100" dir="2700000" algn="tl">
                    <a:srgbClr val="FFFFFF"/>
                  </a:outerShdw>
                </a:effectLst>
                <a:latin typeface="Impact" pitchFamily="34" charset="0"/>
                <a:ea typeface="+mn-ea"/>
                <a:cs typeface="Times New Roman" pitchFamily="18" charset="0"/>
              </a:rPr>
              <a:t>Oliver </a:t>
            </a:r>
            <a:r>
              <a:rPr lang="en-US" sz="1350" u="sng" kern="1200" dirty="0" err="1">
                <a:effectLst>
                  <a:outerShdw blurRad="38100" dist="38100" dir="2700000" algn="tl">
                    <a:srgbClr val="FFFFFF"/>
                  </a:outerShdw>
                </a:effectLst>
                <a:latin typeface="Impact" pitchFamily="34" charset="0"/>
                <a:ea typeface="+mn-ea"/>
                <a:cs typeface="Times New Roman" pitchFamily="18" charset="0"/>
              </a:rPr>
              <a:t>Wendel</a:t>
            </a:r>
            <a:r>
              <a:rPr lang="en-US" sz="1350" u="sng" kern="1200" dirty="0">
                <a:effectLst>
                  <a:outerShdw blurRad="38100" dist="38100" dir="2700000" algn="tl">
                    <a:srgbClr val="FFFFFF"/>
                  </a:outerShdw>
                </a:effectLst>
                <a:latin typeface="Impact" pitchFamily="34" charset="0"/>
                <a:ea typeface="+mn-ea"/>
                <a:cs typeface="Times New Roman" pitchFamily="18" charset="0"/>
              </a:rPr>
              <a:t> Holmes</a:t>
            </a:r>
            <a:endParaRPr lang="en-US" sz="1350" kern="1200" dirty="0">
              <a:latin typeface="Impact" pitchFamily="34" charset="0"/>
              <a:ea typeface="+mn-ea"/>
              <a:cs typeface="Times New Roman" pitchFamily="18" charset="0"/>
            </a:endParaRPr>
          </a:p>
          <a:p>
            <a:pPr marL="342900" indent="-342900" algn="ctr" defTabSz="685800" fontAlgn="base">
              <a:lnSpc>
                <a:spcPct val="80000"/>
              </a:lnSpc>
              <a:spcBef>
                <a:spcPct val="30000"/>
              </a:spcBef>
              <a:spcAft>
                <a:spcPct val="0"/>
              </a:spcAft>
              <a:buClrTx/>
              <a:defRPr/>
            </a:pPr>
            <a:r>
              <a:rPr lang="en-US" sz="2100" b="1" u="sng" kern="1200" dirty="0">
                <a:solidFill>
                  <a:srgbClr val="0000A4"/>
                </a:solidFill>
                <a:effectLst>
                  <a:outerShdw blurRad="38100" dist="38100" dir="2700000" algn="tl">
                    <a:srgbClr val="000000"/>
                  </a:outerShdw>
                </a:effectLst>
                <a:latin typeface="Georgia" pitchFamily="18" charset="0"/>
                <a:ea typeface="+mn-ea"/>
                <a:cs typeface="+mn-cs"/>
              </a:rPr>
              <a:t>BUT</a:t>
            </a:r>
            <a:r>
              <a:rPr lang="en-US" sz="2100" b="1" kern="1200" dirty="0">
                <a:latin typeface="Georgia" pitchFamily="18" charset="0"/>
                <a:ea typeface="+mn-ea"/>
                <a:cs typeface="+mn-cs"/>
              </a:rPr>
              <a:t>, every act of speech must be judged according to the circumstances in which it was spoken.</a:t>
            </a:r>
          </a:p>
          <a:p>
            <a:pPr marL="342900" indent="-342900" algn="ctr" defTabSz="685800" fontAlgn="base">
              <a:lnSpc>
                <a:spcPct val="80000"/>
              </a:lnSpc>
              <a:spcBef>
                <a:spcPct val="30000"/>
              </a:spcBef>
              <a:spcAft>
                <a:spcPct val="0"/>
              </a:spcAft>
              <a:buClrTx/>
              <a:defRPr/>
            </a:pPr>
            <a:r>
              <a:rPr lang="en-US" sz="2100" b="1" kern="1200" dirty="0">
                <a:latin typeface="Georgia" pitchFamily="18" charset="0"/>
                <a:ea typeface="+mn-ea"/>
                <a:cs typeface="+mn-cs"/>
              </a:rPr>
              <a:t>The most stringent protection of free speech would not protect a man in falsely shouting fire in a theater and causing a panic.</a:t>
            </a:r>
            <a:r>
              <a:rPr lang="en-US" sz="2100" b="1" i="1" kern="1200" dirty="0">
                <a:latin typeface="Georgia" pitchFamily="18" charset="0"/>
                <a:ea typeface="+mn-ea"/>
                <a:cs typeface="+mn-cs"/>
              </a:rPr>
              <a:t> </a:t>
            </a:r>
          </a:p>
          <a:p>
            <a:pPr marL="342900" indent="-342900" algn="ctr" defTabSz="685800" fontAlgn="base">
              <a:lnSpc>
                <a:spcPct val="80000"/>
              </a:lnSpc>
              <a:spcBef>
                <a:spcPct val="30000"/>
              </a:spcBef>
              <a:spcAft>
                <a:spcPct val="0"/>
              </a:spcAft>
              <a:buClrTx/>
              <a:defRPr/>
            </a:pPr>
            <a:r>
              <a:rPr lang="en-US" sz="2100" b="1" i="1" kern="1200" dirty="0">
                <a:effectLst>
                  <a:outerShdw blurRad="38100" dist="38100" dir="2700000" algn="tl">
                    <a:srgbClr val="FFFFFF"/>
                  </a:outerShdw>
                </a:effectLst>
                <a:latin typeface="Georgia" pitchFamily="18" charset="0"/>
                <a:ea typeface="+mn-ea"/>
                <a:cs typeface="Times New Roman" pitchFamily="18" charset="0"/>
              </a:rPr>
              <a:t>"Words can be weapons . . .The question in every case is whether the words used in such circumstances are of such nature as to create a </a:t>
            </a:r>
            <a:r>
              <a:rPr lang="en-US" sz="2100" b="1" i="1" u="sng" kern="1200" dirty="0">
                <a:solidFill>
                  <a:srgbClr val="0000CC"/>
                </a:solidFill>
                <a:effectLst>
                  <a:outerShdw blurRad="38100" dist="38100" dir="2700000" algn="tl">
                    <a:srgbClr val="000000"/>
                  </a:outerShdw>
                </a:effectLst>
                <a:latin typeface="Georgia" pitchFamily="18" charset="0"/>
                <a:ea typeface="+mn-ea"/>
                <a:cs typeface="Times New Roman" pitchFamily="18" charset="0"/>
              </a:rPr>
              <a:t>clear and present danger</a:t>
            </a:r>
            <a:r>
              <a:rPr lang="en-US" sz="2100" b="1" i="1" kern="1200" dirty="0">
                <a:effectLst>
                  <a:outerShdw blurRad="38100" dist="38100" dir="2700000" algn="tl">
                    <a:srgbClr val="FFFFFF"/>
                  </a:outerShdw>
                </a:effectLst>
                <a:latin typeface="Georgia" pitchFamily="18" charset="0"/>
                <a:ea typeface="+mn-ea"/>
                <a:cs typeface="Times New Roman" pitchFamily="18" charset="0"/>
              </a:rPr>
              <a:t> that they will bring about the substantive evils that Congress has the right to prevent."</a:t>
            </a:r>
            <a:r>
              <a:rPr lang="en-US" sz="1800" i="1" kern="1200" dirty="0">
                <a:solidFill>
                  <a:srgbClr val="0000CC"/>
                </a:solidFill>
                <a:effectLst>
                  <a:outerShdw blurRad="38100" dist="38100" dir="2700000" algn="tl">
                    <a:srgbClr val="000000"/>
                  </a:outerShdw>
                </a:effectLst>
                <a:latin typeface="Georgia" pitchFamily="18" charset="0"/>
                <a:ea typeface="+mn-ea"/>
                <a:cs typeface="+mn-cs"/>
              </a:rPr>
              <a:t> </a:t>
            </a:r>
          </a:p>
        </p:txBody>
      </p:sp>
      <p:sp>
        <p:nvSpPr>
          <p:cNvPr id="129029" name="WordArt 5">
            <a:extLst>
              <a:ext uri="{FF2B5EF4-FFF2-40B4-BE49-F238E27FC236}">
                <a16:creationId xmlns:a16="http://schemas.microsoft.com/office/drawing/2014/main" id="{2FAC19D3-1391-4C54-831E-7B1171A1DD07}"/>
              </a:ext>
            </a:extLst>
          </p:cNvPr>
          <p:cNvSpPr>
            <a:spLocks noChangeArrowheads="1" noChangeShapeType="1" noTextEdit="1"/>
          </p:cNvSpPr>
          <p:nvPr/>
        </p:nvSpPr>
        <p:spPr bwMode="auto">
          <a:xfrm>
            <a:off x="1314450" y="57150"/>
            <a:ext cx="6457950" cy="571500"/>
          </a:xfrm>
          <a:prstGeom prst="rect">
            <a:avLst/>
          </a:prstGeom>
        </p:spPr>
        <p:txBody>
          <a:bodyPr wrap="none" fromWordArt="1">
            <a:prstTxWarp prst="textCanUp">
              <a:avLst>
                <a:gd name="adj" fmla="val 85713"/>
              </a:avLst>
            </a:prstTxWarp>
          </a:bodyPr>
          <a:lstStyle/>
          <a:p>
            <a:pPr algn="ctr" defTabSz="685800" eaLnBrk="0" fontAlgn="base" hangingPunct="0">
              <a:spcBef>
                <a:spcPct val="0"/>
              </a:spcBef>
              <a:spcAft>
                <a:spcPct val="0"/>
              </a:spcAft>
              <a:buClrTx/>
            </a:pPr>
            <a:r>
              <a:rPr lang="en-US" sz="2700" kern="10">
                <a:ln w="22225">
                  <a:solidFill>
                    <a:srgbClr val="000000"/>
                  </a:solidFill>
                  <a:round/>
                  <a:headEnd/>
                  <a:tailEnd/>
                </a:ln>
                <a:gradFill rotWithShape="1">
                  <a:gsLst>
                    <a:gs pos="0">
                      <a:srgbClr val="FFF200"/>
                    </a:gs>
                    <a:gs pos="45000">
                      <a:srgbClr val="FF7A00"/>
                    </a:gs>
                    <a:gs pos="70000">
                      <a:srgbClr val="FF0300"/>
                    </a:gs>
                    <a:gs pos="100000">
                      <a:srgbClr val="4D0808"/>
                    </a:gs>
                  </a:gsLst>
                  <a:lin ang="5400000" scaled="1"/>
                </a:gradFill>
                <a:latin typeface="Impact" panose="020B0806030902050204" pitchFamily="34" charset="0"/>
                <a:ea typeface="+mn-ea"/>
                <a:cs typeface="+mn-cs"/>
              </a:rPr>
              <a:t>Schenk vs. United States, 1919</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86756">
                                            <p:txEl>
                                              <p:pRg st="0" end="0"/>
                                            </p:txEl>
                                          </p:spTgt>
                                        </p:tgtEl>
                                        <p:attrNameLst>
                                          <p:attrName>style.visibility</p:attrName>
                                        </p:attrNameLst>
                                      </p:cBhvr>
                                      <p:to>
                                        <p:strVal val="visible"/>
                                      </p:to>
                                    </p:set>
                                    <p:anim calcmode="lin" valueType="num">
                                      <p:cBhvr additive="base">
                                        <p:cTn id="7" dur="500" fill="hold"/>
                                        <p:tgtEl>
                                          <p:spTgt spid="58675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8675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86756">
                                            <p:txEl>
                                              <p:pRg st="1" end="1"/>
                                            </p:txEl>
                                          </p:spTgt>
                                        </p:tgtEl>
                                        <p:attrNameLst>
                                          <p:attrName>style.visibility</p:attrName>
                                        </p:attrNameLst>
                                      </p:cBhvr>
                                      <p:to>
                                        <p:strVal val="visible"/>
                                      </p:to>
                                    </p:set>
                                    <p:anim calcmode="lin" valueType="num">
                                      <p:cBhvr additive="base">
                                        <p:cTn id="13" dur="500" fill="hold"/>
                                        <p:tgtEl>
                                          <p:spTgt spid="58675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86756">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586756">
                                            <p:txEl>
                                              <p:pRg st="2" end="2"/>
                                            </p:txEl>
                                          </p:spTgt>
                                        </p:tgtEl>
                                        <p:attrNameLst>
                                          <p:attrName>style.visibility</p:attrName>
                                        </p:attrNameLst>
                                      </p:cBhvr>
                                      <p:to>
                                        <p:strVal val="visible"/>
                                      </p:to>
                                    </p:set>
                                    <p:anim calcmode="lin" valueType="num">
                                      <p:cBhvr additive="base">
                                        <p:cTn id="19" dur="500" fill="hold"/>
                                        <p:tgtEl>
                                          <p:spTgt spid="58675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86756">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586756">
                                            <p:txEl>
                                              <p:pRg st="3" end="3"/>
                                            </p:txEl>
                                          </p:spTgt>
                                        </p:tgtEl>
                                        <p:attrNameLst>
                                          <p:attrName>style.visibility</p:attrName>
                                        </p:attrNameLst>
                                      </p:cBhvr>
                                      <p:to>
                                        <p:strVal val="visible"/>
                                      </p:to>
                                    </p:set>
                                    <p:anim calcmode="lin" valueType="num">
                                      <p:cBhvr additive="base">
                                        <p:cTn id="25" dur="500" fill="hold"/>
                                        <p:tgtEl>
                                          <p:spTgt spid="58675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86756">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586756">
                                            <p:txEl>
                                              <p:pRg st="4" end="4"/>
                                            </p:txEl>
                                          </p:spTgt>
                                        </p:tgtEl>
                                        <p:attrNameLst>
                                          <p:attrName>style.visibility</p:attrName>
                                        </p:attrNameLst>
                                      </p:cBhvr>
                                      <p:to>
                                        <p:strVal val="visible"/>
                                      </p:to>
                                    </p:set>
                                    <p:anim calcmode="lin" valueType="num">
                                      <p:cBhvr additive="base">
                                        <p:cTn id="31" dur="500" fill="hold"/>
                                        <p:tgtEl>
                                          <p:spTgt spid="58675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86756">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586756">
                                            <p:txEl>
                                              <p:pRg st="5" end="5"/>
                                            </p:txEl>
                                          </p:spTgt>
                                        </p:tgtEl>
                                        <p:attrNameLst>
                                          <p:attrName>style.visibility</p:attrName>
                                        </p:attrNameLst>
                                      </p:cBhvr>
                                      <p:to>
                                        <p:strVal val="visible"/>
                                      </p:to>
                                    </p:set>
                                    <p:anim calcmode="lin" valueType="num">
                                      <p:cBhvr additive="base">
                                        <p:cTn id="37" dur="500" fill="hold"/>
                                        <p:tgtEl>
                                          <p:spTgt spid="58675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86756">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756" grpId="0" build="p"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30050" name="Text Box 2">
            <a:extLst>
              <a:ext uri="{FF2B5EF4-FFF2-40B4-BE49-F238E27FC236}">
                <a16:creationId xmlns:a16="http://schemas.microsoft.com/office/drawing/2014/main" id="{06E90332-AF6C-449E-BA02-72CF98B199FA}"/>
              </a:ext>
            </a:extLst>
          </p:cNvPr>
          <p:cNvSpPr txBox="1">
            <a:spLocks noChangeArrowheads="1"/>
          </p:cNvSpPr>
          <p:nvPr/>
        </p:nvSpPr>
        <p:spPr bwMode="auto">
          <a:xfrm>
            <a:off x="2514600" y="1023938"/>
            <a:ext cx="5543550" cy="325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rgbClr val="FF0000"/>
                </a:solidFill>
                <a:latin typeface="Verdana" panose="020B0604030504040204" pitchFamily="34" charset="0"/>
              </a:defRPr>
            </a:lvl1pPr>
            <a:lvl2pPr marL="742950" indent="-285750">
              <a:spcBef>
                <a:spcPct val="20000"/>
              </a:spcBef>
              <a:buChar char="–"/>
              <a:defRPr sz="2400" b="1">
                <a:solidFill>
                  <a:srgbClr val="FF0000"/>
                </a:solidFill>
                <a:latin typeface="Verdana" panose="020B0604030504040204" pitchFamily="34" charset="0"/>
              </a:defRPr>
            </a:lvl2pPr>
            <a:lvl3pPr marL="1143000" indent="-228600">
              <a:spcBef>
                <a:spcPct val="20000"/>
              </a:spcBef>
              <a:buChar char="•"/>
              <a:defRPr sz="2000" b="1">
                <a:solidFill>
                  <a:srgbClr val="FF0000"/>
                </a:solidFill>
                <a:latin typeface="Verdana" panose="020B0604030504040204" pitchFamily="34" charset="0"/>
              </a:defRPr>
            </a:lvl3pPr>
            <a:lvl4pPr marL="1600200" indent="-228600">
              <a:spcBef>
                <a:spcPct val="20000"/>
              </a:spcBef>
              <a:buChar char="–"/>
              <a:defRPr b="1">
                <a:solidFill>
                  <a:srgbClr val="FF0000"/>
                </a:solidFill>
                <a:latin typeface="Verdana" panose="020B0604030504040204" pitchFamily="34" charset="0"/>
              </a:defRPr>
            </a:lvl4pPr>
            <a:lvl5pPr marL="2057400" indent="-228600">
              <a:spcBef>
                <a:spcPct val="20000"/>
              </a:spcBef>
              <a:buChar char="»"/>
              <a:defRPr b="1">
                <a:solidFill>
                  <a:srgbClr val="FF0000"/>
                </a:solidFill>
                <a:latin typeface="Verdana" panose="020B0604030504040204" pitchFamily="34" charset="0"/>
              </a:defRPr>
            </a:lvl5pPr>
            <a:lvl6pPr marL="2514600" indent="-228600" eaLnBrk="0" fontAlgn="base" hangingPunct="0">
              <a:spcBef>
                <a:spcPct val="20000"/>
              </a:spcBef>
              <a:spcAft>
                <a:spcPct val="0"/>
              </a:spcAft>
              <a:buChar char="»"/>
              <a:defRPr b="1">
                <a:solidFill>
                  <a:srgbClr val="FF0000"/>
                </a:solidFill>
                <a:latin typeface="Verdana" panose="020B0604030504040204" pitchFamily="34" charset="0"/>
              </a:defRPr>
            </a:lvl6pPr>
            <a:lvl7pPr marL="2971800" indent="-228600" eaLnBrk="0" fontAlgn="base" hangingPunct="0">
              <a:spcBef>
                <a:spcPct val="20000"/>
              </a:spcBef>
              <a:spcAft>
                <a:spcPct val="0"/>
              </a:spcAft>
              <a:buChar char="»"/>
              <a:defRPr b="1">
                <a:solidFill>
                  <a:srgbClr val="FF0000"/>
                </a:solidFill>
                <a:latin typeface="Verdana" panose="020B0604030504040204" pitchFamily="34" charset="0"/>
              </a:defRPr>
            </a:lvl7pPr>
            <a:lvl8pPr marL="3429000" indent="-228600" eaLnBrk="0" fontAlgn="base" hangingPunct="0">
              <a:spcBef>
                <a:spcPct val="20000"/>
              </a:spcBef>
              <a:spcAft>
                <a:spcPct val="0"/>
              </a:spcAft>
              <a:buChar char="»"/>
              <a:defRPr b="1">
                <a:solidFill>
                  <a:srgbClr val="FF0000"/>
                </a:solidFill>
                <a:latin typeface="Verdana" panose="020B0604030504040204" pitchFamily="34" charset="0"/>
              </a:defRPr>
            </a:lvl8pPr>
            <a:lvl9pPr marL="3886200" indent="-228600" eaLnBrk="0" fontAlgn="base" hangingPunct="0">
              <a:spcBef>
                <a:spcPct val="20000"/>
              </a:spcBef>
              <a:spcAft>
                <a:spcPct val="0"/>
              </a:spcAft>
              <a:buChar char="»"/>
              <a:defRPr b="1">
                <a:solidFill>
                  <a:srgbClr val="FF0000"/>
                </a:solidFill>
                <a:latin typeface="Verdana" panose="020B0604030504040204" pitchFamily="34" charset="0"/>
              </a:defRPr>
            </a:lvl9pPr>
          </a:lstStyle>
          <a:p>
            <a:pPr algn="ctr" defTabSz="685800" fontAlgn="base">
              <a:lnSpc>
                <a:spcPct val="70000"/>
              </a:lnSpc>
              <a:spcBef>
                <a:spcPct val="50000"/>
              </a:spcBef>
              <a:spcAft>
                <a:spcPct val="0"/>
              </a:spcAft>
              <a:buClrTx/>
              <a:buNone/>
            </a:pPr>
            <a:endParaRPr lang="en-US" altLang="en-US" sz="2100" b="0" i="1" kern="1200">
              <a:solidFill>
                <a:srgbClr val="0000CC"/>
              </a:solidFill>
              <a:latin typeface="Times New Roman" panose="02020603050405020304" pitchFamily="18" charset="0"/>
              <a:ea typeface="+mn-ea"/>
              <a:cs typeface="+mn-cs"/>
            </a:endParaRPr>
          </a:p>
        </p:txBody>
      </p:sp>
      <p:pic>
        <p:nvPicPr>
          <p:cNvPr id="130051" name="Picture 3" descr="OliverWendellHolmesJrCharlesEvansHughes">
            <a:extLst>
              <a:ext uri="{FF2B5EF4-FFF2-40B4-BE49-F238E27FC236}">
                <a16:creationId xmlns:a16="http://schemas.microsoft.com/office/drawing/2014/main" id="{0DA079FD-404A-4089-9ABC-13C9BBA9B9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1828" y="800100"/>
            <a:ext cx="2080022" cy="2686050"/>
          </a:xfrm>
          <a:prstGeom prst="rect">
            <a:avLst/>
          </a:prstGeom>
          <a:noFill/>
          <a:ln w="76200" cmpd="tri">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87780" name="Text Box 4">
            <a:extLst>
              <a:ext uri="{FF2B5EF4-FFF2-40B4-BE49-F238E27FC236}">
                <a16:creationId xmlns:a16="http://schemas.microsoft.com/office/drawing/2014/main" id="{060885DC-2D7C-4DEA-8BCA-0F4E4C1BBC45}"/>
              </a:ext>
            </a:extLst>
          </p:cNvPr>
          <p:cNvSpPr txBox="1">
            <a:spLocks noChangeArrowheads="1"/>
          </p:cNvSpPr>
          <p:nvPr/>
        </p:nvSpPr>
        <p:spPr bwMode="auto">
          <a:xfrm>
            <a:off x="3371850" y="742951"/>
            <a:ext cx="4629150" cy="3427220"/>
          </a:xfrm>
          <a:prstGeom prst="rect">
            <a:avLst/>
          </a:prstGeom>
          <a:noFill/>
          <a:ln w="9525">
            <a:noFill/>
            <a:miter lim="800000"/>
            <a:headEnd/>
            <a:tailEnd/>
          </a:ln>
          <a:effectLst/>
        </p:spPr>
        <p:txBody>
          <a:bodyPr>
            <a:spAutoFit/>
          </a:bodyPr>
          <a:lstStyle/>
          <a:p>
            <a:pPr algn="ctr" defTabSz="685800" fontAlgn="base">
              <a:lnSpc>
                <a:spcPct val="80000"/>
              </a:lnSpc>
              <a:spcBef>
                <a:spcPct val="50000"/>
              </a:spcBef>
              <a:spcAft>
                <a:spcPct val="0"/>
              </a:spcAft>
              <a:buClrTx/>
              <a:buFontTx/>
              <a:buChar char="•"/>
              <a:defRPr/>
            </a:pPr>
            <a:r>
              <a:rPr lang="en-US" sz="2100" kern="1200">
                <a:latin typeface="Arial Black" pitchFamily="34" charset="0"/>
                <a:ea typeface="+mn-ea"/>
                <a:cs typeface="Arial" charset="0"/>
              </a:rPr>
              <a:t>Under </a:t>
            </a:r>
            <a:r>
              <a:rPr lang="en-US" sz="2100" i="1" u="sng" kern="1200">
                <a:solidFill>
                  <a:srgbClr val="0000CC"/>
                </a:solidFill>
                <a:effectLst>
                  <a:outerShdw blurRad="38100" dist="38100" dir="2700000" algn="tl">
                    <a:srgbClr val="000000"/>
                  </a:outerShdw>
                </a:effectLst>
                <a:latin typeface="Arial Black" pitchFamily="34" charset="0"/>
                <a:ea typeface="+mn-ea"/>
                <a:cs typeface="Arial" charset="0"/>
              </a:rPr>
              <a:t>normal circumstances,</a:t>
            </a:r>
            <a:r>
              <a:rPr lang="en-US" sz="2100" kern="1200">
                <a:latin typeface="Arial Black" pitchFamily="34" charset="0"/>
                <a:ea typeface="+mn-ea"/>
                <a:cs typeface="Arial" charset="0"/>
              </a:rPr>
              <a:t> his actions would have been protected by 1</a:t>
            </a:r>
            <a:r>
              <a:rPr lang="en-US" sz="2100" kern="1200" baseline="30000">
                <a:latin typeface="Arial Black" pitchFamily="34" charset="0"/>
                <a:ea typeface="+mn-ea"/>
                <a:cs typeface="Arial" charset="0"/>
              </a:rPr>
              <a:t>st</a:t>
            </a:r>
            <a:r>
              <a:rPr lang="en-US" sz="2100" kern="1200">
                <a:latin typeface="Arial Black" pitchFamily="34" charset="0"/>
                <a:ea typeface="+mn-ea"/>
                <a:cs typeface="Arial" charset="0"/>
              </a:rPr>
              <a:t> amendment</a:t>
            </a:r>
          </a:p>
          <a:p>
            <a:pPr algn="ctr" defTabSz="685800" fontAlgn="base">
              <a:lnSpc>
                <a:spcPct val="80000"/>
              </a:lnSpc>
              <a:spcBef>
                <a:spcPct val="50000"/>
              </a:spcBef>
              <a:spcAft>
                <a:spcPct val="0"/>
              </a:spcAft>
              <a:buClrTx/>
              <a:buFontTx/>
              <a:buChar char="•"/>
              <a:defRPr/>
            </a:pPr>
            <a:r>
              <a:rPr lang="en-US" sz="2100" kern="1200">
                <a:latin typeface="Arial Black" pitchFamily="34" charset="0"/>
                <a:ea typeface="+mn-ea"/>
                <a:cs typeface="Arial" charset="0"/>
              </a:rPr>
              <a:t>The country was at war, Schenk's freedom of speech was not protected. </a:t>
            </a:r>
          </a:p>
          <a:p>
            <a:pPr algn="ctr" defTabSz="685800" fontAlgn="base">
              <a:lnSpc>
                <a:spcPct val="80000"/>
              </a:lnSpc>
              <a:spcBef>
                <a:spcPct val="50000"/>
              </a:spcBef>
              <a:spcAft>
                <a:spcPct val="0"/>
              </a:spcAft>
              <a:buClrTx/>
              <a:buFontTx/>
              <a:buChar char="•"/>
              <a:defRPr/>
            </a:pPr>
            <a:r>
              <a:rPr lang="en-US" sz="2100" kern="1200">
                <a:latin typeface="Arial Black" pitchFamily="34" charset="0"/>
                <a:ea typeface="+mn-ea"/>
                <a:cs typeface="Arial" charset="0"/>
              </a:rPr>
              <a:t>SC ruling meant there were limits to freedom of speech in war time.</a:t>
            </a:r>
            <a:endParaRPr lang="en-US" sz="2100" kern="1200">
              <a:latin typeface="Arial Black" pitchFamily="34" charset="0"/>
              <a:ea typeface="Arial Unicode MS" pitchFamily="34" charset="-128"/>
              <a:cs typeface="Arial Unicode MS" pitchFamily="34" charset="-128"/>
            </a:endParaRPr>
          </a:p>
          <a:p>
            <a:pPr defTabSz="685800" fontAlgn="base">
              <a:lnSpc>
                <a:spcPct val="80000"/>
              </a:lnSpc>
              <a:spcBef>
                <a:spcPct val="50000"/>
              </a:spcBef>
              <a:spcAft>
                <a:spcPct val="0"/>
              </a:spcAft>
              <a:buClrTx/>
              <a:defRPr/>
            </a:pPr>
            <a:endParaRPr lang="en-US" sz="2100" kern="1200">
              <a:latin typeface="Arial Black" pitchFamily="34" charset="0"/>
              <a:ea typeface="+mn-ea"/>
              <a:cs typeface="+mn-cs"/>
            </a:endParaRPr>
          </a:p>
        </p:txBody>
      </p:sp>
      <p:sp>
        <p:nvSpPr>
          <p:cNvPr id="130053" name="WordArt 5">
            <a:extLst>
              <a:ext uri="{FF2B5EF4-FFF2-40B4-BE49-F238E27FC236}">
                <a16:creationId xmlns:a16="http://schemas.microsoft.com/office/drawing/2014/main" id="{8B0237AB-67C9-4F0D-BA66-57A4FA314D49}"/>
              </a:ext>
            </a:extLst>
          </p:cNvPr>
          <p:cNvSpPr>
            <a:spLocks noChangeArrowheads="1" noChangeShapeType="1" noTextEdit="1"/>
          </p:cNvSpPr>
          <p:nvPr/>
        </p:nvSpPr>
        <p:spPr bwMode="auto">
          <a:xfrm>
            <a:off x="1314450" y="57150"/>
            <a:ext cx="6457950" cy="571500"/>
          </a:xfrm>
          <a:prstGeom prst="rect">
            <a:avLst/>
          </a:prstGeom>
        </p:spPr>
        <p:txBody>
          <a:bodyPr wrap="none" fromWordArt="1">
            <a:prstTxWarp prst="textCanUp">
              <a:avLst>
                <a:gd name="adj" fmla="val 85713"/>
              </a:avLst>
            </a:prstTxWarp>
          </a:bodyPr>
          <a:lstStyle/>
          <a:p>
            <a:pPr algn="ctr" defTabSz="685800" eaLnBrk="0" fontAlgn="base" hangingPunct="0">
              <a:spcBef>
                <a:spcPct val="0"/>
              </a:spcBef>
              <a:spcAft>
                <a:spcPct val="0"/>
              </a:spcAft>
              <a:buClrTx/>
            </a:pPr>
            <a:r>
              <a:rPr lang="en-US" sz="2700" kern="10">
                <a:ln w="22225">
                  <a:solidFill>
                    <a:srgbClr val="000000"/>
                  </a:solidFill>
                  <a:round/>
                  <a:headEnd/>
                  <a:tailEnd/>
                </a:ln>
                <a:gradFill rotWithShape="1">
                  <a:gsLst>
                    <a:gs pos="0">
                      <a:srgbClr val="FFF200"/>
                    </a:gs>
                    <a:gs pos="45000">
                      <a:srgbClr val="FF7A00"/>
                    </a:gs>
                    <a:gs pos="70000">
                      <a:srgbClr val="FF0300"/>
                    </a:gs>
                    <a:gs pos="100000">
                      <a:srgbClr val="4D0808"/>
                    </a:gs>
                  </a:gsLst>
                  <a:lin ang="5400000" scaled="1"/>
                </a:gradFill>
                <a:latin typeface="Impact" panose="020B0806030902050204" pitchFamily="34" charset="0"/>
                <a:ea typeface="+mn-ea"/>
                <a:cs typeface="+mn-cs"/>
              </a:rPr>
              <a:t>Schenk vs. United States, 1919</a:t>
            </a:r>
          </a:p>
        </p:txBody>
      </p:sp>
      <p:sp>
        <p:nvSpPr>
          <p:cNvPr id="587782" name="Text Box 6">
            <a:extLst>
              <a:ext uri="{FF2B5EF4-FFF2-40B4-BE49-F238E27FC236}">
                <a16:creationId xmlns:a16="http://schemas.microsoft.com/office/drawing/2014/main" id="{A6605EB0-2316-4175-9449-DA4757BF7567}"/>
              </a:ext>
            </a:extLst>
          </p:cNvPr>
          <p:cNvSpPr txBox="1">
            <a:spLocks noChangeArrowheads="1"/>
          </p:cNvSpPr>
          <p:nvPr/>
        </p:nvSpPr>
        <p:spPr bwMode="auto">
          <a:xfrm>
            <a:off x="1143000" y="3600451"/>
            <a:ext cx="6858000" cy="1878976"/>
          </a:xfrm>
          <a:prstGeom prst="rect">
            <a:avLst/>
          </a:prstGeom>
          <a:noFill/>
          <a:ln w="9525">
            <a:noFill/>
            <a:miter lim="800000"/>
            <a:headEnd/>
            <a:tailEnd/>
          </a:ln>
          <a:effectLst/>
        </p:spPr>
        <p:txBody>
          <a:bodyPr>
            <a:spAutoFit/>
          </a:bodyPr>
          <a:lstStyle/>
          <a:p>
            <a:pPr algn="ctr" defTabSz="685800" fontAlgn="base">
              <a:lnSpc>
                <a:spcPct val="90000"/>
              </a:lnSpc>
              <a:spcBef>
                <a:spcPct val="50000"/>
              </a:spcBef>
              <a:spcAft>
                <a:spcPct val="0"/>
              </a:spcAft>
              <a:buClrTx/>
              <a:buFontTx/>
              <a:buChar char="•"/>
              <a:defRPr/>
            </a:pPr>
            <a:r>
              <a:rPr lang="en-US" sz="2100" kern="1200">
                <a:latin typeface="Arial Black" pitchFamily="34" charset="0"/>
                <a:ea typeface="+mn-ea"/>
                <a:cs typeface="Times New Roman" pitchFamily="18" charset="0"/>
              </a:rPr>
              <a:t>From the ruling, the Court established the </a:t>
            </a:r>
            <a:r>
              <a:rPr lang="en-US" sz="2100" i="1" u="sng" kern="1200">
                <a:solidFill>
                  <a:srgbClr val="990000"/>
                </a:solidFill>
                <a:effectLst>
                  <a:outerShdw blurRad="38100" dist="38100" dir="2700000" algn="tl">
                    <a:srgbClr val="000000"/>
                  </a:outerShdw>
                </a:effectLst>
                <a:latin typeface="Arial Black" pitchFamily="34" charset="0"/>
                <a:ea typeface="+mn-ea"/>
                <a:cs typeface="Times New Roman" pitchFamily="18" charset="0"/>
              </a:rPr>
              <a:t>"clear and present danger"</a:t>
            </a:r>
            <a:r>
              <a:rPr lang="en-US" sz="2100" kern="1200">
                <a:latin typeface="Arial Black" pitchFamily="34" charset="0"/>
                <a:ea typeface="+mn-ea"/>
                <a:cs typeface="Times New Roman" pitchFamily="18" charset="0"/>
              </a:rPr>
              <a:t> principle to decide whether or not certain kinds of speech are protected. </a:t>
            </a:r>
          </a:p>
          <a:p>
            <a:pPr algn="ctr" defTabSz="685800" fontAlgn="base">
              <a:spcBef>
                <a:spcPct val="50000"/>
              </a:spcBef>
              <a:spcAft>
                <a:spcPct val="0"/>
              </a:spcAft>
              <a:buClrTx/>
              <a:defRPr/>
            </a:pPr>
            <a:endParaRPr lang="en-US" sz="2700" b="1" kern="1200">
              <a:solidFill>
                <a:srgbClr val="000078"/>
              </a:solidFill>
              <a:latin typeface="Verdana" pitchFamily="34" charset="0"/>
              <a:ea typeface="+mn-ea"/>
              <a:cs typeface="+mn-cs"/>
            </a:endParaRPr>
          </a:p>
        </p:txBody>
      </p:sp>
      <p:sp>
        <p:nvSpPr>
          <p:cNvPr id="130055" name="AutoShape 7">
            <a:hlinkClick r:id="rId5" action="ppaction://hlinksldjump"/>
            <a:extLst>
              <a:ext uri="{FF2B5EF4-FFF2-40B4-BE49-F238E27FC236}">
                <a16:creationId xmlns:a16="http://schemas.microsoft.com/office/drawing/2014/main" id="{AE45FF58-F536-4735-ADEC-8B7323FC960A}"/>
              </a:ext>
            </a:extLst>
          </p:cNvPr>
          <p:cNvSpPr>
            <a:spLocks noChangeArrowheads="1"/>
          </p:cNvSpPr>
          <p:nvPr/>
        </p:nvSpPr>
        <p:spPr bwMode="auto">
          <a:xfrm>
            <a:off x="7486650" y="4857750"/>
            <a:ext cx="228600" cy="171450"/>
          </a:xfrm>
          <a:prstGeom prst="irregularSeal1">
            <a:avLst/>
          </a:prstGeom>
          <a:solidFill>
            <a:srgbClr val="FF0000"/>
          </a:solidFill>
          <a:ln w="9525">
            <a:solidFill>
              <a:schemeClr val="tx1"/>
            </a:solidFill>
            <a:miter lim="800000"/>
            <a:headEnd/>
            <a:tailEnd/>
          </a:ln>
        </p:spPr>
        <p:txBody>
          <a:bodyPr wrap="none" anchor="ctr"/>
          <a:lstStyle>
            <a:lvl1pPr>
              <a:spcBef>
                <a:spcPct val="20000"/>
              </a:spcBef>
              <a:buChar char="•"/>
              <a:defRPr sz="2800" b="1">
                <a:solidFill>
                  <a:srgbClr val="FF0000"/>
                </a:solidFill>
                <a:latin typeface="Verdana" panose="020B0604030504040204" pitchFamily="34" charset="0"/>
              </a:defRPr>
            </a:lvl1pPr>
            <a:lvl2pPr marL="742950" indent="-285750">
              <a:spcBef>
                <a:spcPct val="20000"/>
              </a:spcBef>
              <a:buChar char="–"/>
              <a:defRPr sz="2400" b="1">
                <a:solidFill>
                  <a:srgbClr val="FF0000"/>
                </a:solidFill>
                <a:latin typeface="Verdana" panose="020B0604030504040204" pitchFamily="34" charset="0"/>
              </a:defRPr>
            </a:lvl2pPr>
            <a:lvl3pPr marL="1143000" indent="-228600">
              <a:spcBef>
                <a:spcPct val="20000"/>
              </a:spcBef>
              <a:buChar char="•"/>
              <a:defRPr sz="2000" b="1">
                <a:solidFill>
                  <a:srgbClr val="FF0000"/>
                </a:solidFill>
                <a:latin typeface="Verdana" panose="020B0604030504040204" pitchFamily="34" charset="0"/>
              </a:defRPr>
            </a:lvl3pPr>
            <a:lvl4pPr marL="1600200" indent="-228600">
              <a:spcBef>
                <a:spcPct val="20000"/>
              </a:spcBef>
              <a:buChar char="–"/>
              <a:defRPr b="1">
                <a:solidFill>
                  <a:srgbClr val="FF0000"/>
                </a:solidFill>
                <a:latin typeface="Verdana" panose="020B0604030504040204" pitchFamily="34" charset="0"/>
              </a:defRPr>
            </a:lvl4pPr>
            <a:lvl5pPr marL="2057400" indent="-228600">
              <a:spcBef>
                <a:spcPct val="20000"/>
              </a:spcBef>
              <a:buChar char="»"/>
              <a:defRPr b="1">
                <a:solidFill>
                  <a:srgbClr val="FF0000"/>
                </a:solidFill>
                <a:latin typeface="Verdana" panose="020B0604030504040204" pitchFamily="34" charset="0"/>
              </a:defRPr>
            </a:lvl5pPr>
            <a:lvl6pPr marL="2514600" indent="-228600" eaLnBrk="0" fontAlgn="base" hangingPunct="0">
              <a:spcBef>
                <a:spcPct val="20000"/>
              </a:spcBef>
              <a:spcAft>
                <a:spcPct val="0"/>
              </a:spcAft>
              <a:buChar char="»"/>
              <a:defRPr b="1">
                <a:solidFill>
                  <a:srgbClr val="FF0000"/>
                </a:solidFill>
                <a:latin typeface="Verdana" panose="020B0604030504040204" pitchFamily="34" charset="0"/>
              </a:defRPr>
            </a:lvl6pPr>
            <a:lvl7pPr marL="2971800" indent="-228600" eaLnBrk="0" fontAlgn="base" hangingPunct="0">
              <a:spcBef>
                <a:spcPct val="20000"/>
              </a:spcBef>
              <a:spcAft>
                <a:spcPct val="0"/>
              </a:spcAft>
              <a:buChar char="»"/>
              <a:defRPr b="1">
                <a:solidFill>
                  <a:srgbClr val="FF0000"/>
                </a:solidFill>
                <a:latin typeface="Verdana" panose="020B0604030504040204" pitchFamily="34" charset="0"/>
              </a:defRPr>
            </a:lvl7pPr>
            <a:lvl8pPr marL="3429000" indent="-228600" eaLnBrk="0" fontAlgn="base" hangingPunct="0">
              <a:spcBef>
                <a:spcPct val="20000"/>
              </a:spcBef>
              <a:spcAft>
                <a:spcPct val="0"/>
              </a:spcAft>
              <a:buChar char="»"/>
              <a:defRPr b="1">
                <a:solidFill>
                  <a:srgbClr val="FF0000"/>
                </a:solidFill>
                <a:latin typeface="Verdana" panose="020B0604030504040204" pitchFamily="34" charset="0"/>
              </a:defRPr>
            </a:lvl8pPr>
            <a:lvl9pPr marL="3886200" indent="-228600" eaLnBrk="0" fontAlgn="base" hangingPunct="0">
              <a:spcBef>
                <a:spcPct val="20000"/>
              </a:spcBef>
              <a:spcAft>
                <a:spcPct val="0"/>
              </a:spcAft>
              <a:buChar char="»"/>
              <a:defRPr b="1">
                <a:solidFill>
                  <a:srgbClr val="FF0000"/>
                </a:solidFill>
                <a:latin typeface="Verdana" panose="020B0604030504040204" pitchFamily="34" charset="0"/>
              </a:defRPr>
            </a:lvl9pPr>
          </a:lstStyle>
          <a:p>
            <a:pPr defTabSz="685800" eaLnBrk="0" fontAlgn="base" hangingPunct="0">
              <a:spcBef>
                <a:spcPct val="0"/>
              </a:spcBef>
              <a:spcAft>
                <a:spcPct val="0"/>
              </a:spcAft>
              <a:buClrTx/>
              <a:buNone/>
            </a:pPr>
            <a:endParaRPr lang="en-US" altLang="en-US" sz="1800" b="0" kern="1200">
              <a:solidFill>
                <a:srgbClr val="000000"/>
              </a:solidFill>
              <a:latin typeface="Arial Black" panose="020B0A04020102020204" pitchFamily="34" charset="0"/>
              <a:ea typeface="+mn-ea"/>
              <a:cs typeface="+mn-cs"/>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587780">
                                            <p:txEl>
                                              <p:pRg st="0" end="0"/>
                                            </p:txEl>
                                          </p:spTgt>
                                        </p:tgtEl>
                                        <p:attrNameLst>
                                          <p:attrName>style.visibility</p:attrName>
                                        </p:attrNameLst>
                                      </p:cBhvr>
                                      <p:to>
                                        <p:strVal val="visible"/>
                                      </p:to>
                                    </p:set>
                                    <p:anim calcmode="lin" valueType="num">
                                      <p:cBhvr additive="base">
                                        <p:cTn id="7" dur="500" fill="hold"/>
                                        <p:tgtEl>
                                          <p:spTgt spid="58778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8778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587780">
                                            <p:txEl>
                                              <p:pRg st="1" end="1"/>
                                            </p:txEl>
                                          </p:spTgt>
                                        </p:tgtEl>
                                        <p:attrNameLst>
                                          <p:attrName>style.visibility</p:attrName>
                                        </p:attrNameLst>
                                      </p:cBhvr>
                                      <p:to>
                                        <p:strVal val="visible"/>
                                      </p:to>
                                    </p:set>
                                    <p:anim calcmode="lin" valueType="num">
                                      <p:cBhvr additive="base">
                                        <p:cTn id="13" dur="500" fill="hold"/>
                                        <p:tgtEl>
                                          <p:spTgt spid="587780">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8778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587780">
                                            <p:txEl>
                                              <p:pRg st="2" end="2"/>
                                            </p:txEl>
                                          </p:spTgt>
                                        </p:tgtEl>
                                        <p:attrNameLst>
                                          <p:attrName>style.visibility</p:attrName>
                                        </p:attrNameLst>
                                      </p:cBhvr>
                                      <p:to>
                                        <p:strVal val="visible"/>
                                      </p:to>
                                    </p:set>
                                    <p:anim calcmode="lin" valueType="num">
                                      <p:cBhvr additive="base">
                                        <p:cTn id="19" dur="500" fill="hold"/>
                                        <p:tgtEl>
                                          <p:spTgt spid="587780">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58778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587782"/>
                                        </p:tgtEl>
                                        <p:attrNameLst>
                                          <p:attrName>style.visibility</p:attrName>
                                        </p:attrNameLst>
                                      </p:cBhvr>
                                      <p:to>
                                        <p:strVal val="visible"/>
                                      </p:to>
                                    </p:set>
                                    <p:animEffect transition="in" filter="dissolve">
                                      <p:cBhvr>
                                        <p:cTn id="25" dur="500"/>
                                        <p:tgtEl>
                                          <p:spTgt spid="5877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780" grpId="0" build="p" autoUpdateAnimBg="0"/>
      <p:bldP spid="587782" grpId="0"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60"/>
          <p:cNvSpPr txBox="1"/>
          <p:nvPr/>
        </p:nvSpPr>
        <p:spPr>
          <a:xfrm>
            <a:off x="6858000" y="1941900"/>
            <a:ext cx="2286000" cy="125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t>1919</a:t>
            </a:r>
            <a:endParaRPr sz="1700" b="1"/>
          </a:p>
          <a:p>
            <a:pPr marL="0" lvl="0" indent="0" algn="ctr" rtl="0">
              <a:spcBef>
                <a:spcPts val="0"/>
              </a:spcBef>
              <a:spcAft>
                <a:spcPts val="0"/>
              </a:spcAft>
              <a:buNone/>
            </a:pPr>
            <a:r>
              <a:rPr lang="en" sz="1700"/>
              <a:t>Schenck v. US</a:t>
            </a:r>
            <a:endParaRPr sz="1700"/>
          </a:p>
          <a:p>
            <a:pPr marL="0" lvl="0" indent="0" algn="ctr" rtl="0">
              <a:spcBef>
                <a:spcPts val="0"/>
              </a:spcBef>
              <a:spcAft>
                <a:spcPts val="0"/>
              </a:spcAft>
              <a:buNone/>
            </a:pP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Bill of Rights Institute</a:t>
            </a:r>
            <a:endParaRPr sz="1200">
              <a:latin typeface="Nunito"/>
              <a:ea typeface="Nunito"/>
              <a:cs typeface="Nunito"/>
              <a:sym typeface="Nunito"/>
            </a:endParaRPr>
          </a:p>
          <a:p>
            <a:pPr marL="0" lvl="0" indent="0" algn="ctr" rtl="0">
              <a:spcBef>
                <a:spcPts val="0"/>
              </a:spcBef>
              <a:spcAft>
                <a:spcPts val="0"/>
              </a:spcAft>
              <a:buNone/>
            </a:pPr>
            <a:r>
              <a:rPr lang="en" sz="1200">
                <a:latin typeface="Nunito"/>
                <a:ea typeface="Nunito"/>
                <a:cs typeface="Nunito"/>
                <a:sym typeface="Nunito"/>
              </a:rPr>
              <a:t>3:17</a:t>
            </a:r>
            <a:endParaRPr sz="1700"/>
          </a:p>
        </p:txBody>
      </p:sp>
      <p:pic>
        <p:nvPicPr>
          <p:cNvPr id="400" name="Google Shape;400;p60" descr="Schenck v. United States was a Supreme Court Case that explained some limits to the Freedom of Speech afforded by the First Amendment. During World War I, the US instituted a military draft. Many people released anti-war and anti-government information due to their displeasure with the draft. Charles Schenck, an anti-war socialist, was arrested by the Federal Government for circulating a pamphlet encouraging men to resist the draft and violating the Espionage Act of 1917. The Supreme Court ruled that wartime circumstances changed the rules related to free speech and resulted in the “Clear and Present Danger” rule.&#10;&#10;For Lessons to go along with this video, check out the links below: &#10;&#10;Click here for a lesson on Schenck v. United States.&#10; http://voicesofhistory.org/supreme-court-document-based-questions/schenck-v-united-states-1919/&#10;&#10;Click here for a lesson on Civil Liberties and McCarthyism.&#10; http://voicesofhistory.org/search-results/#!/site_search=war&amp;paged=2&#10;&#10;Click here for a lesson on National Government, Crisis, and Civil Liberties.&#10;https://www.docsoffreedom.org/readings/national-government-crisis-and-civil-liberties&#10;&#10;Click here for a lesson on Civil Discourse and Petitioning.&#10; https://www.docsoffreedom.org/readings/civil-discourse-and-petitioning" title="Schenck v. United States | BRI's Homework Help Series">
            <a:hlinkClick r:id="rId3"/>
          </p:cNvPr>
          <p:cNvPicPr preferRelativeResize="0"/>
          <p:nvPr/>
        </p:nvPicPr>
        <p:blipFill>
          <a:blip r:embed="rId4">
            <a:alphaModFix/>
          </a:blip>
          <a:stretch>
            <a:fillRect/>
          </a:stretch>
        </p:blipFill>
        <p:spPr>
          <a:xfrm>
            <a:off x="0" y="0"/>
            <a:ext cx="6858000" cy="514350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Schenck v. United States | BRI's Homework Help Series">
            <a:hlinkClick r:id="" action="ppaction://media"/>
            <a:extLst>
              <a:ext uri="{FF2B5EF4-FFF2-40B4-BE49-F238E27FC236}">
                <a16:creationId xmlns:a16="http://schemas.microsoft.com/office/drawing/2014/main" id="{60BE5D67-72C7-41EF-8665-02766D519019}"/>
              </a:ext>
            </a:extLst>
          </p:cNvPr>
          <p:cNvPicPr>
            <a:picLocks noRot="1" noChangeAspect="1"/>
          </p:cNvPicPr>
          <p:nvPr>
            <a:videoFile r:link="rId1"/>
          </p:nvPr>
        </p:nvPicPr>
        <p:blipFill>
          <a:blip r:embed="rId3"/>
          <a:stretch>
            <a:fillRect/>
          </a:stretch>
        </p:blipFill>
        <p:spPr>
          <a:xfrm>
            <a:off x="61167" y="106266"/>
            <a:ext cx="8958425" cy="4998248"/>
          </a:xfrm>
          <a:prstGeom prst="rect">
            <a:avLst/>
          </a:prstGeom>
        </p:spPr>
      </p:pic>
    </p:spTree>
    <p:extLst>
      <p:ext uri="{BB962C8B-B14F-4D97-AF65-F5344CB8AC3E}">
        <p14:creationId xmlns:p14="http://schemas.microsoft.com/office/powerpoint/2010/main" val="154438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_rels/theme12.xml.rels><?xml version="1.0" encoding="UTF-8" standalone="yes"?>
<Relationships xmlns="http://schemas.openxmlformats.org/package/2006/relationships"><Relationship Id="rId1" Type="http://schemas.openxmlformats.org/officeDocument/2006/relationships/image" Target="../media/image10.jpeg"/></Relationships>
</file>

<file path=ppt/theme/_rels/them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image" Target="../media/image11.jpeg"/></Relationships>
</file>

<file path=ppt/theme/_rels/theme17.xml.rels><?xml version="1.0" encoding="UTF-8" standalone="yes"?>
<Relationships xmlns="http://schemas.openxmlformats.org/package/2006/relationships"><Relationship Id="rId1" Type="http://schemas.openxmlformats.org/officeDocument/2006/relationships/image" Target="../media/image1.jpeg"/></Relationships>
</file>

<file path=ppt/theme/_rels/them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image" Target="../media/image11.jpeg"/></Relationships>
</file>

<file path=ppt/theme/_rels/theme23.xml.rels><?xml version="1.0" encoding="UTF-8" standalone="yes"?>
<Relationships xmlns="http://schemas.openxmlformats.org/package/2006/relationships"><Relationship Id="rId1" Type="http://schemas.openxmlformats.org/officeDocument/2006/relationships/image" Target="../media/image15.jpeg"/></Relationships>
</file>

<file path=ppt/theme/_rels/them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image" Target="../media/image18.jpeg"/></Relationships>
</file>

<file path=ppt/theme/_rels/theme27.xml.rels><?xml version="1.0" encoding="UTF-8" standalone="yes"?>
<Relationships xmlns="http://schemas.openxmlformats.org/package/2006/relationships"><Relationship Id="rId1" Type="http://schemas.openxmlformats.org/officeDocument/2006/relationships/image" Target="../media/image20.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13.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4.xml><?xml version="1.0" encoding="utf-8"?>
<a:theme xmlns:a="http://schemas.openxmlformats.org/drawingml/2006/main" name="1_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BAMBOO">
  <a:themeElements>
    <a:clrScheme name="BAMBOO 2">
      <a:dk1>
        <a:srgbClr val="000000"/>
      </a:dk1>
      <a:lt1>
        <a:srgbClr val="FFFFFF"/>
      </a:lt1>
      <a:dk2>
        <a:srgbClr val="003300"/>
      </a:dk2>
      <a:lt2>
        <a:srgbClr val="5F5F5F"/>
      </a:lt2>
      <a:accent1>
        <a:srgbClr val="009900"/>
      </a:accent1>
      <a:accent2>
        <a:srgbClr val="CC9900"/>
      </a:accent2>
      <a:accent3>
        <a:srgbClr val="FFFFFF"/>
      </a:accent3>
      <a:accent4>
        <a:srgbClr val="000000"/>
      </a:accent4>
      <a:accent5>
        <a:srgbClr val="AACAAA"/>
      </a:accent5>
      <a:accent6>
        <a:srgbClr val="B98A00"/>
      </a:accent6>
      <a:hlink>
        <a:srgbClr val="FF3300"/>
      </a:hlink>
      <a:folHlink>
        <a:srgbClr val="663300"/>
      </a:folHlink>
    </a:clrScheme>
    <a:fontScheme name="BAMBOO">
      <a:majorFont>
        <a:latin typeface="Arial Black"/>
        <a:ea typeface=""/>
        <a:cs typeface=""/>
      </a:majorFont>
      <a:minorFont>
        <a:latin typeface="Britannic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chemeClr val="hlink"/>
            </a:solidFill>
            <a:effectLst/>
            <a:latin typeface="Britannic Bold"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smtClean="0">
            <a:ln>
              <a:noFill/>
            </a:ln>
            <a:solidFill>
              <a:schemeClr val="hlink"/>
            </a:solidFill>
            <a:effectLst/>
            <a:latin typeface="Britannic Bold" pitchFamily="34" charset="0"/>
          </a:defRPr>
        </a:defPPr>
      </a:lstStyle>
    </a:lnDef>
  </a:objectDefaults>
  <a:extraClrSchemeLst>
    <a:extraClrScheme>
      <a:clrScheme name="BAMBOO 1">
        <a:dk1>
          <a:srgbClr val="000000"/>
        </a:dk1>
        <a:lt1>
          <a:srgbClr val="FFFFFF"/>
        </a:lt1>
        <a:dk2>
          <a:srgbClr val="396F39"/>
        </a:dk2>
        <a:lt2>
          <a:srgbClr val="FFCC00"/>
        </a:lt2>
        <a:accent1>
          <a:srgbClr val="009900"/>
        </a:accent1>
        <a:accent2>
          <a:srgbClr val="CC9900"/>
        </a:accent2>
        <a:accent3>
          <a:srgbClr val="AEBBAE"/>
        </a:accent3>
        <a:accent4>
          <a:srgbClr val="DADADA"/>
        </a:accent4>
        <a:accent5>
          <a:srgbClr val="AACAAA"/>
        </a:accent5>
        <a:accent6>
          <a:srgbClr val="B98A00"/>
        </a:accent6>
        <a:hlink>
          <a:srgbClr val="FF3300"/>
        </a:hlink>
        <a:folHlink>
          <a:srgbClr val="663300"/>
        </a:folHlink>
      </a:clrScheme>
      <a:clrMap bg1="dk2" tx1="lt1" bg2="dk1" tx2="lt2" accent1="accent1" accent2="accent2" accent3="accent3" accent4="accent4" accent5="accent5" accent6="accent6" hlink="hlink" folHlink="folHlink"/>
    </a:extraClrScheme>
    <a:extraClrScheme>
      <a:clrScheme name="BAMBOO 2">
        <a:dk1>
          <a:srgbClr val="000000"/>
        </a:dk1>
        <a:lt1>
          <a:srgbClr val="FFFFFF"/>
        </a:lt1>
        <a:dk2>
          <a:srgbClr val="003300"/>
        </a:dk2>
        <a:lt2>
          <a:srgbClr val="5F5F5F"/>
        </a:lt2>
        <a:accent1>
          <a:srgbClr val="009900"/>
        </a:accent1>
        <a:accent2>
          <a:srgbClr val="CC9900"/>
        </a:accent2>
        <a:accent3>
          <a:srgbClr val="FFFFFF"/>
        </a:accent3>
        <a:accent4>
          <a:srgbClr val="000000"/>
        </a:accent4>
        <a:accent5>
          <a:srgbClr val="AACAAA"/>
        </a:accent5>
        <a:accent6>
          <a:srgbClr val="B98A00"/>
        </a:accent6>
        <a:hlink>
          <a:srgbClr val="FF3300"/>
        </a:hlink>
        <a:folHlink>
          <a:srgbClr val="663300"/>
        </a:folHlink>
      </a:clrScheme>
      <a:clrMap bg1="lt1" tx1="dk1" bg2="lt2" tx2="dk2" accent1="accent1" accent2="accent2" accent3="accent3" accent4="accent4" accent5="accent5" accent6="accent6" hlink="hlink" folHlink="folHlink"/>
    </a:extraClrScheme>
    <a:extraClrScheme>
      <a:clrScheme name="BAMBO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BAMBOO 4">
        <a:dk1>
          <a:srgbClr val="000000"/>
        </a:dk1>
        <a:lt1>
          <a:srgbClr val="FFFFFF"/>
        </a:lt1>
        <a:dk2>
          <a:srgbClr val="FF0000"/>
        </a:dk2>
        <a:lt2>
          <a:srgbClr val="800000"/>
        </a:lt2>
        <a:accent1>
          <a:srgbClr val="008000"/>
        </a:accent1>
        <a:accent2>
          <a:srgbClr val="FF9900"/>
        </a:accent2>
        <a:accent3>
          <a:srgbClr val="FFFFFF"/>
        </a:accent3>
        <a:accent4>
          <a:srgbClr val="000000"/>
        </a:accent4>
        <a:accent5>
          <a:srgbClr val="AAC0AA"/>
        </a:accent5>
        <a:accent6>
          <a:srgbClr val="E78A00"/>
        </a:accent6>
        <a:hlink>
          <a:srgbClr val="CC3300"/>
        </a:hlink>
        <a:folHlink>
          <a:srgbClr val="6633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18.xml><?xml version="1.0" encoding="utf-8"?>
<a:theme xmlns:a="http://schemas.openxmlformats.org/drawingml/2006/main" name="1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9.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_Default Design">
  <a:themeElements>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4.xml><?xml version="1.0" encoding="utf-8"?>
<a:theme xmlns:a="http://schemas.openxmlformats.org/drawingml/2006/main" name="2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Civic">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7.xml><?xml version="1.0" encoding="utf-8"?>
<a:theme xmlns:a="http://schemas.openxmlformats.org/drawingml/2006/main" name="Modul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8.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4.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6.xml><?xml version="1.0" encoding="utf-8"?>
<a:theme xmlns:a="http://schemas.openxmlformats.org/drawingml/2006/main" name="Balance">
  <a:themeElements>
    <a:clrScheme name="Balance 4">
      <a:dk1>
        <a:srgbClr val="005A58"/>
      </a:dk1>
      <a:lt1>
        <a:srgbClr val="FFFFFF"/>
      </a:lt1>
      <a:dk2>
        <a:srgbClr val="00716E"/>
      </a:dk2>
      <a:lt2>
        <a:srgbClr val="FFFF99"/>
      </a:lt2>
      <a:accent1>
        <a:srgbClr val="00403E"/>
      </a:accent1>
      <a:accent2>
        <a:srgbClr val="6D6FC7"/>
      </a:accent2>
      <a:accent3>
        <a:srgbClr val="AABBBA"/>
      </a:accent3>
      <a:accent4>
        <a:srgbClr val="DADADA"/>
      </a:accent4>
      <a:accent5>
        <a:srgbClr val="AAAFAF"/>
      </a:accent5>
      <a:accent6>
        <a:srgbClr val="6264B4"/>
      </a:accent6>
      <a:hlink>
        <a:srgbClr val="00FFFF"/>
      </a:hlink>
      <a:folHlink>
        <a:srgbClr val="00FF00"/>
      </a:folHlink>
    </a:clrScheme>
    <a:fontScheme name="Balanc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alance 1">
        <a:dk1>
          <a:srgbClr val="663300"/>
        </a:dk1>
        <a:lt1>
          <a:srgbClr val="FFFFFF"/>
        </a:lt1>
        <a:dk2>
          <a:srgbClr val="996600"/>
        </a:dk2>
        <a:lt2>
          <a:srgbClr val="DBBD71"/>
        </a:lt2>
        <a:accent1>
          <a:srgbClr val="3C2800"/>
        </a:accent1>
        <a:accent2>
          <a:srgbClr val="808000"/>
        </a:accent2>
        <a:accent3>
          <a:srgbClr val="CAB8AA"/>
        </a:accent3>
        <a:accent4>
          <a:srgbClr val="DADADA"/>
        </a:accent4>
        <a:accent5>
          <a:srgbClr val="AFACAA"/>
        </a:accent5>
        <a:accent6>
          <a:srgbClr val="737300"/>
        </a:accent6>
        <a:hlink>
          <a:srgbClr val="FF9900"/>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400000"/>
        </a:accent1>
        <a:accent2>
          <a:srgbClr val="BE7960"/>
        </a:accent2>
        <a:accent3>
          <a:srgbClr val="C0AAAA"/>
        </a:accent3>
        <a:accent4>
          <a:srgbClr val="DADADA"/>
        </a:accent4>
        <a:accent5>
          <a:srgbClr val="AFAA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00403E"/>
        </a:accent1>
        <a:accent2>
          <a:srgbClr val="6D6FC7"/>
        </a:accent2>
        <a:accent3>
          <a:srgbClr val="AABBBA"/>
        </a:accent3>
        <a:accent4>
          <a:srgbClr val="DADADA"/>
        </a:accent4>
        <a:accent5>
          <a:srgbClr val="AAAFAF"/>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Patriotic">
  <a:themeElements>
    <a:clrScheme name="Patriotic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atriotic">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Patriotic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atriotic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atriotic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atriotic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atrioti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atrioti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atrioti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themeOverride>
</file>

<file path=ppt/theme/themeOverride10.xml><?xml version="1.0" encoding="utf-8"?>
<a:themeOverride xmlns:a="http://schemas.openxmlformats.org/drawingml/2006/main">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themeOverride>
</file>

<file path=ppt/theme/themeOverride2.xml><?xml version="1.0" encoding="utf-8"?>
<a:themeOverride xmlns:a="http://schemas.openxmlformats.org/drawingml/2006/main">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ppt/theme/themeOverride3.xml><?xml version="1.0" encoding="utf-8"?>
<a:themeOverride xmlns:a="http://schemas.openxmlformats.org/drawingml/2006/main">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themeOverride>
</file>

<file path=ppt/theme/themeOverride4.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5.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6.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7.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8.xml><?xml version="1.0" encoding="utf-8"?>
<a:themeOverride xmlns:a="http://schemas.openxmlformats.org/drawingml/2006/main">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themeOverride>
</file>

<file path=ppt/theme/themeOverride9.xml><?xml version="1.0" encoding="utf-8"?>
<a:themeOverride xmlns:a="http://schemas.openxmlformats.org/drawingml/2006/main">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themeOverride>
</file>

<file path=docProps/app.xml><?xml version="1.0" encoding="utf-8"?>
<Properties xmlns="http://schemas.openxmlformats.org/officeDocument/2006/extended-properties" xmlns:vt="http://schemas.openxmlformats.org/officeDocument/2006/docPropsVTypes">
  <TotalTime>4604</TotalTime>
  <Words>17715</Words>
  <Application>Microsoft Office PowerPoint</Application>
  <PresentationFormat>On-screen Show (16:9)</PresentationFormat>
  <Paragraphs>1697</Paragraphs>
  <Slides>325</Slides>
  <Notes>206</Notes>
  <HiddenSlides>3</HiddenSlides>
  <MMClips>23</MMClips>
  <ScaleCrop>false</ScaleCrop>
  <HeadingPairs>
    <vt:vector size="6" baseType="variant">
      <vt:variant>
        <vt:lpstr>Fonts Used</vt:lpstr>
      </vt:variant>
      <vt:variant>
        <vt:i4>38</vt:i4>
      </vt:variant>
      <vt:variant>
        <vt:lpstr>Theme</vt:lpstr>
      </vt:variant>
      <vt:variant>
        <vt:i4>28</vt:i4>
      </vt:variant>
      <vt:variant>
        <vt:lpstr>Slide Titles</vt:lpstr>
      </vt:variant>
      <vt:variant>
        <vt:i4>325</vt:i4>
      </vt:variant>
    </vt:vector>
  </HeadingPairs>
  <TitlesOfParts>
    <vt:vector size="391" baseType="lpstr">
      <vt:lpstr>Wingdings 3</vt:lpstr>
      <vt:lpstr>Bookman Old Style</vt:lpstr>
      <vt:lpstr>ArialMS</vt:lpstr>
      <vt:lpstr>PressWriter Symbols</vt:lpstr>
      <vt:lpstr>Comic Sans MS</vt:lpstr>
      <vt:lpstr>Lucida Sans Unicode</vt:lpstr>
      <vt:lpstr>Helvetica</vt:lpstr>
      <vt:lpstr>Nunito</vt:lpstr>
      <vt:lpstr>Century Schoolbook</vt:lpstr>
      <vt:lpstr>Wingdings 2</vt:lpstr>
      <vt:lpstr>Corbel</vt:lpstr>
      <vt:lpstr>Algerian</vt:lpstr>
      <vt:lpstr>Times</vt:lpstr>
      <vt:lpstr>Blue Highway Linocut</vt:lpstr>
      <vt:lpstr>Calibri</vt:lpstr>
      <vt:lpstr>Transport MT</vt:lpstr>
      <vt:lpstr>Marker Felt</vt:lpstr>
      <vt:lpstr>Arial</vt:lpstr>
      <vt:lpstr>Verdana</vt:lpstr>
      <vt:lpstr>Impact</vt:lpstr>
      <vt:lpstr>Georgia</vt:lpstr>
      <vt:lpstr>Wingdings</vt:lpstr>
      <vt:lpstr>Arial Black</vt:lpstr>
      <vt:lpstr>Earwig Factory</vt:lpstr>
      <vt:lpstr>Palatino Linotype</vt:lpstr>
      <vt:lpstr>Times New Roman</vt:lpstr>
      <vt:lpstr>Constantia</vt:lpstr>
      <vt:lpstr>Mufferaw</vt:lpstr>
      <vt:lpstr>Engravers MT</vt:lpstr>
      <vt:lpstr>Baveuse</vt:lpstr>
      <vt:lpstr>Courier New</vt:lpstr>
      <vt:lpstr>Trebuchet MS</vt:lpstr>
      <vt:lpstr>Biondi</vt:lpstr>
      <vt:lpstr>Garamond</vt:lpstr>
      <vt:lpstr>Tahoma</vt:lpstr>
      <vt:lpstr>Britannic Bold</vt:lpstr>
      <vt:lpstr>Aharoni</vt:lpstr>
      <vt:lpstr>Consolas</vt:lpstr>
      <vt:lpstr>Shift</vt:lpstr>
      <vt:lpstr>1_Shift</vt:lpstr>
      <vt:lpstr>Opulent</vt:lpstr>
      <vt:lpstr>Slit</vt:lpstr>
      <vt:lpstr>Metro</vt:lpstr>
      <vt:lpstr>Balance</vt:lpstr>
      <vt:lpstr>Refined</vt:lpstr>
      <vt:lpstr>Strategic</vt:lpstr>
      <vt:lpstr>Patriotic</vt:lpstr>
      <vt:lpstr>Default Design</vt:lpstr>
      <vt:lpstr>2_Shift</vt:lpstr>
      <vt:lpstr>Oriel</vt:lpstr>
      <vt:lpstr>Paper</vt:lpstr>
      <vt:lpstr>1_ Black </vt:lpstr>
      <vt:lpstr>BAMBOO</vt:lpstr>
      <vt:lpstr>Blends</vt:lpstr>
      <vt:lpstr>1_Opulent</vt:lpstr>
      <vt:lpstr>1_Paper</vt:lpstr>
      <vt:lpstr>Cascade</vt:lpstr>
      <vt:lpstr> Black </vt:lpstr>
      <vt:lpstr>1_Default Design</vt:lpstr>
      <vt:lpstr>1_Cascade</vt:lpstr>
      <vt:lpstr>Concourse</vt:lpstr>
      <vt:lpstr>2_Cascade</vt:lpstr>
      <vt:lpstr>Edge</vt:lpstr>
      <vt:lpstr>Civic</vt:lpstr>
      <vt:lpstr>Module</vt:lpstr>
      <vt:lpstr>Ribbons</vt:lpstr>
      <vt:lpstr>PowerPoint Presentation</vt:lpstr>
      <vt:lpstr>PowerPoint Presentation</vt:lpstr>
      <vt:lpstr>Topic 3.1 The Bill of Rights</vt:lpstr>
      <vt:lpstr>PowerPoint Presentation</vt:lpstr>
      <vt:lpstr>PowerPoint Presentation</vt:lpstr>
      <vt:lpstr>Topic 3.1: The Bill of Rights (LOR-2.A.1)</vt:lpstr>
      <vt:lpstr>Civil Rights v. Civil Liberties</vt:lpstr>
      <vt:lpstr>The Bill of Rights</vt:lpstr>
      <vt:lpstr>PowerPoint Presentation</vt:lpstr>
      <vt:lpstr>PowerPoint Presentation</vt:lpstr>
      <vt:lpstr>PowerPoint Presentation</vt:lpstr>
      <vt:lpstr>PowerPoint Presentation</vt:lpstr>
      <vt:lpstr>PowerPoint Presentation</vt:lpstr>
      <vt:lpstr>PowerPoint Presentation</vt:lpstr>
      <vt:lpstr>Topic 3.1: The Bill of Rights (LOR-2.A.2)</vt:lpstr>
      <vt:lpstr>Topic 3.1: The Bill of Rights (LOR-2.A.3)</vt:lpstr>
      <vt:lpstr>Topic 3.1: The Bill of Rights (LOR-2.B.1)</vt:lpstr>
      <vt:lpstr>The First Amendment</vt:lpstr>
      <vt:lpstr>Topic 3.2 First Amendment Freedom of Religions</vt:lpstr>
      <vt:lpstr>In the Beginning….</vt:lpstr>
      <vt:lpstr>Framers and the constitution</vt:lpstr>
      <vt:lpstr>Freedom of Religion</vt:lpstr>
      <vt:lpstr>PowerPoint Presentation</vt:lpstr>
      <vt:lpstr>PowerPoint Presentation</vt:lpstr>
      <vt:lpstr>Topic 3.2: First Amendment: Freedom of Religion (LOR-2.C.1)</vt:lpstr>
      <vt:lpstr>Establishment Clause</vt:lpstr>
      <vt:lpstr>The Establishment Clause</vt:lpstr>
      <vt:lpstr>PowerPoint Presentation</vt:lpstr>
      <vt:lpstr>The Phrase:    Separation of Church and State  </vt:lpstr>
      <vt:lpstr>Remember: many STATES did have official Religions</vt:lpstr>
      <vt:lpstr>The Free Exercise Clause</vt:lpstr>
      <vt:lpstr>PowerPoint Presentation</vt:lpstr>
      <vt:lpstr>Rights for Religion  in schools</vt:lpstr>
      <vt:lpstr>Free exercise of religion</vt:lpstr>
      <vt:lpstr>Free Exercise—The person Can       Cannot</vt:lpstr>
      <vt:lpstr>Check for Understanding Can they do this?</vt:lpstr>
      <vt:lpstr>Engel v. Vitale (1962)</vt:lpstr>
      <vt:lpstr>Engel v Vitale </vt:lpstr>
      <vt:lpstr>Case Background </vt:lpstr>
      <vt:lpstr>The Prayer </vt:lpstr>
      <vt:lpstr>Arguments </vt:lpstr>
      <vt:lpstr>The Supreme Court</vt:lpstr>
      <vt:lpstr>School Prayer</vt:lpstr>
      <vt:lpstr>PowerPoint Presentation</vt:lpstr>
      <vt:lpstr>PowerPoint Presentation</vt:lpstr>
      <vt:lpstr>PowerPoint Presentation</vt:lpstr>
      <vt:lpstr>PowerPoint Presentation</vt:lpstr>
      <vt:lpstr>PowerPoint Presentation</vt:lpstr>
      <vt:lpstr>Wisconsin v. Yoder (1972)</vt:lpstr>
      <vt:lpstr>PowerPoint Presentation</vt:lpstr>
      <vt:lpstr>PowerPoint Presentation</vt:lpstr>
      <vt:lpstr>PowerPoint Presentation</vt:lpstr>
      <vt:lpstr>PowerPoint Presentation</vt:lpstr>
      <vt:lpstr>PowerPoint Presentation</vt:lpstr>
      <vt:lpstr>Establishment and free exercise clause often conflict with each other </vt:lpstr>
      <vt:lpstr>Establishment clause-Government  Cans      Cannot</vt:lpstr>
      <vt:lpstr>Religion in Public life</vt:lpstr>
      <vt:lpstr>Does Government support Religion????</vt:lpstr>
      <vt:lpstr>What do you think?</vt:lpstr>
      <vt:lpstr>A few examples of the Lemon Test</vt:lpstr>
      <vt:lpstr>Topic 3.3 First Amendment Freedom of Speech</vt:lpstr>
      <vt:lpstr>Basics of Free Speech:</vt:lpstr>
      <vt:lpstr>Courts distinguish different types of Speech</vt:lpstr>
      <vt:lpstr>Protected Speech</vt:lpstr>
      <vt:lpstr>Pure Speech</vt:lpstr>
      <vt:lpstr>Symbolic Speech</vt:lpstr>
      <vt:lpstr>PowerPoint Presentation</vt:lpstr>
      <vt:lpstr>PowerPoint Presentation</vt:lpstr>
      <vt:lpstr>Freedom of Speech</vt:lpstr>
      <vt:lpstr>PowerPoint Presentation</vt:lpstr>
      <vt:lpstr>PowerPoint Presentation</vt:lpstr>
      <vt:lpstr>The Free Speech Clause</vt:lpstr>
      <vt:lpstr>Topic 3.3: First Amendment: Freedom of Speech (LOR-2.C.2)</vt:lpstr>
      <vt:lpstr>Tinker v. Des Moines (1969)</vt:lpstr>
      <vt:lpstr>PowerPoint Presentation</vt:lpstr>
      <vt:lpstr>PowerPoint Presentation</vt:lpstr>
      <vt:lpstr>Tinker v Des Moines (1969)</vt:lpstr>
      <vt:lpstr>PowerPoint Presentation</vt:lpstr>
      <vt:lpstr>PowerPoint Presentation</vt:lpstr>
      <vt:lpstr>PowerPoint Presentation</vt:lpstr>
      <vt:lpstr>PowerPoint Presentation</vt:lpstr>
      <vt:lpstr>PowerPoint Presentation</vt:lpstr>
      <vt:lpstr>PowerPoint Presentation</vt:lpstr>
      <vt:lpstr>7-2 Decision in favor of the Tinkers</vt:lpstr>
      <vt:lpstr>Tinker v. Des Moines</vt:lpstr>
      <vt:lpstr>Topic 3.3: First Amendment: Freedom of Speech (LOR-2.C.3)</vt:lpstr>
      <vt:lpstr>Schenck v. United States (1919)  </vt:lpstr>
      <vt:lpstr>PowerPoint Presentation</vt:lpstr>
      <vt:lpstr>National Security  vs.  Civil Liberties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Texas vs. Johnson</vt:lpstr>
      <vt:lpstr>Constitutional Issue </vt:lpstr>
      <vt:lpstr>Litigant # 1</vt:lpstr>
      <vt:lpstr>Background of Case</vt:lpstr>
      <vt:lpstr>Majority Opinion  </vt:lpstr>
      <vt:lpstr>Other Opinions</vt:lpstr>
      <vt:lpstr>Significance</vt:lpstr>
      <vt:lpstr>Regulating Speech</vt:lpstr>
      <vt:lpstr>Court’s decisions based on 3 views</vt:lpstr>
      <vt:lpstr>View #2-  Bad Tendency Doctrine</vt:lpstr>
      <vt:lpstr>View #3-  Preferred Position Doctrine</vt:lpstr>
      <vt:lpstr>Types of Speech NOT Protected</vt:lpstr>
      <vt:lpstr>Types of Speech NOT Protected</vt:lpstr>
      <vt:lpstr>Types of Speech NOT Protected</vt:lpstr>
      <vt:lpstr>Student Speech</vt:lpstr>
      <vt:lpstr>https://www.cnn.com/videos/tv/2021/01/02/cheerleaders-first-amendment-case-could-go-to-scotus.cnn  </vt:lpstr>
      <vt:lpstr>Free speech– The individual can:</vt:lpstr>
      <vt:lpstr>Free speech—  limits on the person</vt:lpstr>
      <vt:lpstr>Online Free Speech</vt:lpstr>
      <vt:lpstr>Topic 3.4 First Amendment Freedom of the Press</vt:lpstr>
      <vt:lpstr>PowerPoint Presentation</vt:lpstr>
      <vt:lpstr>New York Times v Sullivan </vt:lpstr>
      <vt:lpstr>NYT v Sullivan</vt:lpstr>
      <vt:lpstr>Sullivan, contd</vt:lpstr>
      <vt:lpstr>What is, or who is, the "Press"?</vt:lpstr>
      <vt:lpstr>Topic 3.4: First Amendment: Freedom of the Press (LOR-2.C.4)</vt:lpstr>
      <vt:lpstr>Freedom of the Press</vt:lpstr>
      <vt:lpstr>PowerPoint Presentation</vt:lpstr>
      <vt:lpstr>PowerPoint Presentation</vt:lpstr>
      <vt:lpstr>Prior Restraint</vt:lpstr>
      <vt:lpstr>PowerPoint Presentation</vt:lpstr>
      <vt:lpstr>The Free Press Clause</vt:lpstr>
      <vt:lpstr>PowerPoint Presentation</vt:lpstr>
      <vt:lpstr>“Pentagon Papers,”  1971</vt:lpstr>
      <vt:lpstr>New York Times Co. v. United States (1971)   </vt:lpstr>
      <vt:lpstr>PowerPoint Presentation</vt:lpstr>
      <vt:lpstr>PowerPoint Presentation</vt:lpstr>
      <vt:lpstr>PowerPoint Presentation</vt:lpstr>
      <vt:lpstr>New York Times v.United States (1971)</vt:lpstr>
      <vt:lpstr>PowerPoint Presentation</vt:lpstr>
      <vt:lpstr>Gag orders unconstitutional</vt:lpstr>
      <vt:lpstr>Richmond Newspapers v. Virginia</vt:lpstr>
      <vt:lpstr>Gag Orders</vt:lpstr>
      <vt:lpstr>Sheppard v Maxwell</vt:lpstr>
      <vt:lpstr>The Facts</vt:lpstr>
      <vt:lpstr>The Problem…</vt:lpstr>
      <vt:lpstr>The reasoning</vt:lpstr>
      <vt:lpstr>The ruling</vt:lpstr>
      <vt:lpstr>PowerPoint Presentation</vt:lpstr>
      <vt:lpstr>Gannett Co. v. DePasquale</vt:lpstr>
      <vt:lpstr>PowerPoint Presentation</vt:lpstr>
      <vt:lpstr>   Free Press Issues</vt:lpstr>
      <vt:lpstr>PowerPoint Presentation</vt:lpstr>
      <vt:lpstr>PowerPoint Presentation</vt:lpstr>
      <vt:lpstr>PowerPoint Presentation</vt:lpstr>
      <vt:lpstr>PowerPoint Presentation</vt:lpstr>
      <vt:lpstr>https://timeline.com/skokie-trial-white-supremacy-aclu-free-speech-history-4f71f0a12025</vt:lpstr>
      <vt:lpstr>Rightness to Peaceably Assemble Challenged: The Skokie March</vt:lpstr>
      <vt:lpstr>PowerPoint Presentation</vt:lpstr>
      <vt:lpstr>Rightness to Peaceably Assemble Challenged: The Skokie March</vt:lpstr>
      <vt:lpstr>Sadness in Skokie</vt:lpstr>
      <vt:lpstr>Skokie Ruling</vt:lpstr>
      <vt:lpstr>Freedom of Assembly</vt:lpstr>
      <vt:lpstr>Mall Bans Teens</vt:lpstr>
      <vt:lpstr>The Right to Assemble and  Petition the Governor</vt:lpstr>
      <vt:lpstr>PowerPoint Presentation</vt:lpstr>
      <vt:lpstr>PowerPoint Presentation</vt:lpstr>
      <vt:lpstr>PowerPoint Presentation</vt:lpstr>
      <vt:lpstr>PowerPoint Presentation</vt:lpstr>
      <vt:lpstr>PowerPoint Presentation</vt:lpstr>
      <vt:lpstr>Freedom of Assembly  does NOT allow…</vt:lpstr>
      <vt:lpstr>PowerPoint Presentation</vt:lpstr>
      <vt:lpstr>PowerPoint Presentation</vt:lpstr>
      <vt:lpstr>????   Questions    ????</vt:lpstr>
      <vt:lpstr>????   Questions    ????</vt:lpstr>
      <vt:lpstr>????   Questions    ????</vt:lpstr>
      <vt:lpstr>????   Questions    ????</vt:lpstr>
      <vt:lpstr>Topic 3.5 First Amendment Right to Bear Arms</vt:lpstr>
      <vt:lpstr>PowerPoint Presentation</vt:lpstr>
      <vt:lpstr>PowerPoint Presentation</vt:lpstr>
      <vt:lpstr>Topic 3.5: First Amendment: The Right to Bear Arms (LOR-2.C.5</vt:lpstr>
      <vt:lpstr>The Right to Keep and Bear Arms Clause</vt:lpstr>
      <vt:lpstr>PowerPoint Presentation</vt:lpstr>
      <vt:lpstr>PowerPoint Presentation</vt:lpstr>
      <vt:lpstr>The Regulation of Firearms</vt:lpstr>
      <vt:lpstr>PowerPoint Presentation</vt:lpstr>
      <vt:lpstr>PowerPoint Presentation</vt:lpstr>
      <vt:lpstr>Topic 3.6 Balancing Individual Freedom  With Public Order and Safety</vt:lpstr>
      <vt:lpstr>PowerPoint Presentation</vt:lpstr>
      <vt:lpstr>Topic 3.6: Amendments: Balancing Individual Freedom with Public Order and Safety (LOR-2.D.1)</vt:lpstr>
      <vt:lpstr>The Eighth Amendment</vt:lpstr>
      <vt:lpstr>PowerPoint Presentation</vt:lpstr>
      <vt:lpstr>Topic 3.6: Amendments: Balancing Individual Freedom with Public Order and Safety (LOR-2.D.2 </vt:lpstr>
      <vt:lpstr>The Regulation of Firearms</vt:lpstr>
      <vt:lpstr>The Collection of Digital Metadata</vt:lpstr>
      <vt:lpstr>PowerPoint Presentation</vt:lpstr>
      <vt:lpstr>Topic 3.7 Selective Incorporation</vt:lpstr>
      <vt:lpstr>PowerPoint Presentation</vt:lpstr>
      <vt:lpstr>Topic 3.7: Selective Incorporation (LOR-3.A.1</vt:lpstr>
      <vt:lpstr>Selective Incorporation</vt:lpstr>
      <vt:lpstr>PowerPoint Presentation</vt:lpstr>
      <vt:lpstr>PowerPoint Presentation</vt:lpstr>
      <vt:lpstr>PowerPoint Presentation</vt:lpstr>
      <vt:lpstr>PowerPoint Presentation</vt:lpstr>
      <vt:lpstr>PowerPoint Presentation</vt:lpstr>
      <vt:lpstr>McDonald v. Chicago (2010) </vt:lpstr>
      <vt:lpstr>PowerPoint Presentation</vt:lpstr>
      <vt:lpstr>PowerPoint Presentation</vt:lpstr>
      <vt:lpstr>PowerPoint Presentation</vt:lpstr>
      <vt:lpstr>PowerPoint Presentation</vt:lpstr>
      <vt:lpstr>PowerPoint Presentation</vt:lpstr>
      <vt:lpstr>PowerPoint Presentation</vt:lpstr>
      <vt:lpstr>Khan Academy - Lesson</vt:lpstr>
      <vt:lpstr>PowerPoint Presentation</vt:lpstr>
      <vt:lpstr>PowerPoint Presentation</vt:lpstr>
      <vt:lpstr>PowerPoint Presentation</vt:lpstr>
      <vt:lpstr>Topic 3.8 Amendments Due Process and the Rights of the Accused</vt:lpstr>
      <vt:lpstr>PowerPoint Presentation</vt:lpstr>
      <vt:lpstr>Rights of the Accused</vt:lpstr>
      <vt:lpstr>Rights of the Accused (cont.)</vt:lpstr>
      <vt:lpstr>The Death Penalty</vt:lpstr>
      <vt:lpstr>PowerPoint Presentation</vt:lpstr>
      <vt:lpstr>The Death Penalty Today</vt:lpstr>
      <vt:lpstr>Questions for Critical Thinking </vt:lpstr>
      <vt:lpstr>Questions for Critical Thinking </vt:lpstr>
      <vt:lpstr>Topic 3.8: Due Process and the Rights of the Accused (LOR-3.B.1)</vt:lpstr>
      <vt:lpstr>Topic 3.8: Due Process and the Rights of the Accused (LOR-3.B.2)</vt:lpstr>
      <vt:lpstr>Miranda v. Arizona     </vt:lpstr>
      <vt:lpstr>Facts of the Case</vt:lpstr>
      <vt:lpstr>Facts</vt:lpstr>
      <vt:lpstr>Facts of the Case</vt:lpstr>
      <vt:lpstr>The Miranda Rule (aka Miranda Warning)</vt:lpstr>
      <vt:lpstr>PowerPoint Presentation</vt:lpstr>
      <vt:lpstr>PowerPoint Presentation</vt:lpstr>
      <vt:lpstr>Topic 3.8: Due Process and the Rights of the Accused (LOR-3.B.3)</vt:lpstr>
      <vt:lpstr>Right to Counsel Clause</vt:lpstr>
      <vt:lpstr>Speedy and Pulic Trial Clause</vt:lpstr>
      <vt:lpstr>Question Before Court</vt:lpstr>
      <vt:lpstr>5th &amp; 6th Amendments</vt:lpstr>
      <vt:lpstr>Issues</vt:lpstr>
      <vt:lpstr>Supreme Court Decision</vt:lpstr>
      <vt:lpstr>Legal Precedents</vt:lpstr>
      <vt:lpstr>Ruling</vt:lpstr>
      <vt:lpstr>The Bill of Rights and the Accused</vt:lpstr>
      <vt:lpstr>The Bill of Rights and the Accused (cont.)</vt:lpstr>
      <vt:lpstr>Mapp v. Ohio (1961)</vt:lpstr>
      <vt:lpstr>Background Information</vt:lpstr>
      <vt:lpstr>Background Information (cont.)</vt:lpstr>
      <vt:lpstr>Ohio’s Side</vt:lpstr>
      <vt:lpstr>Mapp’s Side</vt:lpstr>
      <vt:lpstr>PowerPoint Presentation</vt:lpstr>
      <vt:lpstr>Supreme Court Outcome</vt:lpstr>
      <vt:lpstr>Lasting Effects</vt:lpstr>
      <vt:lpstr>USA Patriot Act (2001)</vt:lpstr>
      <vt:lpstr>USA Freedom Acts (2015)</vt:lpstr>
      <vt:lpstr>The USA-Patriot Act</vt:lpstr>
      <vt:lpstr>USA-Patriot Act: Basics</vt:lpstr>
      <vt:lpstr>History of Emergency Acts and Government Actions </vt:lpstr>
      <vt:lpstr>History of Emergency Acts and Government Actions </vt:lpstr>
      <vt:lpstr>USA-Patriot Act:  Basics</vt:lpstr>
      <vt:lpstr>Definition of Terrorism </vt:lpstr>
      <vt:lpstr> Definition of Terrorism </vt:lpstr>
      <vt:lpstr>Enhanced Surveillance Procedures</vt:lpstr>
      <vt:lpstr>Enhanced Surveillance Procedures</vt:lpstr>
      <vt:lpstr>Patriot Act Amends Existing Legislation</vt:lpstr>
      <vt:lpstr>Electronic Communications Privacy Act of 1986</vt:lpstr>
      <vt:lpstr>ECPA: What Does It Protect?</vt:lpstr>
      <vt:lpstr>ECPA: To Whom Does It Apply?</vt:lpstr>
      <vt:lpstr>Patriot Act Amendments of ECPA</vt:lpstr>
      <vt:lpstr>Required Disclosure: Voice Mail 209 Patriot Act/2703</vt:lpstr>
      <vt:lpstr>Nation-Wide Service for Electronic Search Warrants</vt:lpstr>
      <vt:lpstr>Patriot Act Amendments of ECPA</vt:lpstr>
      <vt:lpstr>Areas of Potential Abuse and/or Concern</vt:lpstr>
      <vt:lpstr>Areas of Potential Abuse and/or Concern</vt:lpstr>
      <vt:lpstr>PowerPoint Presentation</vt:lpstr>
      <vt:lpstr>Topic 3.8: Due Process and the Rights of the Accused (LOR-3.B.4)</vt:lpstr>
      <vt:lpstr>Gideon v. Wainwright (1963)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Topic 3.9 Amendments Due Process and the Right to Privacy</vt:lpstr>
      <vt:lpstr>Topic 3.9: Due Process and the Right to Privacy (LOR-3.A.1</vt:lpstr>
      <vt:lpstr>The Due Process Clause (of the 14th Amendment)</vt:lpstr>
      <vt:lpstr>PowerPoint Presentation</vt:lpstr>
      <vt:lpstr>Roe v. Wade (1973)</vt:lpstr>
      <vt:lpstr>PowerPoint Presentation</vt:lpstr>
      <vt:lpstr>PowerPoint Presentation</vt:lpstr>
      <vt:lpstr>PowerPoint Presentation</vt:lpstr>
      <vt:lpstr>Personal Liberty:  The  Right  to  Privacy</vt:lpstr>
      <vt:lpstr>Where Does the  Right to Privacy Come From?</vt:lpstr>
      <vt:lpstr>Olmstead v. United States (1928) Justice Louis Brandeis, Dissenting</vt:lpstr>
      <vt:lpstr>PowerPoint Presentation</vt:lpstr>
      <vt:lpstr>Griswold v. Connecticut (1965)</vt:lpstr>
      <vt:lpstr>Griswold v. Connecticut (1965) Justice William O. Douglas for the 7-2 Majority</vt:lpstr>
      <vt:lpstr>Griswold v. Connecticut (1965) The Other Justices Weigh In</vt:lpstr>
      <vt:lpstr>Privacy Rights</vt:lpstr>
      <vt:lpstr>Roe v. Wade (1973)</vt:lpstr>
      <vt:lpstr>Justice Harry Blackmun Delivered the Opinion of the Court</vt:lpstr>
      <vt:lpstr>Justice Harry Blackmun Delivered the Opinion of the Court</vt:lpstr>
      <vt:lpstr>Justice Byron White Dissenting</vt:lpstr>
      <vt:lpstr>Justice Byron White Dissenting</vt:lpstr>
      <vt:lpstr>Justice William H. Rehnquist Dissenting</vt:lpstr>
      <vt:lpstr>Aftermath</vt:lpstr>
      <vt:lpstr>One unforeseen outcome of the case was the anti-abortion movement that exploded in the wake of the decision. In this Jan. 22, 1975 photo “Face to Face on Abortion” the caption read: “Bill Baird, left with arm raised, and his pro-abortion demonstrators parade with a cross outside the State House in Boston Wednesday as an anti-abortion group protests across the street. Wednesday was the second anniversary of the U.S. Supreme court decision liberalizing abortion laws. The opposing groups did not clash.” </vt:lpstr>
      <vt:lpstr>Conclusion: Controversy</vt:lpstr>
      <vt:lpstr>Privacy Rights and Abortion</vt:lpstr>
      <vt:lpstr>Cruzan v. Director, Missouri Dept. of Health</vt:lpstr>
      <vt:lpstr>Cruzan v. Director, Missouri Dept. of Health</vt:lpstr>
      <vt:lpstr>Cruzan v. Director, Missouri Dept. of Health</vt:lpstr>
      <vt:lpstr>PROBLEMS</vt:lpstr>
      <vt:lpstr>Privacy Rights and The Right to Die</vt:lpstr>
      <vt:lpstr>Privacy Rights and The Right to Die (cont.)</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Darrell.Duncan</dc:creator>
  <cp:lastModifiedBy>Darrell Duncan</cp:lastModifiedBy>
  <cp:revision>23</cp:revision>
  <dcterms:modified xsi:type="dcterms:W3CDTF">2021-04-07T01:02:08Z</dcterms:modified>
</cp:coreProperties>
</file>